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xml" ContentType="application/vnd.openxmlformats-officedocument.themeOverr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81" r:id="rId5"/>
    <p:sldMasterId id="2147483736" r:id="rId6"/>
  </p:sldMasterIdLst>
  <p:notesMasterIdLst>
    <p:notesMasterId r:id="rId66"/>
  </p:notesMasterIdLst>
  <p:sldIdLst>
    <p:sldId id="2147482645" r:id="rId7"/>
    <p:sldId id="298" r:id="rId8"/>
    <p:sldId id="258" r:id="rId9"/>
    <p:sldId id="426" r:id="rId10"/>
    <p:sldId id="444" r:id="rId11"/>
    <p:sldId id="421" r:id="rId12"/>
    <p:sldId id="436" r:id="rId13"/>
    <p:sldId id="450" r:id="rId14"/>
    <p:sldId id="447" r:id="rId15"/>
    <p:sldId id="2147482644" r:id="rId16"/>
    <p:sldId id="540" r:id="rId17"/>
    <p:sldId id="445" r:id="rId18"/>
    <p:sldId id="446" r:id="rId19"/>
    <p:sldId id="2076137358" r:id="rId20"/>
    <p:sldId id="2147483448" r:id="rId21"/>
    <p:sldId id="279" r:id="rId22"/>
    <p:sldId id="281" r:id="rId23"/>
    <p:sldId id="286" r:id="rId24"/>
    <p:sldId id="288" r:id="rId25"/>
    <p:sldId id="439" r:id="rId26"/>
    <p:sldId id="407" r:id="rId27"/>
    <p:sldId id="292" r:id="rId28"/>
    <p:sldId id="300" r:id="rId29"/>
    <p:sldId id="293" r:id="rId30"/>
    <p:sldId id="294" r:id="rId31"/>
    <p:sldId id="435" r:id="rId32"/>
    <p:sldId id="380" r:id="rId33"/>
    <p:sldId id="381" r:id="rId34"/>
    <p:sldId id="2076137039" r:id="rId35"/>
    <p:sldId id="2076137042" r:id="rId36"/>
    <p:sldId id="2076137044" r:id="rId37"/>
    <p:sldId id="2076137043" r:id="rId38"/>
    <p:sldId id="336" r:id="rId39"/>
    <p:sldId id="337" r:id="rId40"/>
    <p:sldId id="338" r:id="rId41"/>
    <p:sldId id="339" r:id="rId42"/>
    <p:sldId id="340" r:id="rId43"/>
    <p:sldId id="341" r:id="rId44"/>
    <p:sldId id="342" r:id="rId45"/>
    <p:sldId id="345" r:id="rId46"/>
    <p:sldId id="346" r:id="rId47"/>
    <p:sldId id="347" r:id="rId48"/>
    <p:sldId id="349" r:id="rId49"/>
    <p:sldId id="350" r:id="rId50"/>
    <p:sldId id="351" r:id="rId51"/>
    <p:sldId id="352" r:id="rId52"/>
    <p:sldId id="354" r:id="rId53"/>
    <p:sldId id="356" r:id="rId54"/>
    <p:sldId id="360" r:id="rId55"/>
    <p:sldId id="361" r:id="rId56"/>
    <p:sldId id="413" r:id="rId57"/>
    <p:sldId id="416" r:id="rId58"/>
    <p:sldId id="414" r:id="rId59"/>
    <p:sldId id="415" r:id="rId60"/>
    <p:sldId id="365" r:id="rId61"/>
    <p:sldId id="366" r:id="rId62"/>
    <p:sldId id="417" r:id="rId63"/>
    <p:sldId id="418" r:id="rId64"/>
    <p:sldId id="442" r:id="rId65"/>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6767"/>
    <a:srgbClr val="0B4651"/>
    <a:srgbClr val="9C98B9"/>
    <a:srgbClr val="0C3B49"/>
    <a:srgbClr val="0F3040"/>
    <a:srgbClr val="18434E"/>
    <a:srgbClr val="83A7B5"/>
    <a:srgbClr val="C74634"/>
    <a:srgbClr val="9C98B8"/>
    <a:srgbClr val="8BB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966FCE-69F8-7B41-AB6F-A834A56254C2}" v="11" dt="2026-06-09T14:23:46.7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25"/>
    <p:restoredTop sz="95666"/>
  </p:normalViewPr>
  <p:slideViewPr>
    <p:cSldViewPr snapToGrid="0">
      <p:cViewPr varScale="1">
        <p:scale>
          <a:sx n="102" d="100"/>
          <a:sy n="102" d="100"/>
        </p:scale>
        <p:origin x="5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viewProps" Target="viewProps.xml"/><Relationship Id="rId7" Type="http://schemas.openxmlformats.org/officeDocument/2006/relationships/slide" Target="slides/slide1.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FFE48-FCCC-FD3A-3532-1C1743CCF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73D9D-E55E-4279-27CC-EB09CE47E0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EA9D5C-6FB9-2CE7-B5D0-650ED8C6E7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D50D3A-5FC0-9426-2B19-9B5BE79FC686}"/>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565376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B61DE-1B91-48DF-E9CF-DB3D907AA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37C74-ADF7-EA7F-1894-880B7677A18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574885-9CF5-7B29-78D3-FBF9257113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03A8E0-F3C3-1DF3-10A6-EA5AC96742F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55799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A8727-6603-05C2-D628-056B8BCFF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93227-8E29-CFB3-552F-42C8D8FF8F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2F378E-24D8-B4C4-40A4-D51D5F9FB0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DA9FC3-9095-E45F-5237-5EB1D6A95190}"/>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951012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1D3EA-DA34-00F4-DA31-7DD38B66B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834B9-404C-FA1E-4FA1-BF6393B35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D3584-C0F7-B4C8-1C20-DA92EC3F15C4}"/>
              </a:ext>
            </a:extLst>
          </p:cNvPr>
          <p:cNvSpPr>
            <a:spLocks noGrp="1"/>
          </p:cNvSpPr>
          <p:nvPr>
            <p:ph type="body" idx="1"/>
          </p:nvPr>
        </p:nvSpPr>
        <p:spPr/>
        <p:txBody>
          <a:bodyPr/>
          <a:lstStyle/>
          <a:p>
            <a:r>
              <a:rPr lang="en-US" b="0" dirty="0">
                <a:latin typeface="Arial" pitchFamily="34" charset="0"/>
                <a:ea typeface="ＭＳ Ｐゴシック" pitchFamily="34" charset="-128"/>
              </a:rPr>
              <a:t>Oracle APEX is best suited to being co-located with the data it is maintaining/reporting on – Local Data Source.</a:t>
            </a:r>
          </a:p>
          <a:p>
            <a:endParaRPr lang="en-US" b="0" dirty="0">
              <a:latin typeface="Arial" pitchFamily="34" charset="0"/>
              <a:ea typeface="ＭＳ Ｐゴシック" pitchFamily="34" charset="-128"/>
            </a:endParaRPr>
          </a:p>
          <a:p>
            <a:r>
              <a:rPr lang="en-US" b="0" dirty="0">
                <a:latin typeface="Arial" pitchFamily="34" charset="0"/>
                <a:ea typeface="ＭＳ Ｐゴシック" pitchFamily="34" charset="-128"/>
              </a:rPr>
              <a:t>Oracle APEX provides the ability to execute SQL not only in the "local" Oracle database (where APEX runs in), but also on a remote Oracle instance. This is based on the REST Enabled SQL feature introduced with ORDS When the REST Enabled SQL feature is active on an ORDS instance, SQL statements can be passed in JSON format using HTTP POST requests. Execution results are being passed back as a self-describing JSON response. Clients thus can communicate with the Oracle database using open protocols and without SQL*Net. A prerequisite for using REST Enabled SQL is to have at least ORDS 17.4 installed. Older ORDS versions (3.0.x) do not support REST Enabled SQL.</a:t>
            </a:r>
          </a:p>
          <a:p>
            <a:endParaRPr lang="en-US" b="0" dirty="0">
              <a:latin typeface="Arial" pitchFamily="34" charset="0"/>
              <a:ea typeface="ＭＳ Ｐゴシック" pitchFamily="34" charset="-128"/>
            </a:endParaRPr>
          </a:p>
          <a:p>
            <a:r>
              <a:rPr lang="en-US" sz="1200" b="0" i="0" kern="1200" dirty="0">
                <a:solidFill>
                  <a:srgbClr val="000000"/>
                </a:solidFill>
                <a:effectLst/>
                <a:latin typeface="Oracle Sans Tab" panose="020B0503020204020204" pitchFamily="34" charset="0"/>
                <a:ea typeface="+mn-ea"/>
                <a:cs typeface="Oracle Sans Tab" panose="020B0503020204020204" pitchFamily="34" charset="0"/>
              </a:rPr>
              <a:t>Oracle APEX provides</a:t>
            </a:r>
            <a:r>
              <a:rPr lang="en-US" sz="1200" b="0" i="0" kern="1200" baseline="0" dirty="0">
                <a:solidFill>
                  <a:srgbClr val="000000"/>
                </a:solidFill>
                <a:effectLst/>
                <a:latin typeface="Oracle Sans Tab" panose="020B0503020204020204" pitchFamily="34" charset="0"/>
                <a:ea typeface="+mn-ea"/>
                <a:cs typeface="Oracle Sans Tab" panose="020B0503020204020204" pitchFamily="34" charset="0"/>
              </a:rPr>
              <a:t> </a:t>
            </a:r>
            <a:r>
              <a:rPr lang="en-US" sz="1200" b="0" i="0" kern="1200" dirty="0">
                <a:solidFill>
                  <a:srgbClr val="000000"/>
                </a:solidFill>
                <a:effectLst/>
                <a:latin typeface="Oracle Sans Tab" panose="020B0503020204020204" pitchFamily="34" charset="0"/>
                <a:ea typeface="+mn-ea"/>
                <a:cs typeface="Oracle Sans Tab" panose="020B0503020204020204" pitchFamily="34" charset="0"/>
              </a:rPr>
              <a:t>declarative support for REST Services in </a:t>
            </a:r>
            <a:r>
              <a:rPr lang="en-US" dirty="0"/>
              <a:t>APEX </a:t>
            </a:r>
            <a:r>
              <a:rPr lang="en-US" sz="1200" b="0" i="0" kern="1200" dirty="0">
                <a:solidFill>
                  <a:srgbClr val="000000"/>
                </a:solidFill>
                <a:effectLst/>
                <a:latin typeface="Oracle Sans Tab" panose="020B0503020204020204" pitchFamily="34" charset="0"/>
                <a:ea typeface="+mn-ea"/>
                <a:cs typeface="Oracle Sans Tab" panose="020B0503020204020204" pitchFamily="34" charset="0"/>
              </a:rPr>
              <a:t>components. That means developers can create a component, such as an interactive report, directly on an external REST service. You can register an external REST Service as a Web Source Module in Shared Components and then use it as the data source for a report and form</a:t>
            </a:r>
            <a:r>
              <a:rPr lang="en-US" sz="1200" b="0" i="0" kern="1200" baseline="0" dirty="0">
                <a:solidFill>
                  <a:srgbClr val="000000"/>
                </a:solidFill>
                <a:effectLst/>
                <a:latin typeface="Oracle Sans Tab" panose="020B0503020204020204" pitchFamily="34" charset="0"/>
                <a:ea typeface="+mn-ea"/>
                <a:cs typeface="Oracle Sans Tab" panose="020B0503020204020204" pitchFamily="34" charset="0"/>
              </a:rPr>
              <a:t>.</a:t>
            </a:r>
          </a:p>
          <a:p>
            <a:endParaRPr lang="en-US" sz="1200" b="0" i="0" kern="1200" baseline="0" dirty="0">
              <a:solidFill>
                <a:srgbClr val="000000"/>
              </a:solidFill>
              <a:effectLst/>
              <a:latin typeface="Oracle Sans Tab" panose="020B0503020204020204" pitchFamily="34" charset="0"/>
              <a:ea typeface="+mn-ea"/>
              <a:cs typeface="Oracle Sans Tab" panose="020B0503020204020204" pitchFamily="34" charset="0"/>
            </a:endParaRPr>
          </a:p>
          <a:p>
            <a:r>
              <a:rPr lang="en-US" b="0" dirty="0">
                <a:latin typeface="Arial" pitchFamily="34" charset="0"/>
                <a:ea typeface="ＭＳ Ｐゴシック" pitchFamily="34" charset="-128"/>
              </a:rPr>
              <a:t>You can also integrate into a SOA environment by consuming Web Services (both REST and SOAP) or utilizing DB Links to other databases.</a:t>
            </a:r>
          </a:p>
        </p:txBody>
      </p:sp>
      <p:sp>
        <p:nvSpPr>
          <p:cNvPr id="4" name="Slide Number Placeholder 3">
            <a:extLst>
              <a:ext uri="{FF2B5EF4-FFF2-40B4-BE49-F238E27FC236}">
                <a16:creationId xmlns:a16="http://schemas.microsoft.com/office/drawing/2014/main" id="{715C588C-56B4-A95D-7D97-91C942C1A05A}"/>
              </a:ext>
            </a:extLst>
          </p:cNvPr>
          <p:cNvSpPr>
            <a:spLocks noGrp="1"/>
          </p:cNvSpPr>
          <p:nvPr>
            <p:ph type="sldNum" sz="quarter" idx="5"/>
          </p:nvPr>
        </p:nvSpPr>
        <p:spPr/>
        <p:txBody>
          <a:bodyPr/>
          <a:lstStyle/>
          <a:p>
            <a:fld id="{9EDC5964-3162-43B5-B1EC-63C8D166D7D3}" type="slidenum">
              <a:rPr lang="en-US" smtClean="0"/>
              <a:pPr/>
              <a:t>10</a:t>
            </a:fld>
            <a:endParaRPr lang="en-US" dirty="0"/>
          </a:p>
        </p:txBody>
      </p:sp>
    </p:spTree>
    <p:extLst>
      <p:ext uri="{BB962C8B-B14F-4D97-AF65-F5344CB8AC3E}">
        <p14:creationId xmlns:p14="http://schemas.microsoft.com/office/powerpoint/2010/main" val="1869944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DC5964-3162-43B5-B1EC-63C8D166D7D3}" type="slidenum">
              <a:rPr lang="en-US" smtClean="0"/>
              <a:pPr/>
              <a:t>11</a:t>
            </a:fld>
            <a:endParaRPr lang="en-US" dirty="0"/>
          </a:p>
        </p:txBody>
      </p:sp>
    </p:spTree>
    <p:extLst>
      <p:ext uri="{BB962C8B-B14F-4D97-AF65-F5344CB8AC3E}">
        <p14:creationId xmlns:p14="http://schemas.microsoft.com/office/powerpoint/2010/main" val="4092971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6DEC4-AC2C-A78F-6EAC-3180E0505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8D1F5-13E0-859B-F942-6E8F4DED37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3F0A9ED-E4E3-A3E3-B09E-767BD32670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13165-F8BF-6E36-025A-CD481433B612}"/>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004908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D7952-0738-4B13-2FB2-6860517403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2D784-8BD1-E426-E3D0-996F08B686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869C05-2F8C-A956-EFDB-018CEBFC23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43D7A8-3819-9EFB-E8E4-5A900FA540CC}"/>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940230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DEFF4-265F-84FC-3E44-394D552D1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8F3C4-6718-AE8D-B0DB-F64D8B0546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31059E-4327-95AA-D4BF-13CF0E031F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22CC80-381A-1103-6D4D-008B5E0FE6A5}"/>
              </a:ext>
            </a:extLst>
          </p:cNvPr>
          <p:cNvSpPr>
            <a:spLocks noGrp="1"/>
          </p:cNvSpPr>
          <p:nvPr>
            <p:ph type="sldNum" sz="quarter" idx="5"/>
          </p:nvPr>
        </p:nvSpPr>
        <p:spPr/>
        <p:txBody>
          <a:bodyPr/>
          <a:lstStyle/>
          <a:p>
            <a:fld id="{9EDC5964-3162-43B5-B1EC-63C8D166D7D3}" type="slidenum">
              <a:rPr lang="en-US" smtClean="0"/>
              <a:pPr/>
              <a:t>14</a:t>
            </a:fld>
            <a:endParaRPr lang="en-US" dirty="0"/>
          </a:p>
        </p:txBody>
      </p:sp>
    </p:spTree>
    <p:extLst>
      <p:ext uri="{BB962C8B-B14F-4D97-AF65-F5344CB8AC3E}">
        <p14:creationId xmlns:p14="http://schemas.microsoft.com/office/powerpoint/2010/main" val="3733799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DC5964-3162-43B5-B1EC-63C8D166D7D3}" type="slidenum">
              <a:rPr lang="en-US" smtClean="0"/>
              <a:pPr/>
              <a:t>15</a:t>
            </a:fld>
            <a:endParaRPr lang="en-US" dirty="0"/>
          </a:p>
        </p:txBody>
      </p:sp>
    </p:spTree>
    <p:extLst>
      <p:ext uri="{BB962C8B-B14F-4D97-AF65-F5344CB8AC3E}">
        <p14:creationId xmlns:p14="http://schemas.microsoft.com/office/powerpoint/2010/main" val="2951549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76FD3-C5C6-8E03-7264-3DB7369AC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F4DD4-F2F7-3921-EAA7-174B5E5527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74ACC6-F279-4396-26E1-8AFE54D2BAF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CFE8D25-E729-BC8F-5DCA-4F09E9084C5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53780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DC5964-3162-43B5-B1EC-63C8D166D7D3}" type="slidenum">
              <a:rPr lang="en-US" smtClean="0"/>
              <a:pPr/>
              <a:t>29</a:t>
            </a:fld>
            <a:endParaRPr lang="en-US" dirty="0"/>
          </a:p>
        </p:txBody>
      </p:sp>
    </p:spTree>
    <p:extLst>
      <p:ext uri="{BB962C8B-B14F-4D97-AF65-F5344CB8AC3E}">
        <p14:creationId xmlns:p14="http://schemas.microsoft.com/office/powerpoint/2010/main" val="769369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baseline="0" dirty="0"/>
              <a:t>If talking to a Forms customer ask what there plans are.</a:t>
            </a:r>
          </a:p>
          <a:p>
            <a:pPr marL="0" marR="0" lvl="0" indent="0" defTabSz="457200" eaLnBrk="1" fontAlgn="auto" latinLnBrk="0" hangingPunct="1">
              <a:lnSpc>
                <a:spcPct val="117999"/>
              </a:lnSpc>
              <a:spcBef>
                <a:spcPts val="0"/>
              </a:spcBef>
              <a:spcAft>
                <a:spcPts val="0"/>
              </a:spcAft>
              <a:buClrTx/>
              <a:buSzTx/>
              <a:buFontTx/>
              <a:buNone/>
              <a:tabLst/>
              <a:defRPr/>
            </a:pPr>
            <a:r>
              <a:rPr lang="en-US" baseline="0" dirty="0"/>
              <a:t>If looking to move off push APEX as it is by far the easiest way to modernize their legacy Forms apps</a:t>
            </a:r>
          </a:p>
          <a:p>
            <a:pPr marL="0" marR="0" lvl="0" indent="0" defTabSz="457200" eaLnBrk="1" fontAlgn="auto" latinLnBrk="0" hangingPunct="1">
              <a:lnSpc>
                <a:spcPct val="117999"/>
              </a:lnSpc>
              <a:spcBef>
                <a:spcPts val="0"/>
              </a:spcBef>
              <a:spcAft>
                <a:spcPts val="0"/>
              </a:spcAft>
              <a:buClrTx/>
              <a:buSzTx/>
              <a:buFontTx/>
              <a:buNone/>
              <a:tabLst/>
              <a:defRPr/>
            </a:pPr>
            <a:r>
              <a:rPr lang="en-US" baseline="0" dirty="0"/>
              <a:t>## Virtual Trader; Carnival Cruises</a:t>
            </a:r>
          </a:p>
        </p:txBody>
      </p:sp>
      <p:sp>
        <p:nvSpPr>
          <p:cNvPr id="4" name="Slide Number Placeholder 3"/>
          <p:cNvSpPr>
            <a:spLocks noGrp="1"/>
          </p:cNvSpPr>
          <p:nvPr>
            <p:ph type="sldNum" sz="quarter" idx="5"/>
          </p:nvPr>
        </p:nvSpPr>
        <p:spPr/>
        <p:txBody>
          <a:bodyPr/>
          <a:lstStyle/>
          <a:p>
            <a:fld id="{9EDC5964-3162-43B5-B1EC-63C8D166D7D3}" type="slidenum">
              <a:rPr lang="en-US" smtClean="0"/>
              <a:pPr/>
              <a:t>30</a:t>
            </a:fld>
            <a:endParaRPr lang="en-US" dirty="0"/>
          </a:p>
        </p:txBody>
      </p:sp>
    </p:spTree>
    <p:extLst>
      <p:ext uri="{BB962C8B-B14F-4D97-AF65-F5344CB8AC3E}">
        <p14:creationId xmlns:p14="http://schemas.microsoft.com/office/powerpoint/2010/main" val="123740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proven by the many APEX mission-critical apps within Oracle (such as the Oracle Store and ARIA People), </a:t>
            </a:r>
          </a:p>
          <a:p>
            <a:r>
              <a:rPr lang="en-US" baseline="0" dirty="0"/>
              <a:t>your customers can readily build enterprise class aps</a:t>
            </a:r>
          </a:p>
          <a:p>
            <a:r>
              <a:rPr lang="en-US" baseline="0" dirty="0"/>
              <a:t>## Utah DOT; Oracle Store, Einstein, ARIA People</a:t>
            </a:r>
          </a:p>
        </p:txBody>
      </p:sp>
      <p:sp>
        <p:nvSpPr>
          <p:cNvPr id="4" name="Slide Number Placeholder 3"/>
          <p:cNvSpPr>
            <a:spLocks noGrp="1"/>
          </p:cNvSpPr>
          <p:nvPr>
            <p:ph type="sldNum" sz="quarter" idx="5"/>
          </p:nvPr>
        </p:nvSpPr>
        <p:spPr/>
        <p:txBody>
          <a:bodyPr/>
          <a:lstStyle/>
          <a:p>
            <a:fld id="{9EDC5964-3162-43B5-B1EC-63C8D166D7D3}" type="slidenum">
              <a:rPr lang="en-US" smtClean="0"/>
              <a:pPr/>
              <a:t>31</a:t>
            </a:fld>
            <a:endParaRPr lang="en-US" dirty="0"/>
          </a:p>
        </p:txBody>
      </p:sp>
    </p:spTree>
    <p:extLst>
      <p:ext uri="{BB962C8B-B14F-4D97-AF65-F5344CB8AC3E}">
        <p14:creationId xmlns:p14="http://schemas.microsoft.com/office/powerpoint/2010/main" val="346944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baseline="0" dirty="0"/>
              <a:t>All ERPs / COTS have GAPS!!!!!!!</a:t>
            </a:r>
          </a:p>
          <a:p>
            <a:r>
              <a:rPr lang="en-US" baseline="0" dirty="0"/>
              <a:t>Used for extending Cloud ERP, FA, EBS, COTS Software to streamline for your business processes or meet organization specific requirements</a:t>
            </a:r>
          </a:p>
          <a:p>
            <a:r>
              <a:rPr lang="en-US" baseline="0" dirty="0"/>
              <a:t>Can readily lift and shift EBS with APEX extensions to the cloud</a:t>
            </a:r>
          </a:p>
          <a:p>
            <a:r>
              <a:rPr lang="en-US" baseline="0" dirty="0"/>
              <a:t>## Uni New Mexico; Stanford – Peoplesoft; Swarthmore College – Ellucian Banner</a:t>
            </a:r>
          </a:p>
          <a:p>
            <a:r>
              <a:rPr lang="en-US" baseline="0" dirty="0"/>
              <a:t>OTAUG = SIG</a:t>
            </a:r>
          </a:p>
        </p:txBody>
      </p:sp>
      <p:sp>
        <p:nvSpPr>
          <p:cNvPr id="4" name="Slide Number Placeholder 3"/>
          <p:cNvSpPr>
            <a:spLocks noGrp="1"/>
          </p:cNvSpPr>
          <p:nvPr>
            <p:ph type="sldNum" sz="quarter" idx="5"/>
          </p:nvPr>
        </p:nvSpPr>
        <p:spPr/>
        <p:txBody>
          <a:bodyPr/>
          <a:lstStyle/>
          <a:p>
            <a:fld id="{9EDC5964-3162-43B5-B1EC-63C8D166D7D3}" type="slidenum">
              <a:rPr lang="en-US" smtClean="0"/>
              <a:pPr/>
              <a:t>32</a:t>
            </a:fld>
            <a:endParaRPr lang="en-US" dirty="0"/>
          </a:p>
        </p:txBody>
      </p:sp>
    </p:spTree>
    <p:extLst>
      <p:ext uri="{BB962C8B-B14F-4D97-AF65-F5344CB8AC3E}">
        <p14:creationId xmlns:p14="http://schemas.microsoft.com/office/powerpoint/2010/main" val="1634925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IN"/>
          </a:p>
        </p:txBody>
      </p:sp>
    </p:spTree>
    <p:extLst>
      <p:ext uri="{BB962C8B-B14F-4D97-AF65-F5344CB8AC3E}">
        <p14:creationId xmlns:p14="http://schemas.microsoft.com/office/powerpoint/2010/main" val="14696160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Light - Titl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raphic 21">
            <a:extLst>
              <a:ext uri="{FF2B5EF4-FFF2-40B4-BE49-F238E27FC236}">
                <a16:creationId xmlns:a16="http://schemas.microsoft.com/office/drawing/2014/main" id="{3E05DA29-196E-6F41-0300-D4E1FBB4B8BA}"/>
              </a:ext>
            </a:extLst>
          </p:cNvPr>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 name="Title">
            <a:extLst>
              <a:ext uri="{FF2B5EF4-FFF2-40B4-BE49-F238E27FC236}">
                <a16:creationId xmlns:a16="http://schemas.microsoft.com/office/drawing/2014/main" id="{796204AF-CFD8-7CED-4E39-54AF670244A8}"/>
              </a:ext>
            </a:extLst>
          </p:cNvPr>
          <p:cNvSpPr>
            <a:spLocks noGrp="1"/>
          </p:cNvSpPr>
          <p:nvPr>
            <p:ph type="ctrTitle" hasCustomPrompt="1"/>
          </p:nvPr>
        </p:nvSpPr>
        <p:spPr>
          <a:xfrm>
            <a:off x="609600" y="2148840"/>
            <a:ext cx="5486400" cy="1280160"/>
          </a:xfrm>
          <a:noFill/>
        </p:spPr>
        <p:txBody>
          <a:bodyPr vert="horz" wrap="square" lIns="0" tIns="0" rIns="0" bIns="9144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General/fusion title</a:t>
            </a:r>
            <a:br>
              <a:rPr lang="en-US" dirty="0"/>
            </a:br>
            <a:r>
              <a:rPr lang="en-US" dirty="0"/>
              <a:t>Oracle Sans Tab Bold</a:t>
            </a:r>
          </a:p>
        </p:txBody>
      </p:sp>
      <p:sp>
        <p:nvSpPr>
          <p:cNvPr id="7" name="Subhead">
            <a:extLst>
              <a:ext uri="{FF2B5EF4-FFF2-40B4-BE49-F238E27FC236}">
                <a16:creationId xmlns:a16="http://schemas.microsoft.com/office/drawing/2014/main" id="{FC046655-F632-39CF-A827-AEF7BEDCA8A4}"/>
              </a:ext>
            </a:extLst>
          </p:cNvPr>
          <p:cNvSpPr>
            <a:spLocks noGrp="1"/>
          </p:cNvSpPr>
          <p:nvPr>
            <p:ph type="body" sz="quarter" idx="33" hasCustomPrompt="1"/>
          </p:nvPr>
        </p:nvSpPr>
        <p:spPr>
          <a:xfrm>
            <a:off x="609600" y="3519553"/>
            <a:ext cx="5486400" cy="341247"/>
          </a:xfrm>
          <a:prstGeom prst="rect">
            <a:avLst/>
          </a:prstGeom>
          <a:noFill/>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b="0"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8" name="Text Field">
            <a:extLst>
              <a:ext uri="{FF2B5EF4-FFF2-40B4-BE49-F238E27FC236}">
                <a16:creationId xmlns:a16="http://schemas.microsoft.com/office/drawing/2014/main" id="{396B045C-5351-70B5-4F7C-3804C75BD4B2}"/>
              </a:ext>
            </a:extLst>
          </p:cNvPr>
          <p:cNvSpPr>
            <a:spLocks noGrp="1"/>
          </p:cNvSpPr>
          <p:nvPr>
            <p:ph type="body" sz="quarter" idx="35" hasCustomPrompt="1"/>
          </p:nvPr>
        </p:nvSpPr>
        <p:spPr>
          <a:xfrm>
            <a:off x="609600" y="4544568"/>
            <a:ext cx="5486400" cy="266291"/>
          </a:xfrm>
          <a:prstGeom prst="rect">
            <a:avLst/>
          </a:prstGeom>
          <a:noFill/>
        </p:spPr>
        <p:txBody>
          <a:bodyPr>
            <a:noAutofit/>
          </a:bodyPr>
          <a:lstStyle>
            <a:lvl1pPr>
              <a:lnSpc>
                <a:spcPct val="100000"/>
              </a:lnSpc>
              <a:defRPr b="1"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Name</a:t>
            </a:r>
          </a:p>
        </p:txBody>
      </p:sp>
      <p:sp>
        <p:nvSpPr>
          <p:cNvPr id="9" name="Text Field 2">
            <a:extLst>
              <a:ext uri="{FF2B5EF4-FFF2-40B4-BE49-F238E27FC236}">
                <a16:creationId xmlns:a16="http://schemas.microsoft.com/office/drawing/2014/main" id="{997BC39A-E5C4-5AD8-8642-A190BFB4DF55}"/>
              </a:ext>
            </a:extLst>
          </p:cNvPr>
          <p:cNvSpPr>
            <a:spLocks noGrp="1"/>
          </p:cNvSpPr>
          <p:nvPr>
            <p:ph type="body" sz="quarter" idx="34" hasCustomPrompt="1"/>
          </p:nvPr>
        </p:nvSpPr>
        <p:spPr>
          <a:xfrm>
            <a:off x="609600" y="4882896"/>
            <a:ext cx="5486400" cy="895181"/>
          </a:xfrm>
          <a:prstGeom prst="rect">
            <a:avLst/>
          </a:prstGeom>
          <a:noFill/>
        </p:spPr>
        <p:txBody>
          <a:bodyPr>
            <a:noAutofit/>
          </a:bodyPr>
          <a:lstStyle>
            <a:lvl1pPr>
              <a:lnSpc>
                <a:spcPct val="100000"/>
              </a:lnSpc>
              <a:defRPr b="0"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Presenter’s Title</a:t>
            </a:r>
          </a:p>
          <a:p>
            <a:pPr lvl="0"/>
            <a:r>
              <a:rPr lang="en-US" dirty="0"/>
              <a:t>Organization, Division or Business Unit</a:t>
            </a:r>
          </a:p>
          <a:p>
            <a:pPr lvl="0"/>
            <a:r>
              <a:rPr lang="en-US" dirty="0"/>
              <a:t>Month 00, 2026</a:t>
            </a:r>
          </a:p>
        </p:txBody>
      </p:sp>
      <p:sp>
        <p:nvSpPr>
          <p:cNvPr id="5" name="Slide Number Placeholder 4">
            <a:extLst>
              <a:ext uri="{FF2B5EF4-FFF2-40B4-BE49-F238E27FC236}">
                <a16:creationId xmlns:a16="http://schemas.microsoft.com/office/drawing/2014/main" id="{08620179-92E2-B33C-7BF7-7DD2B9A69999}"/>
              </a:ext>
            </a:extLst>
          </p:cNvPr>
          <p:cNvSpPr>
            <a:spLocks noGrp="1"/>
          </p:cNvSpPr>
          <p:nvPr>
            <p:ph type="sldNum" sz="quarter" idx="12"/>
          </p:nvPr>
        </p:nvSpPr>
        <p:spPr>
          <a:xfrm>
            <a:off x="609600" y="6255977"/>
            <a:ext cx="365760" cy="300310"/>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fld id="{766B4A5F-AE5C-6B4D-A0D8-689C8C1B0247}" type="slidenum">
              <a:rPr lang="en-US" smtClean="0"/>
              <a:t>‹#›</a:t>
            </a:fld>
            <a:endParaRPr lang="en-US" dirty="0"/>
          </a:p>
        </p:txBody>
      </p:sp>
      <p:sp>
        <p:nvSpPr>
          <p:cNvPr id="3" name="Footer Placeholder 3">
            <a:extLst>
              <a:ext uri="{FF2B5EF4-FFF2-40B4-BE49-F238E27FC236}">
                <a16:creationId xmlns:a16="http://schemas.microsoft.com/office/drawing/2014/main" id="{0234D53E-E775-84ED-87D4-03A6155462F2}"/>
              </a:ext>
            </a:extLst>
          </p:cNvPr>
          <p:cNvSpPr>
            <a:spLocks noGrp="1"/>
          </p:cNvSpPr>
          <p:nvPr>
            <p:ph type="ftr" sz="quarter" idx="36"/>
          </p:nvPr>
        </p:nvSpPr>
        <p:spPr>
          <a:xfrm>
            <a:off x="975359" y="6256296"/>
            <a:ext cx="5120641" cy="299788"/>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r>
              <a:rPr lang="en-US"/>
              <a:t>Copyright © 2026, Oracle and/or its affiliates</a:t>
            </a:r>
            <a:endParaRPr lang="en-US" dirty="0"/>
          </a:p>
        </p:txBody>
      </p:sp>
      <p:sp>
        <p:nvSpPr>
          <p:cNvPr id="6" name="Accent mark">
            <a:extLst>
              <a:ext uri="{FF2B5EF4-FFF2-40B4-BE49-F238E27FC236}">
                <a16:creationId xmlns:a16="http://schemas.microsoft.com/office/drawing/2014/main" id="{F3B22FDD-1B93-0A37-25CC-77AE4A31F45E}"/>
              </a:ext>
              <a:ext uri="{C183D7F6-B498-43B3-948B-1728B52AA6E4}">
                <adec:decorative xmlns:adec="http://schemas.microsoft.com/office/drawing/2017/decorative" val="1"/>
              </a:ext>
            </a:extLst>
          </p:cNvPr>
          <p:cNvSpPr/>
          <p:nvPr/>
        </p:nvSpPr>
        <p:spPr>
          <a:xfrm>
            <a:off x="609600" y="4166108"/>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Graphic 23">
            <a:extLst>
              <a:ext uri="{FF2B5EF4-FFF2-40B4-BE49-F238E27FC236}">
                <a16:creationId xmlns:a16="http://schemas.microsoft.com/office/drawing/2014/main" id="{14A77B1C-C8C2-B258-1253-4714E6622D90}"/>
              </a:ext>
            </a:extLst>
          </p:cNvPr>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pic>
        <p:nvPicPr>
          <p:cNvPr id="30" name="Graphic 29">
            <a:extLst>
              <a:ext uri="{FF2B5EF4-FFF2-40B4-BE49-F238E27FC236}">
                <a16:creationId xmlns:a16="http://schemas.microsoft.com/office/drawing/2014/main" id="{D9F9FEBB-3526-34D8-E4C0-BE1CECBED2B7}"/>
              </a:ext>
            </a:extLst>
          </p:cNvPr>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6705596" y="0"/>
            <a:ext cx="5486401" cy="6773726"/>
          </a:xfrm>
          <a:prstGeom prst="rect">
            <a:avLst/>
          </a:prstGeom>
        </p:spPr>
      </p:pic>
      <p:pic>
        <p:nvPicPr>
          <p:cNvPr id="14" name="Picture 13">
            <a:extLst>
              <a:ext uri="{FF2B5EF4-FFF2-40B4-BE49-F238E27FC236}">
                <a16:creationId xmlns:a16="http://schemas.microsoft.com/office/drawing/2014/main" id="{BFD6AB87-645B-B542-757D-92BBCE358B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056" y="440810"/>
            <a:ext cx="1762280" cy="776018"/>
          </a:xfrm>
          <a:prstGeom prst="rect">
            <a:avLst/>
          </a:prstGeom>
        </p:spPr>
      </p:pic>
      <p:sp>
        <p:nvSpPr>
          <p:cNvPr id="11" name="Slide Number">
            <a:extLst>
              <a:ext uri="{FF2B5EF4-FFF2-40B4-BE49-F238E27FC236}">
                <a16:creationId xmlns:a16="http://schemas.microsoft.com/office/drawing/2014/main" id="{77CCCB4C-C645-F2D4-FC9A-403FD1A3C7AC}"/>
              </a:ext>
            </a:extLst>
          </p:cNvPr>
          <p:cNvSpPr txBox="1">
            <a:spLocks/>
          </p:cNvSpPr>
          <p:nvPr/>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
        <p:nvSpPr>
          <p:cNvPr id="12" name="Footer">
            <a:extLst>
              <a:ext uri="{FF2B5EF4-FFF2-40B4-BE49-F238E27FC236}">
                <a16:creationId xmlns:a16="http://schemas.microsoft.com/office/drawing/2014/main" id="{90C9C004-80C0-A12A-94C5-EF17FAB94E3B}"/>
              </a:ext>
            </a:extLst>
          </p:cNvPr>
          <p:cNvSpPr txBox="1">
            <a:spLocks/>
          </p:cNvSpPr>
          <p:nvPr/>
        </p:nvSpPr>
        <p:spPr>
          <a:xfrm>
            <a:off x="975361" y="6252231"/>
            <a:ext cx="5120640" cy="303104"/>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Copyright © 2026, Oracle and/or its affiliates</a:t>
            </a:r>
          </a:p>
        </p:txBody>
      </p:sp>
      <p:sp>
        <p:nvSpPr>
          <p:cNvPr id="10" name="Slide Number">
            <a:extLst>
              <a:ext uri="{FF2B5EF4-FFF2-40B4-BE49-F238E27FC236}">
                <a16:creationId xmlns:a16="http://schemas.microsoft.com/office/drawing/2014/main" id="{D39A1FD6-349D-7B10-BDCA-F7B179857CBA}"/>
              </a:ext>
            </a:extLst>
          </p:cNvPr>
          <p:cNvSpPr txBox="1">
            <a:spLocks/>
          </p:cNvSpPr>
          <p:nvPr userDrawn="1"/>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Tree>
    <p:extLst>
      <p:ext uri="{BB962C8B-B14F-4D97-AF65-F5344CB8AC3E}">
        <p14:creationId xmlns:p14="http://schemas.microsoft.com/office/powerpoint/2010/main" val="98110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Light - Titl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raphic 21">
            <a:extLst>
              <a:ext uri="{FF2B5EF4-FFF2-40B4-BE49-F238E27FC236}">
                <a16:creationId xmlns:a16="http://schemas.microsoft.com/office/drawing/2014/main" id="{3E05DA29-196E-6F41-0300-D4E1FBB4B8BA}"/>
              </a:ext>
            </a:extLst>
          </p:cNvPr>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 name="Title">
            <a:extLst>
              <a:ext uri="{FF2B5EF4-FFF2-40B4-BE49-F238E27FC236}">
                <a16:creationId xmlns:a16="http://schemas.microsoft.com/office/drawing/2014/main" id="{796204AF-CFD8-7CED-4E39-54AF670244A8}"/>
              </a:ext>
            </a:extLst>
          </p:cNvPr>
          <p:cNvSpPr>
            <a:spLocks noGrp="1"/>
          </p:cNvSpPr>
          <p:nvPr>
            <p:ph type="ctrTitle" hasCustomPrompt="1"/>
          </p:nvPr>
        </p:nvSpPr>
        <p:spPr>
          <a:xfrm>
            <a:off x="609600" y="2791489"/>
            <a:ext cx="5486400" cy="1280160"/>
          </a:xfrm>
          <a:noFill/>
        </p:spPr>
        <p:txBody>
          <a:bodyPr vert="horz" wrap="square" lIns="0" tIns="0" rIns="0" bIns="9144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General/fusion title</a:t>
            </a:r>
            <a:br>
              <a:rPr lang="en-US" dirty="0"/>
            </a:br>
            <a:r>
              <a:rPr lang="en-US" dirty="0"/>
              <a:t>Oracle Sans Tab Bold</a:t>
            </a:r>
          </a:p>
        </p:txBody>
      </p:sp>
      <p:sp>
        <p:nvSpPr>
          <p:cNvPr id="8" name="Text Field">
            <a:extLst>
              <a:ext uri="{FF2B5EF4-FFF2-40B4-BE49-F238E27FC236}">
                <a16:creationId xmlns:a16="http://schemas.microsoft.com/office/drawing/2014/main" id="{396B045C-5351-70B5-4F7C-3804C75BD4B2}"/>
              </a:ext>
            </a:extLst>
          </p:cNvPr>
          <p:cNvSpPr>
            <a:spLocks noGrp="1"/>
          </p:cNvSpPr>
          <p:nvPr>
            <p:ph type="body" sz="quarter" idx="35" hasCustomPrompt="1"/>
          </p:nvPr>
        </p:nvSpPr>
        <p:spPr>
          <a:xfrm>
            <a:off x="609600" y="4544568"/>
            <a:ext cx="5486400" cy="266291"/>
          </a:xfrm>
          <a:prstGeom prst="rect">
            <a:avLst/>
          </a:prstGeom>
          <a:noFill/>
        </p:spPr>
        <p:txBody>
          <a:bodyPr>
            <a:noAutofit/>
          </a:bodyPr>
          <a:lstStyle>
            <a:lvl1pPr>
              <a:lnSpc>
                <a:spcPct val="100000"/>
              </a:lnSpc>
              <a:defRPr b="1"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Name</a:t>
            </a:r>
          </a:p>
        </p:txBody>
      </p:sp>
      <p:sp>
        <p:nvSpPr>
          <p:cNvPr id="9" name="Text Field 2">
            <a:extLst>
              <a:ext uri="{FF2B5EF4-FFF2-40B4-BE49-F238E27FC236}">
                <a16:creationId xmlns:a16="http://schemas.microsoft.com/office/drawing/2014/main" id="{997BC39A-E5C4-5AD8-8642-A190BFB4DF55}"/>
              </a:ext>
            </a:extLst>
          </p:cNvPr>
          <p:cNvSpPr>
            <a:spLocks noGrp="1"/>
          </p:cNvSpPr>
          <p:nvPr>
            <p:ph type="body" sz="quarter" idx="34" hasCustomPrompt="1"/>
          </p:nvPr>
        </p:nvSpPr>
        <p:spPr>
          <a:xfrm>
            <a:off x="609600" y="4882896"/>
            <a:ext cx="5486400" cy="895181"/>
          </a:xfrm>
          <a:prstGeom prst="rect">
            <a:avLst/>
          </a:prstGeom>
          <a:noFill/>
        </p:spPr>
        <p:txBody>
          <a:bodyPr>
            <a:noAutofit/>
          </a:bodyPr>
          <a:lstStyle>
            <a:lvl1pPr>
              <a:lnSpc>
                <a:spcPct val="100000"/>
              </a:lnSpc>
              <a:defRPr b="0"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Presenter’s Title</a:t>
            </a:r>
          </a:p>
          <a:p>
            <a:pPr lvl="0"/>
            <a:r>
              <a:rPr lang="en-US" dirty="0"/>
              <a:t>Organization, Division or Business Unit</a:t>
            </a:r>
          </a:p>
          <a:p>
            <a:pPr lvl="0"/>
            <a:r>
              <a:rPr lang="en-US" dirty="0"/>
              <a:t>Month 00, 2026</a:t>
            </a:r>
          </a:p>
        </p:txBody>
      </p:sp>
      <p:sp>
        <p:nvSpPr>
          <p:cNvPr id="5" name="Slide Number Placeholder 4">
            <a:extLst>
              <a:ext uri="{FF2B5EF4-FFF2-40B4-BE49-F238E27FC236}">
                <a16:creationId xmlns:a16="http://schemas.microsoft.com/office/drawing/2014/main" id="{08620179-92E2-B33C-7BF7-7DD2B9A69999}"/>
              </a:ext>
            </a:extLst>
          </p:cNvPr>
          <p:cNvSpPr>
            <a:spLocks noGrp="1"/>
          </p:cNvSpPr>
          <p:nvPr>
            <p:ph type="sldNum" sz="quarter" idx="12"/>
          </p:nvPr>
        </p:nvSpPr>
        <p:spPr>
          <a:xfrm>
            <a:off x="609600" y="6255977"/>
            <a:ext cx="365760" cy="300310"/>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fld id="{766B4A5F-AE5C-6B4D-A0D8-689C8C1B0247}" type="slidenum">
              <a:rPr lang="en-US" smtClean="0"/>
              <a:t>‹#›</a:t>
            </a:fld>
            <a:endParaRPr lang="en-US"/>
          </a:p>
        </p:txBody>
      </p:sp>
      <p:sp>
        <p:nvSpPr>
          <p:cNvPr id="3" name="Footer Placeholder 3">
            <a:extLst>
              <a:ext uri="{FF2B5EF4-FFF2-40B4-BE49-F238E27FC236}">
                <a16:creationId xmlns:a16="http://schemas.microsoft.com/office/drawing/2014/main" id="{0234D53E-E775-84ED-87D4-03A6155462F2}"/>
              </a:ext>
            </a:extLst>
          </p:cNvPr>
          <p:cNvSpPr>
            <a:spLocks noGrp="1"/>
          </p:cNvSpPr>
          <p:nvPr>
            <p:ph type="ftr" sz="quarter" idx="36"/>
          </p:nvPr>
        </p:nvSpPr>
        <p:spPr>
          <a:xfrm>
            <a:off x="975359" y="6256296"/>
            <a:ext cx="5120641" cy="299788"/>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r>
              <a:rPr lang="en-US"/>
              <a:t>Copyright © 2026, Oracle and/or its affiliates</a:t>
            </a:r>
          </a:p>
        </p:txBody>
      </p:sp>
      <p:sp>
        <p:nvSpPr>
          <p:cNvPr id="2" name="Date Placeholder 2">
            <a:extLst>
              <a:ext uri="{FF2B5EF4-FFF2-40B4-BE49-F238E27FC236}">
                <a16:creationId xmlns:a16="http://schemas.microsoft.com/office/drawing/2014/main" id="{7B203E0B-C243-2092-E571-D8301E6712EB}"/>
              </a:ext>
            </a:extLst>
          </p:cNvPr>
          <p:cNvSpPr>
            <a:spLocks noGrp="1"/>
          </p:cNvSpPr>
          <p:nvPr>
            <p:ph type="dt" sz="half" idx="10"/>
          </p:nvPr>
        </p:nvSpPr>
        <p:spPr>
          <a:xfrm>
            <a:off x="6096000" y="6257921"/>
            <a:ext cx="3367938" cy="298454"/>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endParaRPr lang="en-US"/>
          </a:p>
        </p:txBody>
      </p:sp>
      <p:sp>
        <p:nvSpPr>
          <p:cNvPr id="6" name="Accent mark">
            <a:extLst>
              <a:ext uri="{FF2B5EF4-FFF2-40B4-BE49-F238E27FC236}">
                <a16:creationId xmlns:a16="http://schemas.microsoft.com/office/drawing/2014/main" id="{F3B22FDD-1B93-0A37-25CC-77AE4A31F45E}"/>
              </a:ext>
              <a:ext uri="{C183D7F6-B498-43B3-948B-1728B52AA6E4}">
                <adec:decorative xmlns:adec="http://schemas.microsoft.com/office/drawing/2017/decorative" val="1"/>
              </a:ext>
            </a:extLst>
          </p:cNvPr>
          <p:cNvSpPr/>
          <p:nvPr/>
        </p:nvSpPr>
        <p:spPr>
          <a:xfrm>
            <a:off x="609600" y="4166108"/>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Graphic 23">
            <a:extLst>
              <a:ext uri="{FF2B5EF4-FFF2-40B4-BE49-F238E27FC236}">
                <a16:creationId xmlns:a16="http://schemas.microsoft.com/office/drawing/2014/main" id="{14A77B1C-C8C2-B258-1253-4714E6622D90}"/>
              </a:ext>
            </a:extLst>
          </p:cNvPr>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pic>
        <p:nvPicPr>
          <p:cNvPr id="30" name="Graphic 29">
            <a:extLst>
              <a:ext uri="{FF2B5EF4-FFF2-40B4-BE49-F238E27FC236}">
                <a16:creationId xmlns:a16="http://schemas.microsoft.com/office/drawing/2014/main" id="{D9F9FEBB-3526-34D8-E4C0-BE1CECBED2B7}"/>
              </a:ext>
            </a:extLst>
          </p:cNvPr>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pic>
        <p:nvPicPr>
          <p:cNvPr id="14" name="Picture 13">
            <a:extLst>
              <a:ext uri="{FF2B5EF4-FFF2-40B4-BE49-F238E27FC236}">
                <a16:creationId xmlns:a16="http://schemas.microsoft.com/office/drawing/2014/main" id="{BFD6AB87-645B-B542-757D-92BBCE358B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056" y="440810"/>
            <a:ext cx="1762280" cy="776018"/>
          </a:xfrm>
          <a:prstGeom prst="rect">
            <a:avLst/>
          </a:prstGeom>
        </p:spPr>
      </p:pic>
    </p:spTree>
    <p:extLst>
      <p:ext uri="{BB962C8B-B14F-4D97-AF65-F5344CB8AC3E}">
        <p14:creationId xmlns:p14="http://schemas.microsoft.com/office/powerpoint/2010/main" val="3670747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 Safe harbor_Pilla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051E1-71EC-4D3F-847F-0BC7D691C8EC}"/>
              </a:ext>
            </a:extLst>
          </p:cNvPr>
          <p:cNvSpPr>
            <a:spLocks noGrp="1"/>
          </p:cNvSpPr>
          <p:nvPr>
            <p:ph type="title" hasCustomPrompt="1"/>
          </p:nvPr>
        </p:nvSpPr>
        <p:spPr>
          <a:xfrm>
            <a:off x="609600" y="1295399"/>
            <a:ext cx="10972800" cy="395763"/>
          </a:xfrm>
        </p:spPr>
        <p:txBody>
          <a:bodyPr/>
          <a:lstStyle>
            <a:lvl1pPr>
              <a:lnSpc>
                <a:spcPct val="100000"/>
              </a:lnSpc>
              <a:defRPr b="0" i="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r>
              <a:rPr lang="en-US" dirty="0"/>
              <a:t>Safe harbor</a:t>
            </a:r>
          </a:p>
        </p:txBody>
      </p:sp>
      <p:sp>
        <p:nvSpPr>
          <p:cNvPr id="5" name="TextBox 4">
            <a:extLst>
              <a:ext uri="{FF2B5EF4-FFF2-40B4-BE49-F238E27FC236}">
                <a16:creationId xmlns:a16="http://schemas.microsoft.com/office/drawing/2014/main" id="{CA4392FF-7C2C-D37B-DD7D-60C8C946E8C6}"/>
              </a:ext>
            </a:extLst>
          </p:cNvPr>
          <p:cNvSpPr txBox="1"/>
          <p:nvPr/>
        </p:nvSpPr>
        <p:spPr>
          <a:xfrm>
            <a:off x="609600" y="2344333"/>
            <a:ext cx="8854338" cy="1412631"/>
          </a:xfrm>
          <a:prstGeom prst="rect">
            <a:avLst/>
          </a:prstGeom>
          <a:noFill/>
        </p:spPr>
        <p:txBody>
          <a:bodyPr wrap="square" lIns="0">
            <a:spAutoFit/>
          </a:bodyPr>
          <a:lstStyle/>
          <a:p>
            <a:pPr>
              <a:lnSpc>
                <a:spcPts val="2120"/>
              </a:lnSpc>
              <a:spcAft>
                <a:spcPts val="0"/>
              </a:spcAft>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7" name="Slide Number">
            <a:extLst>
              <a:ext uri="{FF2B5EF4-FFF2-40B4-BE49-F238E27FC236}">
                <a16:creationId xmlns:a16="http://schemas.microsoft.com/office/drawing/2014/main" id="{0F34525A-0657-47B3-6B7E-5255199A174C}"/>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1" name="Footer">
            <a:extLst>
              <a:ext uri="{FF2B5EF4-FFF2-40B4-BE49-F238E27FC236}">
                <a16:creationId xmlns:a16="http://schemas.microsoft.com/office/drawing/2014/main" id="{B0088C73-5CA3-47A2-B0CC-CD91BA902F67}"/>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2" name="Date">
            <a:extLst>
              <a:ext uri="{FF2B5EF4-FFF2-40B4-BE49-F238E27FC236}">
                <a16:creationId xmlns:a16="http://schemas.microsoft.com/office/drawing/2014/main" id="{FCBB3697-7FD2-C9C6-D906-A6D14E35A3E0}"/>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4203592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ote on safe harbor/forward lookin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051E1-71EC-4D3F-847F-0BC7D691C8EC}"/>
              </a:ext>
            </a:extLst>
          </p:cNvPr>
          <p:cNvSpPr>
            <a:spLocks noGrp="1"/>
          </p:cNvSpPr>
          <p:nvPr>
            <p:ph type="title" hasCustomPrompt="1"/>
          </p:nvPr>
        </p:nvSpPr>
        <p:spPr>
          <a:xfrm>
            <a:off x="609600" y="541019"/>
            <a:ext cx="10972800" cy="395763"/>
          </a:xfrm>
        </p:spPr>
        <p:txBody>
          <a:bodyPr/>
          <a:lstStyle>
            <a:lvl1pPr>
              <a:lnSpc>
                <a:spcPct val="100000"/>
              </a:lnSpc>
              <a:defRPr b="0" i="0">
                <a:latin typeface="Oracle Sans Tab Semi Bold" panose="020B0603020204020204" pitchFamily="34" charset="0"/>
                <a:cs typeface="Oracle Sans Tab Semi Bold" panose="020B0603020204020204" pitchFamily="34" charset="0"/>
              </a:defRPr>
            </a:lvl1pPr>
          </a:lstStyle>
          <a:p>
            <a:r>
              <a:rPr lang="en-US" dirty="0"/>
              <a:t>Safe harbor/forward looking</a:t>
            </a:r>
          </a:p>
        </p:txBody>
      </p:sp>
      <p:sp>
        <p:nvSpPr>
          <p:cNvPr id="17" name="TextBox 16">
            <a:extLst>
              <a:ext uri="{FF2B5EF4-FFF2-40B4-BE49-F238E27FC236}">
                <a16:creationId xmlns:a16="http://schemas.microsoft.com/office/drawing/2014/main" id="{E5EA32E2-5AE7-3199-6814-98A3082209E7}"/>
              </a:ext>
            </a:extLst>
          </p:cNvPr>
          <p:cNvSpPr txBox="1"/>
          <p:nvPr/>
        </p:nvSpPr>
        <p:spPr>
          <a:xfrm>
            <a:off x="609600" y="1309539"/>
            <a:ext cx="5236464" cy="3278398"/>
          </a:xfrm>
          <a:prstGeom prst="rect">
            <a:avLst/>
          </a:prstGeom>
          <a:noFill/>
        </p:spPr>
        <p:txBody>
          <a:bodyPr wrap="square" lIns="0" tIns="0">
            <a:spAutoFit/>
          </a:bodyPr>
          <a:lstStyle/>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Legal Entity footer is required on every slide.</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Regulatory Statement is required on the title slide, and Forward-Looking statement slide (if the Forward-Looking statement slide is needed).</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Forward-Looking statement and Safe Harbor slides are required only for external presentations that pertain to:</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Product launches</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Executive presentations</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Keynotes at major events</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Events attended by financial analysts</a:t>
            </a:r>
          </a:p>
        </p:txBody>
      </p:sp>
      <p:sp>
        <p:nvSpPr>
          <p:cNvPr id="19" name="TextBox 18">
            <a:extLst>
              <a:ext uri="{FF2B5EF4-FFF2-40B4-BE49-F238E27FC236}">
                <a16:creationId xmlns:a16="http://schemas.microsoft.com/office/drawing/2014/main" id="{08E9360F-1286-D2C8-A87B-E68B6EAEB555}"/>
              </a:ext>
            </a:extLst>
          </p:cNvPr>
          <p:cNvSpPr txBox="1"/>
          <p:nvPr/>
        </p:nvSpPr>
        <p:spPr>
          <a:xfrm>
            <a:off x="6345936" y="1309539"/>
            <a:ext cx="5236464" cy="2367892"/>
          </a:xfrm>
          <a:prstGeom prst="rect">
            <a:avLst/>
          </a:prstGeom>
          <a:noFill/>
        </p:spPr>
        <p:txBody>
          <a:bodyPr wrap="square" lIns="0" tIns="0">
            <a:spAutoFit/>
          </a:bodyPr>
          <a:lstStyle/>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If it is required, it should appear twice: after the title slide and at the end of the slide deck.  When video recording, there should be a 3  second camera hold on the final slide. </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Safe harbor slide should be placed immediately following the title slide. </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rgbClr val="C74634"/>
                    </a:gs>
                    <a:gs pos="100000">
                      <a:srgbClr val="C74634"/>
                    </a:gs>
                  </a:gsLst>
                  <a:lin ang="2700000" scaled="1"/>
                </a:gradFill>
                <a:latin typeface="Oracle Sans" panose="020B0503020204020204" pitchFamily="34" charset="0"/>
                <a:ea typeface="+mn-ea"/>
                <a:cs typeface="+mn-cs"/>
              </a:rPr>
              <a:t>If the presentation does not pertain to any one of the above, the Forward-looking statement and Safe harbor slides can be left out entirely and should be deleted</a:t>
            </a:r>
          </a:p>
        </p:txBody>
      </p:sp>
      <p:sp>
        <p:nvSpPr>
          <p:cNvPr id="2" name="Slide Number">
            <a:extLst>
              <a:ext uri="{FF2B5EF4-FFF2-40B4-BE49-F238E27FC236}">
                <a16:creationId xmlns:a16="http://schemas.microsoft.com/office/drawing/2014/main" id="{3C7421F4-BA99-5D17-8C02-BAFE0BD44A3E}"/>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5" name="Footer">
            <a:extLst>
              <a:ext uri="{FF2B5EF4-FFF2-40B4-BE49-F238E27FC236}">
                <a16:creationId xmlns:a16="http://schemas.microsoft.com/office/drawing/2014/main" id="{81545B40-4639-D824-0FE3-EB2054D9C55C}"/>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8" name="Date">
            <a:extLst>
              <a:ext uri="{FF2B5EF4-FFF2-40B4-BE49-F238E27FC236}">
                <a16:creationId xmlns:a16="http://schemas.microsoft.com/office/drawing/2014/main" id="{68BA2AF4-7A2F-080D-0ED2-3C3061C2232E}"/>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367856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 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1AD558-F9F1-BA6D-5B53-90BB75A74E7D}"/>
              </a:ext>
            </a:extLst>
          </p:cNvPr>
          <p:cNvSpPr>
            <a:spLocks noGrp="1"/>
          </p:cNvSpPr>
          <p:nvPr>
            <p:ph type="title" hasCustomPrompt="1"/>
          </p:nvPr>
        </p:nvSpPr>
        <p:spPr>
          <a:xfrm>
            <a:off x="762000" y="1600200"/>
            <a:ext cx="3697357" cy="1320103"/>
          </a:xfrm>
        </p:spPr>
        <p:txBody>
          <a:bodyPr vert="horz" wrap="square" lIns="0" tIns="0" rIns="0" bIns="0" rtlCol="0" anchor="b" anchorCtr="0">
            <a:normAutofit/>
          </a:bodyPr>
          <a:lstStyle>
            <a:lvl1pPr>
              <a:defRPr lang="en-US" sz="3200" b="1" i="0">
                <a:latin typeface="Oracle Sans Tab" panose="020B0503020204020204" pitchFamily="34" charset="0"/>
                <a:ea typeface="+mj-ea"/>
              </a:defRPr>
            </a:lvl1pPr>
          </a:lstStyle>
          <a:p>
            <a:pPr marL="0" lvl="0">
              <a:lnSpc>
                <a:spcPct val="100000"/>
              </a:lnSpc>
            </a:pPr>
            <a:r>
              <a:rPr lang="en-US" dirty="0"/>
              <a:t>Speaker</a:t>
            </a:r>
          </a:p>
        </p:txBody>
      </p:sp>
      <p:sp>
        <p:nvSpPr>
          <p:cNvPr id="7" name="Picture Placeholder 4">
            <a:extLst>
              <a:ext uri="{FF2B5EF4-FFF2-40B4-BE49-F238E27FC236}">
                <a16:creationId xmlns:a16="http://schemas.microsoft.com/office/drawing/2014/main" id="{850DE4CC-08E6-DA06-8F3F-0112A1454423}"/>
              </a:ext>
            </a:extLst>
          </p:cNvPr>
          <p:cNvSpPr>
            <a:spLocks noGrp="1"/>
          </p:cNvSpPr>
          <p:nvPr>
            <p:ph type="pic" sz="quarter" idx="10"/>
          </p:nvPr>
        </p:nvSpPr>
        <p:spPr>
          <a:xfrm>
            <a:off x="6730914" y="1325903"/>
            <a:ext cx="3227476" cy="3247119"/>
          </a:xfrm>
          <a:prstGeom prst="ellipse">
            <a:avLst/>
          </a:prstGeom>
        </p:spPr>
        <p:txBody>
          <a:bodyPr/>
          <a:lstStyle>
            <a:lvl1pPr algn="ctr">
              <a:defRPr>
                <a:solidFill>
                  <a:schemeClr val="tx1"/>
                </a:solidFill>
              </a:defRPr>
            </a:lvl1pPr>
          </a:lstStyle>
          <a:p>
            <a:r>
              <a:rPr lang="en-GB"/>
              <a:t>Click icon to add picture</a:t>
            </a:r>
            <a:endParaRPr lang="en-US" dirty="0"/>
          </a:p>
        </p:txBody>
      </p:sp>
      <p:sp>
        <p:nvSpPr>
          <p:cNvPr id="9" name="Text Placeholder 33">
            <a:extLst>
              <a:ext uri="{FF2B5EF4-FFF2-40B4-BE49-F238E27FC236}">
                <a16:creationId xmlns:a16="http://schemas.microsoft.com/office/drawing/2014/main" id="{74F97059-9B61-6D59-FD68-9AC03B42DF4C}"/>
              </a:ext>
            </a:extLst>
          </p:cNvPr>
          <p:cNvSpPr>
            <a:spLocks noGrp="1"/>
          </p:cNvSpPr>
          <p:nvPr>
            <p:ph type="body" sz="quarter" idx="12" hasCustomPrompt="1"/>
          </p:nvPr>
        </p:nvSpPr>
        <p:spPr>
          <a:xfrm>
            <a:off x="6730914" y="4847342"/>
            <a:ext cx="3236480" cy="365125"/>
          </a:xfrm>
        </p:spPr>
        <p:txBody>
          <a:bodyPr vert="horz" lIns="0" tIns="0" rIns="0" bIns="0" rtlCol="0" anchor="t" anchorCtr="0">
            <a:noAutofit/>
          </a:bodyPr>
          <a:lstStyle>
            <a:lvl1pPr algn="ctr">
              <a:lnSpc>
                <a:spcPct val="100000"/>
              </a:lnSpc>
              <a:defRPr lang="en-US" sz="2000" b="1"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name</a:t>
            </a:r>
          </a:p>
        </p:txBody>
      </p:sp>
      <p:sp>
        <p:nvSpPr>
          <p:cNvPr id="10" name="Text Placeholder 33">
            <a:extLst>
              <a:ext uri="{FF2B5EF4-FFF2-40B4-BE49-F238E27FC236}">
                <a16:creationId xmlns:a16="http://schemas.microsoft.com/office/drawing/2014/main" id="{367A2EBA-23FE-F6D8-53F3-5B4FB01BE6AB}"/>
              </a:ext>
            </a:extLst>
          </p:cNvPr>
          <p:cNvSpPr>
            <a:spLocks noGrp="1"/>
          </p:cNvSpPr>
          <p:nvPr>
            <p:ph type="body" sz="quarter" idx="13" hasCustomPrompt="1"/>
          </p:nvPr>
        </p:nvSpPr>
        <p:spPr>
          <a:xfrm>
            <a:off x="6730914" y="5211447"/>
            <a:ext cx="3236480" cy="365125"/>
          </a:xfrm>
        </p:spPr>
        <p:txBody>
          <a:bodyPr vert="horz" lIns="0" tIns="0" rIns="0" bIns="0" rtlCol="0" anchor="t" anchorCtr="0">
            <a:noAutofit/>
          </a:bodyPr>
          <a:lstStyle>
            <a:lvl1pPr algn="ctr">
              <a:lnSpc>
                <a:spcPct val="100000"/>
              </a:lnSpc>
              <a:defRPr lang="en-US" b="0"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title</a:t>
            </a:r>
          </a:p>
        </p:txBody>
      </p:sp>
      <p:pic>
        <p:nvPicPr>
          <p:cNvPr id="13" name="Graphic 12">
            <a:extLst>
              <a:ext uri="{FF2B5EF4-FFF2-40B4-BE49-F238E27FC236}">
                <a16:creationId xmlns:a16="http://schemas.microsoft.com/office/drawing/2014/main" id="{B78DBBE4-1F91-9561-B5DE-738F5980A8B0}"/>
              </a:ext>
            </a:extLst>
          </p:cNvPr>
          <p:cNvPicPr>
            <a:picLocks noChangeAspect="1"/>
          </p:cNvPicPr>
          <p:nvPr/>
        </p:nvPicPr>
        <p:blipFill rotWithShape="1">
          <a:blip>
            <a:extLst>
              <a:ext uri="{96DAC541-7B7A-43D3-8B79-37D633B846F1}">
                <asvg:svgBlip xmlns:asvg="http://schemas.microsoft.com/office/drawing/2016/SVG/main" r:embed="rId2"/>
              </a:ext>
            </a:extLst>
          </a:blip>
          <a:srcRect l="22717" t="9963" r="23483" b="2245"/>
          <a:stretch/>
        </p:blipFill>
        <p:spPr>
          <a:xfrm flipH="1">
            <a:off x="7071355" y="301625"/>
            <a:ext cx="5120642" cy="6773726"/>
          </a:xfrm>
          <a:prstGeom prst="rect">
            <a:avLst/>
          </a:prstGeom>
        </p:spPr>
      </p:pic>
      <p:sp>
        <p:nvSpPr>
          <p:cNvPr id="18" name="Slide Number">
            <a:extLst>
              <a:ext uri="{FF2B5EF4-FFF2-40B4-BE49-F238E27FC236}">
                <a16:creationId xmlns:a16="http://schemas.microsoft.com/office/drawing/2014/main" id="{8F9CCC6B-C1EE-13DD-F139-87361DA0EC80}"/>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9" name="Footer">
            <a:extLst>
              <a:ext uri="{FF2B5EF4-FFF2-40B4-BE49-F238E27FC236}">
                <a16:creationId xmlns:a16="http://schemas.microsoft.com/office/drawing/2014/main" id="{CEA95574-2F54-BC58-522F-F6B1E2C0AD8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pic>
        <p:nvPicPr>
          <p:cNvPr id="3" name="Graphic 2">
            <a:extLst>
              <a:ext uri="{FF2B5EF4-FFF2-40B4-BE49-F238E27FC236}">
                <a16:creationId xmlns:a16="http://schemas.microsoft.com/office/drawing/2014/main" id="{DA15966F-877D-E1A0-CFCA-6B7D5F71000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717" t="9963" r="23483" b="2245"/>
          <a:stretch/>
        </p:blipFill>
        <p:spPr>
          <a:xfrm flipH="1">
            <a:off x="7071355" y="301625"/>
            <a:ext cx="5120641" cy="6773726"/>
          </a:xfrm>
          <a:prstGeom prst="rect">
            <a:avLst/>
          </a:prstGeom>
        </p:spPr>
      </p:pic>
    </p:spTree>
    <p:extLst>
      <p:ext uri="{BB962C8B-B14F-4D97-AF65-F5344CB8AC3E}">
        <p14:creationId xmlns:p14="http://schemas.microsoft.com/office/powerpoint/2010/main" val="6120418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616AB-18EE-53F2-B796-3EB5499A173D}"/>
              </a:ext>
            </a:extLst>
          </p:cNvPr>
          <p:cNvSpPr>
            <a:spLocks noGrp="1"/>
          </p:cNvSpPr>
          <p:nvPr>
            <p:ph type="title"/>
          </p:nvPr>
        </p:nvSpPr>
        <p:spPr/>
        <p:txBody>
          <a:bodyPr/>
          <a:lstStyle/>
          <a:p>
            <a:r>
              <a:rPr lang="en-GB"/>
              <a:t>Click to edit Master title style</a:t>
            </a:r>
            <a:endParaRPr lang="en-US"/>
          </a:p>
        </p:txBody>
      </p:sp>
      <p:sp>
        <p:nvSpPr>
          <p:cNvPr id="6" name="Picture Placeholder 4">
            <a:extLst>
              <a:ext uri="{FF2B5EF4-FFF2-40B4-BE49-F238E27FC236}">
                <a16:creationId xmlns:a16="http://schemas.microsoft.com/office/drawing/2014/main" id="{8DECABF3-1216-2BC6-B9D1-A38B2AB08A23}"/>
              </a:ext>
            </a:extLst>
          </p:cNvPr>
          <p:cNvSpPr>
            <a:spLocks noGrp="1"/>
          </p:cNvSpPr>
          <p:nvPr>
            <p:ph type="pic" sz="quarter" idx="13"/>
          </p:nvPr>
        </p:nvSpPr>
        <p:spPr>
          <a:xfrm>
            <a:off x="797039" y="1583270"/>
            <a:ext cx="3227476" cy="3247119"/>
          </a:xfrm>
          <a:prstGeom prst="ellipse">
            <a:avLst/>
          </a:prstGeom>
        </p:spPr>
        <p:txBody>
          <a:bodyPr/>
          <a:lstStyle>
            <a:lvl1pPr algn="ctr">
              <a:defRPr>
                <a:solidFill>
                  <a:schemeClr val="tx1"/>
                </a:solidFill>
              </a:defRPr>
            </a:lvl1pPr>
          </a:lstStyle>
          <a:p>
            <a:r>
              <a:rPr lang="en-GB"/>
              <a:t>Click icon to add picture</a:t>
            </a:r>
            <a:endParaRPr lang="en-US" dirty="0"/>
          </a:p>
        </p:txBody>
      </p:sp>
      <p:sp>
        <p:nvSpPr>
          <p:cNvPr id="7" name="Text Placeholder 33">
            <a:extLst>
              <a:ext uri="{FF2B5EF4-FFF2-40B4-BE49-F238E27FC236}">
                <a16:creationId xmlns:a16="http://schemas.microsoft.com/office/drawing/2014/main" id="{D5DB129F-1796-16F7-98AD-20AB29020F1F}"/>
              </a:ext>
            </a:extLst>
          </p:cNvPr>
          <p:cNvSpPr>
            <a:spLocks noGrp="1"/>
          </p:cNvSpPr>
          <p:nvPr>
            <p:ph type="body" sz="quarter" idx="14" hasCustomPrompt="1"/>
          </p:nvPr>
        </p:nvSpPr>
        <p:spPr>
          <a:xfrm>
            <a:off x="792538" y="5135879"/>
            <a:ext cx="3236480" cy="365125"/>
          </a:xfrm>
        </p:spPr>
        <p:txBody>
          <a:bodyPr vert="horz" lIns="0" tIns="0" rIns="0" bIns="0" rtlCol="0" anchor="t" anchorCtr="0">
            <a:noAutofit/>
          </a:bodyPr>
          <a:lstStyle>
            <a:lvl1pPr algn="ctr">
              <a:lnSpc>
                <a:spcPct val="100000"/>
              </a:lnSpc>
              <a:defRPr lang="en-US" sz="2000" b="1"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name</a:t>
            </a:r>
          </a:p>
        </p:txBody>
      </p:sp>
      <p:sp>
        <p:nvSpPr>
          <p:cNvPr id="8" name="Text Placeholder 33">
            <a:extLst>
              <a:ext uri="{FF2B5EF4-FFF2-40B4-BE49-F238E27FC236}">
                <a16:creationId xmlns:a16="http://schemas.microsoft.com/office/drawing/2014/main" id="{B81D31E2-4307-EE1A-38D0-E29273E48090}"/>
              </a:ext>
            </a:extLst>
          </p:cNvPr>
          <p:cNvSpPr>
            <a:spLocks noGrp="1"/>
          </p:cNvSpPr>
          <p:nvPr>
            <p:ph type="body" sz="quarter" idx="15" hasCustomPrompt="1"/>
          </p:nvPr>
        </p:nvSpPr>
        <p:spPr>
          <a:xfrm>
            <a:off x="792538" y="5499984"/>
            <a:ext cx="3236480" cy="365125"/>
          </a:xfrm>
        </p:spPr>
        <p:txBody>
          <a:bodyPr vert="horz" lIns="0" tIns="0" rIns="0" bIns="0" rtlCol="0" anchor="t" anchorCtr="0">
            <a:noAutofit/>
          </a:bodyPr>
          <a:lstStyle>
            <a:lvl1pPr algn="ctr">
              <a:lnSpc>
                <a:spcPct val="100000"/>
              </a:lnSpc>
              <a:defRPr lang="en-US" b="0"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title</a:t>
            </a:r>
          </a:p>
        </p:txBody>
      </p:sp>
      <p:sp>
        <p:nvSpPr>
          <p:cNvPr id="9" name="Content Placeholder 4">
            <a:extLst>
              <a:ext uri="{FF2B5EF4-FFF2-40B4-BE49-F238E27FC236}">
                <a16:creationId xmlns:a16="http://schemas.microsoft.com/office/drawing/2014/main" id="{12D1FE9E-2267-4B8A-CCBC-AD454DAAD0E9}"/>
              </a:ext>
            </a:extLst>
          </p:cNvPr>
          <p:cNvSpPr>
            <a:spLocks noGrp="1"/>
          </p:cNvSpPr>
          <p:nvPr>
            <p:ph sz="quarter" idx="16"/>
          </p:nvPr>
        </p:nvSpPr>
        <p:spPr>
          <a:xfrm>
            <a:off x="4541838" y="2514610"/>
            <a:ext cx="6907212" cy="2651115"/>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10" name="Graphic 9">
            <a:extLst>
              <a:ext uri="{FF2B5EF4-FFF2-40B4-BE49-F238E27FC236}">
                <a16:creationId xmlns:a16="http://schemas.microsoft.com/office/drawing/2014/main" id="{50D45D9D-7BE7-22BE-D6DB-AF204FDC86CB}"/>
              </a:ext>
            </a:extLst>
          </p:cNvPr>
          <p:cNvPicPr>
            <a:picLocks noChangeAspect="1"/>
          </p:cNvPicPr>
          <p:nvPr/>
        </p:nvPicPr>
        <p:blipFill rotWithShape="1">
          <a:blip>
            <a:extLst>
              <a:ext uri="{96DAC541-7B7A-43D3-8B79-37D633B846F1}">
                <asvg:svgBlip xmlns:asvg="http://schemas.microsoft.com/office/drawing/2016/SVG/main" r:embed="rId2"/>
              </a:ext>
            </a:extLst>
          </a:blip>
          <a:srcRect l="27431" t="9963" r="23483" b="37989"/>
          <a:stretch>
            <a:fillRect/>
          </a:stretch>
        </p:blipFill>
        <p:spPr>
          <a:xfrm flipH="1">
            <a:off x="-1116440" y="992891"/>
            <a:ext cx="5658278" cy="4015837"/>
          </a:xfrm>
          <a:prstGeom prst="rect">
            <a:avLst/>
          </a:prstGeom>
        </p:spPr>
      </p:pic>
      <p:sp>
        <p:nvSpPr>
          <p:cNvPr id="11" name="Slide Number">
            <a:extLst>
              <a:ext uri="{FF2B5EF4-FFF2-40B4-BE49-F238E27FC236}">
                <a16:creationId xmlns:a16="http://schemas.microsoft.com/office/drawing/2014/main" id="{20164EC8-4342-0DA3-12C6-CE0A2CCCFDC1}"/>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2" name="Footer">
            <a:extLst>
              <a:ext uri="{FF2B5EF4-FFF2-40B4-BE49-F238E27FC236}">
                <a16:creationId xmlns:a16="http://schemas.microsoft.com/office/drawing/2014/main" id="{6CEAEAA3-820B-3E1F-4EB9-2BB3A5665F0E}"/>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3" name="Date">
            <a:extLst>
              <a:ext uri="{FF2B5EF4-FFF2-40B4-BE49-F238E27FC236}">
                <a16:creationId xmlns:a16="http://schemas.microsoft.com/office/drawing/2014/main" id="{77A5A83E-977C-75F1-32D6-4DB62979FA8F}"/>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3" name="Graphic 2">
            <a:extLst>
              <a:ext uri="{FF2B5EF4-FFF2-40B4-BE49-F238E27FC236}">
                <a16:creationId xmlns:a16="http://schemas.microsoft.com/office/drawing/2014/main" id="{371E6C54-4AE5-9F06-1E50-ADB55AC3065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7431" t="9963" r="23483" b="37989"/>
          <a:stretch>
            <a:fillRect/>
          </a:stretch>
        </p:blipFill>
        <p:spPr>
          <a:xfrm flipH="1">
            <a:off x="-1116440" y="992891"/>
            <a:ext cx="5658278" cy="4015837"/>
          </a:xfrm>
          <a:prstGeom prst="rect">
            <a:avLst/>
          </a:prstGeom>
        </p:spPr>
      </p:pic>
    </p:spTree>
    <p:extLst>
      <p:ext uri="{BB962C8B-B14F-4D97-AF65-F5344CB8AC3E}">
        <p14:creationId xmlns:p14="http://schemas.microsoft.com/office/powerpoint/2010/main" val="1432353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A789835-52F9-A331-48B0-37CECEEAE2A8}"/>
              </a:ext>
            </a:extLst>
          </p:cNvPr>
          <p:cNvSpPr txBox="1">
            <a:spLocks/>
          </p:cNvSpPr>
          <p:nvPr/>
        </p:nvSpPr>
        <p:spPr>
          <a:xfrm>
            <a:off x="712620" y="553616"/>
            <a:ext cx="5383380" cy="82296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lang="en-US" sz="2400" b="1" i="0" kern="1200" baseline="0">
                <a:solidFill>
                  <a:schemeClr val="tx1"/>
                </a:solidFill>
                <a:latin typeface="Oracle Sans Tab" panose="020B0503020204020204" pitchFamily="34" charset="0"/>
                <a:ea typeface="+mn-ea"/>
                <a:cs typeface="Oracle Sans Tab" panose="020B0503020204020204" pitchFamily="34" charset="0"/>
              </a:defRPr>
            </a:lvl1pPr>
          </a:lstStyle>
          <a:p>
            <a:r>
              <a:rPr lang="en-IN" dirty="0"/>
              <a:t>Agenda</a:t>
            </a:r>
          </a:p>
        </p:txBody>
      </p:sp>
      <p:sp>
        <p:nvSpPr>
          <p:cNvPr id="7" name="Content">
            <a:extLst>
              <a:ext uri="{FF2B5EF4-FFF2-40B4-BE49-F238E27FC236}">
                <a16:creationId xmlns:a16="http://schemas.microsoft.com/office/drawing/2014/main" id="{C114A3F5-5B8A-563A-6DAB-C8DDF56A118B}"/>
              </a:ext>
            </a:extLst>
          </p:cNvPr>
          <p:cNvSpPr>
            <a:spLocks noGrp="1"/>
          </p:cNvSpPr>
          <p:nvPr>
            <p:ph sz="quarter" idx="14" hasCustomPrompt="1"/>
          </p:nvPr>
        </p:nvSpPr>
        <p:spPr>
          <a:xfrm>
            <a:off x="713684" y="1658041"/>
            <a:ext cx="439101" cy="3711892"/>
          </a:xfrm>
        </p:spPr>
        <p:txBody>
          <a:bodyPr/>
          <a:lstStyle>
            <a:lvl1pPr>
              <a:lnSpc>
                <a:spcPct val="200000"/>
              </a:lnSpc>
              <a:defRPr sz="1800" b="1"/>
            </a:lvl1pPr>
            <a:lvl2pPr>
              <a:lnSpc>
                <a:spcPct val="200000"/>
              </a:lnSpc>
              <a:defRPr sz="1800" b="1"/>
            </a:lvl2pPr>
            <a:lvl3pPr>
              <a:lnSpc>
                <a:spcPct val="200000"/>
              </a:lnSpc>
              <a:defRPr sz="1800" b="1"/>
            </a:lvl3pPr>
            <a:lvl4pPr>
              <a:lnSpc>
                <a:spcPct val="200000"/>
              </a:lnSpc>
              <a:defRPr sz="1800" b="1"/>
            </a:lvl4pPr>
            <a:lvl5pPr>
              <a:lnSpc>
                <a:spcPct val="200000"/>
              </a:lnSpc>
              <a:defRPr sz="1800" b="1"/>
            </a:lvl5pPr>
          </a:lstStyle>
          <a:p>
            <a:pPr lvl="0"/>
            <a:r>
              <a:rPr lang="en-US" dirty="0"/>
              <a:t>1</a:t>
            </a:r>
          </a:p>
          <a:p>
            <a:pPr lvl="0"/>
            <a:r>
              <a:rPr lang="en-US" dirty="0"/>
              <a:t>2</a:t>
            </a:r>
          </a:p>
          <a:p>
            <a:pPr lvl="0"/>
            <a:r>
              <a:rPr lang="en-US" dirty="0"/>
              <a:t>3</a:t>
            </a:r>
          </a:p>
          <a:p>
            <a:pPr lvl="0"/>
            <a:r>
              <a:rPr lang="en-US" dirty="0"/>
              <a:t>4</a:t>
            </a:r>
          </a:p>
          <a:p>
            <a:pPr lvl="0"/>
            <a:r>
              <a:rPr lang="en-US" dirty="0"/>
              <a:t>5</a:t>
            </a:r>
          </a:p>
          <a:p>
            <a:pPr lvl="0"/>
            <a:r>
              <a:rPr lang="en-US" dirty="0"/>
              <a:t>5</a:t>
            </a:r>
          </a:p>
        </p:txBody>
      </p:sp>
      <p:sp>
        <p:nvSpPr>
          <p:cNvPr id="8" name="Content">
            <a:extLst>
              <a:ext uri="{FF2B5EF4-FFF2-40B4-BE49-F238E27FC236}">
                <a16:creationId xmlns:a16="http://schemas.microsoft.com/office/drawing/2014/main" id="{D662AAFB-210B-8AC0-20A6-94DB7EE34109}"/>
              </a:ext>
            </a:extLst>
          </p:cNvPr>
          <p:cNvSpPr>
            <a:spLocks noGrp="1"/>
          </p:cNvSpPr>
          <p:nvPr>
            <p:ph sz="quarter" idx="18"/>
          </p:nvPr>
        </p:nvSpPr>
        <p:spPr>
          <a:xfrm>
            <a:off x="1333444" y="1658041"/>
            <a:ext cx="6880541" cy="3711892"/>
          </a:xfrm>
        </p:spPr>
        <p:txBody>
          <a:bodyPr/>
          <a:lstStyle>
            <a:lvl1pPr>
              <a:lnSpc>
                <a:spcPct val="200000"/>
              </a:lnSpc>
              <a:defRPr sz="1800" b="0"/>
            </a:lvl1pPr>
            <a:lvl2pPr>
              <a:lnSpc>
                <a:spcPct val="200000"/>
              </a:lnSpc>
              <a:defRPr sz="1800" b="0"/>
            </a:lvl2pPr>
            <a:lvl3pPr>
              <a:lnSpc>
                <a:spcPct val="200000"/>
              </a:lnSpc>
              <a:defRPr sz="1800" b="0"/>
            </a:lvl3pPr>
            <a:lvl4pPr>
              <a:lnSpc>
                <a:spcPct val="200000"/>
              </a:lnSpc>
              <a:defRPr sz="1800" b="0"/>
            </a:lvl4pPr>
            <a:lvl5pPr>
              <a:lnSpc>
                <a:spcPct val="200000"/>
              </a:lnSpc>
              <a:defRPr sz="1800"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Graphic 8">
            <a:extLst>
              <a:ext uri="{FF2B5EF4-FFF2-40B4-BE49-F238E27FC236}">
                <a16:creationId xmlns:a16="http://schemas.microsoft.com/office/drawing/2014/main" id="{EE678701-0B4A-7C94-3956-B39C3CD97AFD}"/>
              </a:ext>
            </a:extLst>
          </p:cNvPr>
          <p:cNvPicPr>
            <a:picLocks noChangeAspect="1"/>
          </p:cNvPicPr>
          <p:nvPr/>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10" name="Slide Number">
            <a:extLst>
              <a:ext uri="{FF2B5EF4-FFF2-40B4-BE49-F238E27FC236}">
                <a16:creationId xmlns:a16="http://schemas.microsoft.com/office/drawing/2014/main" id="{B0F41EC2-DF1B-BCC7-75DF-543547DEC902}"/>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1" name="Footer">
            <a:extLst>
              <a:ext uri="{FF2B5EF4-FFF2-40B4-BE49-F238E27FC236}">
                <a16:creationId xmlns:a16="http://schemas.microsoft.com/office/drawing/2014/main" id="{18467E63-1ED6-C307-24F9-B8F7BF7B0BFB}"/>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2" name="Date">
            <a:extLst>
              <a:ext uri="{FF2B5EF4-FFF2-40B4-BE49-F238E27FC236}">
                <a16:creationId xmlns:a16="http://schemas.microsoft.com/office/drawing/2014/main" id="{DE19BAEC-B994-9744-A6CA-830AC782CD05}"/>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2" name="Title 2">
            <a:extLst>
              <a:ext uri="{FF2B5EF4-FFF2-40B4-BE49-F238E27FC236}">
                <a16:creationId xmlns:a16="http://schemas.microsoft.com/office/drawing/2014/main" id="{04D6D369-63B2-9B9F-59AE-931CD81B01E7}"/>
              </a:ext>
            </a:extLst>
          </p:cNvPr>
          <p:cNvSpPr txBox="1">
            <a:spLocks/>
          </p:cNvSpPr>
          <p:nvPr userDrawn="1"/>
        </p:nvSpPr>
        <p:spPr>
          <a:xfrm>
            <a:off x="712620" y="553616"/>
            <a:ext cx="5383380" cy="82296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lang="en-US" sz="2400" b="1" i="0" kern="1200" baseline="0">
                <a:solidFill>
                  <a:schemeClr val="tx1"/>
                </a:solidFill>
                <a:latin typeface="Oracle Sans Tab" panose="020B0503020204020204" pitchFamily="34" charset="0"/>
                <a:ea typeface="+mn-ea"/>
                <a:cs typeface="Oracle Sans Tab" panose="020B0503020204020204" pitchFamily="34" charset="0"/>
              </a:defRPr>
            </a:lvl1pPr>
          </a:lstStyle>
          <a:p>
            <a:r>
              <a:rPr lang="en-IN" dirty="0"/>
              <a:t>Agenda</a:t>
            </a:r>
          </a:p>
        </p:txBody>
      </p:sp>
      <p:pic>
        <p:nvPicPr>
          <p:cNvPr id="3" name="Graphic 2">
            <a:extLst>
              <a:ext uri="{FF2B5EF4-FFF2-40B4-BE49-F238E27FC236}">
                <a16:creationId xmlns:a16="http://schemas.microsoft.com/office/drawing/2014/main" id="{EB1C42C5-303A-E6DB-64A2-CB0067ACF528}"/>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Tree>
    <p:extLst>
      <p:ext uri="{BB962C8B-B14F-4D97-AF65-F5344CB8AC3E}">
        <p14:creationId xmlns:p14="http://schemas.microsoft.com/office/powerpoint/2010/main" val="2634883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ight - Title 1 Colum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4B5BB6C-77A2-4299-98DB-F23A8BBC354D}"/>
              </a:ext>
            </a:extLst>
          </p:cNvPr>
          <p:cNvSpPr>
            <a:spLocks noGrp="1"/>
          </p:cNvSpPr>
          <p:nvPr>
            <p:ph type="title" hasCustomPrompt="1"/>
          </p:nvPr>
        </p:nvSpPr>
        <p:spPr>
          <a:xfrm>
            <a:off x="609600" y="538376"/>
            <a:ext cx="10979020" cy="395763"/>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r>
              <a:rPr lang="en-US" dirty="0"/>
              <a:t>Title</a:t>
            </a:r>
          </a:p>
        </p:txBody>
      </p:sp>
      <p:sp>
        <p:nvSpPr>
          <p:cNvPr id="2" name="Content">
            <a:extLst>
              <a:ext uri="{FF2B5EF4-FFF2-40B4-BE49-F238E27FC236}">
                <a16:creationId xmlns:a16="http://schemas.microsoft.com/office/drawing/2014/main" id="{5D03235E-81C6-F058-9141-4468DA219785}"/>
              </a:ext>
            </a:extLst>
          </p:cNvPr>
          <p:cNvSpPr>
            <a:spLocks noGrp="1"/>
          </p:cNvSpPr>
          <p:nvPr>
            <p:ph sz="quarter" idx="14"/>
          </p:nvPr>
        </p:nvSpPr>
        <p:spPr>
          <a:xfrm>
            <a:off x="611000" y="1362075"/>
            <a:ext cx="10972800" cy="3657600"/>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Slide Number">
            <a:extLst>
              <a:ext uri="{FF2B5EF4-FFF2-40B4-BE49-F238E27FC236}">
                <a16:creationId xmlns:a16="http://schemas.microsoft.com/office/drawing/2014/main" id="{EDAA4195-B7BD-9D87-7524-93DCEF6CD1FD}"/>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ECF280A6-8376-1A2F-E654-88325CE8C052}"/>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185F30C2-AFC5-7755-BB67-1F39554A2217}"/>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44190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sz="quarter"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2" name="Content">
            <a:extLst>
              <a:ext uri="{FF2B5EF4-FFF2-40B4-BE49-F238E27FC236}">
                <a16:creationId xmlns:a16="http://schemas.microsoft.com/office/drawing/2014/main" id="{002F888E-0FBB-6617-9462-4201B11F2A44}"/>
              </a:ext>
            </a:extLst>
          </p:cNvPr>
          <p:cNvSpPr>
            <a:spLocks noGrp="1"/>
          </p:cNvSpPr>
          <p:nvPr>
            <p:ph sz="quarter" idx="14"/>
          </p:nvPr>
        </p:nvSpPr>
        <p:spPr>
          <a:xfrm>
            <a:off x="609599" y="1600199"/>
            <a:ext cx="10972799" cy="3657600"/>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a:extLst>
              <a:ext uri="{FF2B5EF4-FFF2-40B4-BE49-F238E27FC236}">
                <a16:creationId xmlns:a16="http://schemas.microsoft.com/office/drawing/2014/main" id="{00A528F8-C661-2155-5328-2BEE7ADF808F}"/>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0" name="Footer">
            <a:extLst>
              <a:ext uri="{FF2B5EF4-FFF2-40B4-BE49-F238E27FC236}">
                <a16:creationId xmlns:a16="http://schemas.microsoft.com/office/drawing/2014/main" id="{1091CA46-328E-1295-5618-9F7A6532663A}"/>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0AA7E056-7830-309E-E8E5-B58F73479203}"/>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4520689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sz="quarter"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2" name="Content">
            <a:extLst>
              <a:ext uri="{FF2B5EF4-FFF2-40B4-BE49-F238E27FC236}">
                <a16:creationId xmlns:a16="http://schemas.microsoft.com/office/drawing/2014/main" id="{002F888E-0FBB-6617-9462-4201B11F2A44}"/>
              </a:ext>
            </a:extLst>
          </p:cNvPr>
          <p:cNvSpPr>
            <a:spLocks noGrp="1"/>
          </p:cNvSpPr>
          <p:nvPr>
            <p:ph sz="quarter" idx="14"/>
          </p:nvPr>
        </p:nvSpPr>
        <p:spPr>
          <a:xfrm>
            <a:off x="609600" y="1600199"/>
            <a:ext cx="5241226" cy="3657600"/>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Content">
            <a:extLst>
              <a:ext uri="{FF2B5EF4-FFF2-40B4-BE49-F238E27FC236}">
                <a16:creationId xmlns:a16="http://schemas.microsoft.com/office/drawing/2014/main" id="{4F57E862-706F-9432-1E5B-C66745958B78}"/>
              </a:ext>
            </a:extLst>
          </p:cNvPr>
          <p:cNvSpPr>
            <a:spLocks noGrp="1"/>
          </p:cNvSpPr>
          <p:nvPr>
            <p:ph sz="quarter" idx="19"/>
          </p:nvPr>
        </p:nvSpPr>
        <p:spPr>
          <a:xfrm>
            <a:off x="6370316" y="1600220"/>
            <a:ext cx="5212083" cy="3657600"/>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a:extLst>
              <a:ext uri="{FF2B5EF4-FFF2-40B4-BE49-F238E27FC236}">
                <a16:creationId xmlns:a16="http://schemas.microsoft.com/office/drawing/2014/main" id="{00A528F8-C661-2155-5328-2BEE7ADF808F}"/>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0" name="Footer">
            <a:extLst>
              <a:ext uri="{FF2B5EF4-FFF2-40B4-BE49-F238E27FC236}">
                <a16:creationId xmlns:a16="http://schemas.microsoft.com/office/drawing/2014/main" id="{1091CA46-328E-1295-5618-9F7A6532663A}"/>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0AA7E056-7830-309E-E8E5-B58F73479203}"/>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110514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full-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2A8370DC-7E17-3B48-B968-7FBF1A513E5D}"/>
              </a:ext>
            </a:extLst>
          </p:cNvPr>
          <p:cNvSpPr>
            <a:spLocks noGrp="1"/>
          </p:cNvSpPr>
          <p:nvPr>
            <p:ph type="title" hasCustomPrompt="1"/>
          </p:nvPr>
        </p:nvSpPr>
        <p:spPr>
          <a:xfrm>
            <a:off x="609600" y="2253312"/>
            <a:ext cx="6400800" cy="1280160"/>
          </a:xfrm>
          <a:noFill/>
        </p:spPr>
        <p:txBody>
          <a:bodyPr vert="horz" wrap="square" lIns="0" tIns="0" rIns="0" bIns="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Cross-pillar, Industries, </a:t>
            </a:r>
            <a:br>
              <a:rPr lang="en-US" dirty="0"/>
            </a:br>
            <a:r>
              <a:rPr lang="en-US" dirty="0"/>
              <a:t>and General Divider Title</a:t>
            </a:r>
          </a:p>
        </p:txBody>
      </p:sp>
      <p:sp>
        <p:nvSpPr>
          <p:cNvPr id="4" name="Subhead">
            <a:extLst>
              <a:ext uri="{FF2B5EF4-FFF2-40B4-BE49-F238E27FC236}">
                <a16:creationId xmlns:a16="http://schemas.microsoft.com/office/drawing/2014/main" id="{AC267B18-559A-5001-F10C-C0FCF070F435}"/>
              </a:ext>
            </a:extLst>
          </p:cNvPr>
          <p:cNvSpPr>
            <a:spLocks noGrp="1"/>
          </p:cNvSpPr>
          <p:nvPr>
            <p:ph type="body" sz="quarter" idx="33" hasCustomPrompt="1"/>
          </p:nvPr>
        </p:nvSpPr>
        <p:spPr>
          <a:xfrm>
            <a:off x="617418" y="4051373"/>
            <a:ext cx="6400800" cy="322507"/>
          </a:xfrm>
          <a:prstGeom prst="rect">
            <a:avLst/>
          </a:prstGeom>
          <a:noFill/>
        </p:spPr>
        <p:txBody>
          <a:bodyPr>
            <a:noAutofit/>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sz="2000" b="0">
                <a:gradFill>
                  <a:gsLst>
                    <a:gs pos="0">
                      <a:schemeClr val="tx1"/>
                    </a:gs>
                    <a:gs pos="100000">
                      <a:schemeClr val="tx1"/>
                    </a:gs>
                  </a:gsLst>
                  <a:lin ang="2700000" scaled="1"/>
                </a:gra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
        <p:nvSpPr>
          <p:cNvPr id="10" name="Rectangle 9">
            <a:extLst>
              <a:ext uri="{FF2B5EF4-FFF2-40B4-BE49-F238E27FC236}">
                <a16:creationId xmlns:a16="http://schemas.microsoft.com/office/drawing/2014/main" id="{14FFEACD-5822-3BB1-81F6-B032E4B16A27}"/>
              </a:ext>
            </a:extLst>
          </p:cNvPr>
          <p:cNvSpPr/>
          <p:nvPr/>
        </p:nvSpPr>
        <p:spPr>
          <a:xfrm flipH="1">
            <a:off x="6372224" y="0"/>
            <a:ext cx="5819775" cy="5341257"/>
          </a:xfrm>
          <a:prstGeom prst="rect">
            <a:avLst/>
          </a:prstGeom>
          <a:blipFill>
            <a:blip>
              <a:extLst>
                <a:ext uri="{96DAC541-7B7A-43D3-8B79-37D633B846F1}">
                  <asvg:svgBlip xmlns:asvg="http://schemas.microsoft.com/office/drawing/2016/SVG/main" r:embed="rId3"/>
                </a:ext>
              </a:extLst>
            </a:blip>
            <a:stretch>
              <a:fillRect l="-37577" t="-52507" r="-42097" b="-35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a:extLst>
              <a:ext uri="{FF2B5EF4-FFF2-40B4-BE49-F238E27FC236}">
                <a16:creationId xmlns:a16="http://schemas.microsoft.com/office/drawing/2014/main" id="{6293BE7C-3F1E-E021-49CA-E717F4F8F88E}"/>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8" name="Footer">
            <a:extLst>
              <a:ext uri="{FF2B5EF4-FFF2-40B4-BE49-F238E27FC236}">
                <a16:creationId xmlns:a16="http://schemas.microsoft.com/office/drawing/2014/main" id="{2BAA63F5-6894-54B3-1DA5-5F0C46065B89}"/>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9" name="Date">
            <a:extLst>
              <a:ext uri="{FF2B5EF4-FFF2-40B4-BE49-F238E27FC236}">
                <a16:creationId xmlns:a16="http://schemas.microsoft.com/office/drawing/2014/main" id="{AD6EE92F-3DFC-02E8-ECD1-8C198C4C83A2}"/>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785985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44B9-0A45-6DCA-0B88-4D13FC44F19E}"/>
              </a:ext>
            </a:extLst>
          </p:cNvPr>
          <p:cNvSpPr>
            <a:spLocks noGrp="1"/>
          </p:cNvSpPr>
          <p:nvPr>
            <p:ph type="title"/>
          </p:nvPr>
        </p:nvSpPr>
        <p:spPr/>
        <p:txBody>
          <a:bodyPr/>
          <a:lstStyle/>
          <a:p>
            <a:r>
              <a:rPr lang="en-GB"/>
              <a:t>Click to edit Master title style</a:t>
            </a:r>
            <a:endParaRPr lang="en-US"/>
          </a:p>
        </p:txBody>
      </p:sp>
      <p:sp>
        <p:nvSpPr>
          <p:cNvPr id="6" name="Slide Number">
            <a:extLst>
              <a:ext uri="{FF2B5EF4-FFF2-40B4-BE49-F238E27FC236}">
                <a16:creationId xmlns:a16="http://schemas.microsoft.com/office/drawing/2014/main" id="{BE8173F0-DED0-4216-D80B-CDDA33081F2F}"/>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7" name="Footer">
            <a:extLst>
              <a:ext uri="{FF2B5EF4-FFF2-40B4-BE49-F238E27FC236}">
                <a16:creationId xmlns:a16="http://schemas.microsoft.com/office/drawing/2014/main" id="{AC253C3D-FBBA-4026-3B3F-803AD020A25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8" name="Date">
            <a:extLst>
              <a:ext uri="{FF2B5EF4-FFF2-40B4-BE49-F238E27FC236}">
                <a16:creationId xmlns:a16="http://schemas.microsoft.com/office/drawing/2014/main" id="{936E0CF3-F964-1E11-F9BE-0B4C9E14BFF7}"/>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2476828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766B4A5F-AE5C-6B4D-A0D8-689C8C1B0247}" type="slidenum">
              <a:rPr lang="en-US" smtClean="0"/>
              <a:t>‹#›</a:t>
            </a:fld>
            <a:endParaRPr lang="en-US"/>
          </a:p>
        </p:txBody>
      </p:sp>
      <p:sp>
        <p:nvSpPr>
          <p:cNvPr id="19" name="Quote">
            <a:extLst>
              <a:ext uri="{FF2B5EF4-FFF2-40B4-BE49-F238E27FC236}">
                <a16:creationId xmlns:a16="http://schemas.microsoft.com/office/drawing/2014/main" id="{78D87FD2-6FC8-887F-D6EE-9DD365416196}"/>
              </a:ext>
            </a:extLst>
          </p:cNvPr>
          <p:cNvSpPr>
            <a:spLocks noGrp="1"/>
          </p:cNvSpPr>
          <p:nvPr>
            <p:ph type="title" hasCustomPrompt="1"/>
          </p:nvPr>
        </p:nvSpPr>
        <p:spPr>
          <a:xfrm>
            <a:off x="5220586" y="2965088"/>
            <a:ext cx="6219354" cy="1384995"/>
          </a:xfrm>
          <a:noFill/>
        </p:spPr>
        <p:txBody>
          <a:bodyPr vert="horz" wrap="square" lIns="0" tIns="0" rIns="0" bIns="0" rtlCol="0" anchor="b" anchorCtr="0">
            <a:spAutoFit/>
          </a:bodyPr>
          <a:lstStyle>
            <a:lvl1pPr marL="179388" indent="-179388">
              <a:lnSpc>
                <a:spcPct val="100000"/>
              </a:lnSpc>
              <a:tabLst/>
              <a:defRPr lang="en-US" sz="3000" b="0" i="0" dirty="0">
                <a:latin typeface="+mj-lt"/>
                <a:cs typeface="Oracle Sans Tab" panose="020B0503020204020204" pitchFamily="34" charset="0"/>
              </a:defRPr>
            </a:lvl1pPr>
          </a:lstStyle>
          <a:p>
            <a:pPr lvl="0"/>
            <a:r>
              <a:rPr lang="en-US" dirty="0"/>
              <a:t>“Click to type customer or</a:t>
            </a:r>
            <a:br>
              <a:rPr lang="en-US" dirty="0"/>
            </a:br>
            <a:r>
              <a:rPr lang="en-US" dirty="0"/>
              <a:t>partner quote surrounded</a:t>
            </a:r>
            <a:br>
              <a:rPr lang="en-US" dirty="0"/>
            </a:br>
            <a:r>
              <a:rPr lang="en-US" dirty="0"/>
              <a:t>by quotation marks.”</a:t>
            </a:r>
          </a:p>
        </p:txBody>
      </p:sp>
      <p:sp>
        <p:nvSpPr>
          <p:cNvPr id="20" name="Text Field">
            <a:extLst>
              <a:ext uri="{FF2B5EF4-FFF2-40B4-BE49-F238E27FC236}">
                <a16:creationId xmlns:a16="http://schemas.microsoft.com/office/drawing/2014/main" id="{85CCBF4B-774C-B65C-4D27-03559C819D12}"/>
              </a:ext>
            </a:extLst>
          </p:cNvPr>
          <p:cNvSpPr>
            <a:spLocks noGrp="1"/>
          </p:cNvSpPr>
          <p:nvPr>
            <p:ph type="body" sz="quarter" idx="37" hasCustomPrompt="1"/>
          </p:nvPr>
        </p:nvSpPr>
        <p:spPr>
          <a:xfrm>
            <a:off x="5385816" y="5052031"/>
            <a:ext cx="6051272" cy="266291"/>
          </a:xfrm>
          <a:prstGeom prst="rect">
            <a:avLst/>
          </a:prstGeom>
        </p:spPr>
        <p:txBody>
          <a:bodyPr>
            <a:noAutofit/>
          </a:bodyPr>
          <a:lstStyle>
            <a:lvl1pPr>
              <a:lnSpc>
                <a:spcPct val="100000"/>
              </a:lnSpc>
              <a:defRPr b="1"/>
            </a:lvl1pPr>
          </a:lstStyle>
          <a:p>
            <a:pPr lvl="0"/>
            <a:r>
              <a:rPr lang="en-US" dirty="0"/>
              <a:t>Name of person quoted</a:t>
            </a:r>
          </a:p>
        </p:txBody>
      </p:sp>
      <p:sp>
        <p:nvSpPr>
          <p:cNvPr id="21" name="Text Field 2">
            <a:extLst>
              <a:ext uri="{FF2B5EF4-FFF2-40B4-BE49-F238E27FC236}">
                <a16:creationId xmlns:a16="http://schemas.microsoft.com/office/drawing/2014/main" id="{2ACD5878-6851-9403-2B56-9BC60F7E9FC0}"/>
              </a:ext>
            </a:extLst>
          </p:cNvPr>
          <p:cNvSpPr>
            <a:spLocks noGrp="1"/>
          </p:cNvSpPr>
          <p:nvPr>
            <p:ph type="body" sz="quarter" idx="36" hasCustomPrompt="1"/>
          </p:nvPr>
        </p:nvSpPr>
        <p:spPr>
          <a:xfrm>
            <a:off x="5385816" y="5389624"/>
            <a:ext cx="6051272" cy="786385"/>
          </a:xfrm>
          <a:prstGeom prst="rect">
            <a:avLst/>
          </a:prstGeom>
        </p:spPr>
        <p:txBody>
          <a:bodyPr>
            <a:noAutofit/>
          </a:bodyPr>
          <a:lstStyle>
            <a:lvl1pPr>
              <a:lnSpc>
                <a:spcPct val="100000"/>
              </a:lnSpc>
              <a:defRPr sz="1600" b="0" i="0">
                <a:latin typeface="Oracle Sans Tab" panose="020B0503020204020204" pitchFamily="34" charset="0"/>
                <a:cs typeface="Oracle Sans Tab" panose="020B0503020204020204" pitchFamily="34" charset="0"/>
              </a:defRPr>
            </a:lvl1pPr>
          </a:lstStyle>
          <a:p>
            <a:pPr lvl="0"/>
            <a:r>
              <a:rPr lang="en-US" dirty="0"/>
              <a:t>Additional information if needed</a:t>
            </a:r>
          </a:p>
        </p:txBody>
      </p:sp>
      <p:sp>
        <p:nvSpPr>
          <p:cNvPr id="22" name="Content Placeholder 2">
            <a:extLst>
              <a:ext uri="{FF2B5EF4-FFF2-40B4-BE49-F238E27FC236}">
                <a16:creationId xmlns:a16="http://schemas.microsoft.com/office/drawing/2014/main" id="{1C3523CD-1DA6-A0FD-DD65-A3066E4BAC7A}"/>
              </a:ext>
            </a:extLst>
          </p:cNvPr>
          <p:cNvSpPr>
            <a:spLocks noGrp="1" noChangeAspect="1"/>
          </p:cNvSpPr>
          <p:nvPr>
            <p:ph sz="quarter" idx="47" hasCustomPrompt="1"/>
          </p:nvPr>
        </p:nvSpPr>
        <p:spPr>
          <a:xfrm>
            <a:off x="5372844" y="1272301"/>
            <a:ext cx="2447584" cy="673743"/>
          </a:xfrm>
        </p:spPr>
        <p:txBody>
          <a:bodyPr/>
          <a:lstStyle>
            <a:lvl5pPr marL="731520" indent="0">
              <a:buNone/>
              <a:defRPr/>
            </a:lvl5pPr>
          </a:lstStyle>
          <a:p>
            <a:pPr lvl="0"/>
            <a:r>
              <a:rPr lang="en-US" dirty="0"/>
              <a:t>Click to add logo</a:t>
            </a:r>
          </a:p>
        </p:txBody>
      </p:sp>
      <p:sp>
        <p:nvSpPr>
          <p:cNvPr id="23" name="Picture Placeholder 4">
            <a:extLst>
              <a:ext uri="{FF2B5EF4-FFF2-40B4-BE49-F238E27FC236}">
                <a16:creationId xmlns:a16="http://schemas.microsoft.com/office/drawing/2014/main" id="{89B27D62-F3FF-911D-1EB8-6DCFCF2267E4}"/>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b="0" i="0">
                <a:latin typeface="Oracle Sans Tab" panose="020B0503020204020204" pitchFamily="34" charset="0"/>
                <a:cs typeface="Oracle Sans Tab" panose="020B0503020204020204" pitchFamily="34" charset="0"/>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photo or illustration</a:t>
            </a: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lang="en-US" dirty="0"/>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lang="en-US" dirty="0"/>
          </a:p>
        </p:txBody>
      </p:sp>
      <p:sp>
        <p:nvSpPr>
          <p:cNvPr id="27" name="Accent mark">
            <a:extLst>
              <a:ext uri="{FF2B5EF4-FFF2-40B4-BE49-F238E27FC236}">
                <a16:creationId xmlns:a16="http://schemas.microsoft.com/office/drawing/2014/main" id="{CACFCF75-7C17-7517-8CAA-88AE2565F076}"/>
              </a:ext>
              <a:ext uri="{C183D7F6-B498-43B3-948B-1728B52AA6E4}">
                <adec:decorative xmlns:adec="http://schemas.microsoft.com/office/drawing/2017/decorative" val="1"/>
              </a:ext>
            </a:extLst>
          </p:cNvPr>
          <p:cNvSpPr/>
          <p:nvPr/>
        </p:nvSpPr>
        <p:spPr>
          <a:xfrm>
            <a:off x="5372844" y="4707483"/>
            <a:ext cx="365760" cy="36576"/>
          </a:xfrm>
          <a:prstGeom prst="rect">
            <a:avLst/>
          </a:prstGeom>
          <a:solidFill>
            <a:srgbClr val="F0CC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ooter">
            <a:extLst>
              <a:ext uri="{FF2B5EF4-FFF2-40B4-BE49-F238E27FC236}">
                <a16:creationId xmlns:a16="http://schemas.microsoft.com/office/drawing/2014/main" id="{564B2DE2-DA5A-01F1-8930-A68DF17092CF}"/>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30" name="Date">
            <a:extLst>
              <a:ext uri="{FF2B5EF4-FFF2-40B4-BE49-F238E27FC236}">
                <a16:creationId xmlns:a16="http://schemas.microsoft.com/office/drawing/2014/main" id="{853AD41F-06D5-2D0E-827B-F38BAB1207F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3" name="Accent mark">
            <a:extLst>
              <a:ext uri="{FF2B5EF4-FFF2-40B4-BE49-F238E27FC236}">
                <a16:creationId xmlns:a16="http://schemas.microsoft.com/office/drawing/2014/main" id="{62D29D0A-BBB9-1F06-206E-211B6F643491}"/>
              </a:ext>
              <a:ext uri="{C183D7F6-B498-43B3-948B-1728B52AA6E4}">
                <adec:decorative xmlns:adec="http://schemas.microsoft.com/office/drawing/2017/decorative" val="1"/>
              </a:ext>
            </a:extLst>
          </p:cNvPr>
          <p:cNvSpPr/>
          <p:nvPr userDrawn="1"/>
        </p:nvSpPr>
        <p:spPr>
          <a:xfrm>
            <a:off x="5372844" y="4707483"/>
            <a:ext cx="365760" cy="36576"/>
          </a:xfrm>
          <a:prstGeom prst="rect">
            <a:avLst/>
          </a:prstGeom>
          <a:solidFill>
            <a:srgbClr val="F0CC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059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B68E80E-1566-8940-AB28-97B6D65F5BC3}"/>
              </a:ext>
            </a:extLst>
          </p:cNvPr>
          <p:cNvSpPr>
            <a:spLocks noGrp="1"/>
          </p:cNvSpPr>
          <p:nvPr>
            <p:ph type="title" hasCustomPrompt="1"/>
          </p:nvPr>
        </p:nvSpPr>
        <p:spPr>
          <a:xfrm>
            <a:off x="768875" y="182403"/>
            <a:ext cx="10671048"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13" name="Subtitle">
            <a:extLst>
              <a:ext uri="{FF2B5EF4-FFF2-40B4-BE49-F238E27FC236}">
                <a16:creationId xmlns:a16="http://schemas.microsoft.com/office/drawing/2014/main" id="{7065A451-0649-F69E-D316-C7A078F4B44E}"/>
              </a:ext>
            </a:extLst>
          </p:cNvPr>
          <p:cNvSpPr>
            <a:spLocks noGrp="1"/>
          </p:cNvSpPr>
          <p:nvPr>
            <p:ph type="body" sz="quarter" idx="13"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14" name="Content">
            <a:extLst>
              <a:ext uri="{FF2B5EF4-FFF2-40B4-BE49-F238E27FC236}">
                <a16:creationId xmlns:a16="http://schemas.microsoft.com/office/drawing/2014/main" id="{25063D30-FECA-C19F-7AC5-9659A001804C}"/>
              </a:ext>
            </a:extLst>
          </p:cNvPr>
          <p:cNvSpPr>
            <a:spLocks noGrp="1"/>
          </p:cNvSpPr>
          <p:nvPr>
            <p:ph sz="quarter" idx="14"/>
          </p:nvPr>
        </p:nvSpPr>
        <p:spPr>
          <a:xfrm>
            <a:off x="766762" y="1600199"/>
            <a:ext cx="3291840"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5" name="Content">
            <a:extLst>
              <a:ext uri="{FF2B5EF4-FFF2-40B4-BE49-F238E27FC236}">
                <a16:creationId xmlns:a16="http://schemas.microsoft.com/office/drawing/2014/main" id="{880FDE36-7B0E-FD9D-82E2-A9AFF21E321D}"/>
              </a:ext>
            </a:extLst>
          </p:cNvPr>
          <p:cNvSpPr>
            <a:spLocks noGrp="1"/>
          </p:cNvSpPr>
          <p:nvPr>
            <p:ph sz="quarter" idx="20"/>
          </p:nvPr>
        </p:nvSpPr>
        <p:spPr>
          <a:xfrm>
            <a:off x="4450080" y="1607058"/>
            <a:ext cx="3291840"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6" name="Content">
            <a:extLst>
              <a:ext uri="{FF2B5EF4-FFF2-40B4-BE49-F238E27FC236}">
                <a16:creationId xmlns:a16="http://schemas.microsoft.com/office/drawing/2014/main" id="{F940339B-34E5-07E0-9019-87EF0578743B}"/>
              </a:ext>
            </a:extLst>
          </p:cNvPr>
          <p:cNvSpPr>
            <a:spLocks noGrp="1"/>
          </p:cNvSpPr>
          <p:nvPr>
            <p:ph sz="quarter" idx="21"/>
          </p:nvPr>
        </p:nvSpPr>
        <p:spPr>
          <a:xfrm>
            <a:off x="8133398" y="1613917"/>
            <a:ext cx="3291840"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7" name="Column Divider" descr="Column Divider">
            <a:extLst>
              <a:ext uri="{FF2B5EF4-FFF2-40B4-BE49-F238E27FC236}">
                <a16:creationId xmlns:a16="http://schemas.microsoft.com/office/drawing/2014/main" id="{4F38C256-40A1-4006-B7AE-F445E90751F5}"/>
              </a:ext>
            </a:extLst>
          </p:cNvPr>
          <p:cNvCxnSpPr>
            <a:cxnSpLocks/>
          </p:cNvCxnSpPr>
          <p:nvPr/>
        </p:nvCxnSpPr>
        <p:spPr>
          <a:xfrm>
            <a:off x="4261915" y="1609725"/>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8" name="Column Divider 2" descr="Column Divider">
            <a:extLst>
              <a:ext uri="{FF2B5EF4-FFF2-40B4-BE49-F238E27FC236}">
                <a16:creationId xmlns:a16="http://schemas.microsoft.com/office/drawing/2014/main" id="{AE82F648-C9DC-CE95-7662-C60D4254F652}"/>
              </a:ext>
            </a:extLst>
          </p:cNvPr>
          <p:cNvCxnSpPr>
            <a:cxnSpLocks/>
          </p:cNvCxnSpPr>
          <p:nvPr/>
        </p:nvCxnSpPr>
        <p:spPr>
          <a:xfrm>
            <a:off x="7951236" y="1609725"/>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9" name="Slide Number">
            <a:extLst>
              <a:ext uri="{FF2B5EF4-FFF2-40B4-BE49-F238E27FC236}">
                <a16:creationId xmlns:a16="http://schemas.microsoft.com/office/drawing/2014/main" id="{23203B6F-42DC-6C31-54B7-D2E4FEBB3989}"/>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20" name="Footer">
            <a:extLst>
              <a:ext uri="{FF2B5EF4-FFF2-40B4-BE49-F238E27FC236}">
                <a16:creationId xmlns:a16="http://schemas.microsoft.com/office/drawing/2014/main" id="{49AD744E-80EE-B5BF-0ADD-A00D15E20ABB}"/>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1" name="Date">
            <a:extLst>
              <a:ext uri="{FF2B5EF4-FFF2-40B4-BE49-F238E27FC236}">
                <a16:creationId xmlns:a16="http://schemas.microsoft.com/office/drawing/2014/main" id="{836ACC22-9D99-CA20-E626-85A8511B9F6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cxnSp>
        <p:nvCxnSpPr>
          <p:cNvPr id="2" name="Column Divider" descr="Column Divider">
            <a:extLst>
              <a:ext uri="{FF2B5EF4-FFF2-40B4-BE49-F238E27FC236}">
                <a16:creationId xmlns:a16="http://schemas.microsoft.com/office/drawing/2014/main" id="{D5C23FD3-D774-51C4-F69C-877740B1CEB8}"/>
              </a:ext>
            </a:extLst>
          </p:cNvPr>
          <p:cNvCxnSpPr>
            <a:cxnSpLocks/>
          </p:cNvCxnSpPr>
          <p:nvPr userDrawn="1"/>
        </p:nvCxnSpPr>
        <p:spPr>
          <a:xfrm>
            <a:off x="4261915" y="1609725"/>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 name="Column Divider 2" descr="Column Divider">
            <a:extLst>
              <a:ext uri="{FF2B5EF4-FFF2-40B4-BE49-F238E27FC236}">
                <a16:creationId xmlns:a16="http://schemas.microsoft.com/office/drawing/2014/main" id="{7A181DCB-9CE1-B35D-F6E7-B3BC56333463}"/>
              </a:ext>
            </a:extLst>
          </p:cNvPr>
          <p:cNvCxnSpPr>
            <a:cxnSpLocks/>
          </p:cNvCxnSpPr>
          <p:nvPr userDrawn="1"/>
        </p:nvCxnSpPr>
        <p:spPr>
          <a:xfrm>
            <a:off x="7951236" y="1609725"/>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75724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A68199AF-60C6-190F-702D-DF25DF7D7A57}"/>
              </a:ext>
            </a:extLst>
          </p:cNvPr>
          <p:cNvSpPr>
            <a:spLocks noGrp="1"/>
          </p:cNvSpPr>
          <p:nvPr>
            <p:ph sz="quarter" idx="14"/>
          </p:nvPr>
        </p:nvSpPr>
        <p:spPr>
          <a:xfrm>
            <a:off x="766763" y="1609726"/>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Content 2">
            <a:extLst>
              <a:ext uri="{FF2B5EF4-FFF2-40B4-BE49-F238E27FC236}">
                <a16:creationId xmlns:a16="http://schemas.microsoft.com/office/drawing/2014/main" id="{A8588DD1-988C-F635-D498-C871C1EE6A0F}"/>
              </a:ext>
            </a:extLst>
          </p:cNvPr>
          <p:cNvSpPr>
            <a:spLocks noGrp="1"/>
          </p:cNvSpPr>
          <p:nvPr>
            <p:ph sz="quarter" idx="15"/>
          </p:nvPr>
        </p:nvSpPr>
        <p:spPr>
          <a:xfrm>
            <a:off x="3500819" y="1609725"/>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Content 3">
            <a:extLst>
              <a:ext uri="{FF2B5EF4-FFF2-40B4-BE49-F238E27FC236}">
                <a16:creationId xmlns:a16="http://schemas.microsoft.com/office/drawing/2014/main" id="{1C2754E6-6196-3AB9-88AC-E00EAA05E017}"/>
              </a:ext>
            </a:extLst>
          </p:cNvPr>
          <p:cNvSpPr>
            <a:spLocks noGrp="1"/>
          </p:cNvSpPr>
          <p:nvPr>
            <p:ph sz="quarter" idx="16"/>
          </p:nvPr>
        </p:nvSpPr>
        <p:spPr>
          <a:xfrm>
            <a:off x="6234875" y="1609725"/>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Title 1">
            <a:extLst>
              <a:ext uri="{FF2B5EF4-FFF2-40B4-BE49-F238E27FC236}">
                <a16:creationId xmlns:a16="http://schemas.microsoft.com/office/drawing/2014/main" id="{E85F3C6D-4496-79FA-D187-0D70032C8B0D}"/>
              </a:ext>
            </a:extLst>
          </p:cNvPr>
          <p:cNvSpPr>
            <a:spLocks noGrp="1"/>
          </p:cNvSpPr>
          <p:nvPr>
            <p:ph type="title" hasCustomPrompt="1"/>
          </p:nvPr>
        </p:nvSpPr>
        <p:spPr>
          <a:xfrm>
            <a:off x="768875" y="182403"/>
            <a:ext cx="10671048"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10" name="Subtitle">
            <a:extLst>
              <a:ext uri="{FF2B5EF4-FFF2-40B4-BE49-F238E27FC236}">
                <a16:creationId xmlns:a16="http://schemas.microsoft.com/office/drawing/2014/main" id="{BBFF5FED-0EE5-73B4-2906-E87DA720BBB7}"/>
              </a:ext>
            </a:extLst>
          </p:cNvPr>
          <p:cNvSpPr>
            <a:spLocks noGrp="1"/>
          </p:cNvSpPr>
          <p:nvPr>
            <p:ph type="body" sz="quarter" idx="17"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11" name="Content 3">
            <a:extLst>
              <a:ext uri="{FF2B5EF4-FFF2-40B4-BE49-F238E27FC236}">
                <a16:creationId xmlns:a16="http://schemas.microsoft.com/office/drawing/2014/main" id="{3530FD7B-4879-87DB-27F6-1568A178A240}"/>
              </a:ext>
            </a:extLst>
          </p:cNvPr>
          <p:cNvSpPr>
            <a:spLocks noGrp="1"/>
          </p:cNvSpPr>
          <p:nvPr>
            <p:ph sz="quarter" idx="20"/>
          </p:nvPr>
        </p:nvSpPr>
        <p:spPr>
          <a:xfrm>
            <a:off x="8968931" y="1605827"/>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2" name="Column Divider" descr="Column Divider">
            <a:extLst>
              <a:ext uri="{FF2B5EF4-FFF2-40B4-BE49-F238E27FC236}">
                <a16:creationId xmlns:a16="http://schemas.microsoft.com/office/drawing/2014/main" id="{94958C1B-D9DB-854D-8D98-60F2C43FEF36}"/>
              </a:ext>
            </a:extLst>
          </p:cNvPr>
          <p:cNvCxnSpPr>
            <a:cxnSpLocks/>
          </p:cNvCxnSpPr>
          <p:nvPr/>
        </p:nvCxnSpPr>
        <p:spPr>
          <a:xfrm>
            <a:off x="3364740"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3" name="Column Divider" descr="Column Divider">
            <a:extLst>
              <a:ext uri="{FF2B5EF4-FFF2-40B4-BE49-F238E27FC236}">
                <a16:creationId xmlns:a16="http://schemas.microsoft.com/office/drawing/2014/main" id="{12368CAA-83DC-4AF5-0145-A93FD813DA24}"/>
              </a:ext>
            </a:extLst>
          </p:cNvPr>
          <p:cNvCxnSpPr>
            <a:cxnSpLocks/>
          </p:cNvCxnSpPr>
          <p:nvPr/>
        </p:nvCxnSpPr>
        <p:spPr>
          <a:xfrm>
            <a:off x="6104399"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4" name="Column Divider" descr="Column Divider">
            <a:extLst>
              <a:ext uri="{FF2B5EF4-FFF2-40B4-BE49-F238E27FC236}">
                <a16:creationId xmlns:a16="http://schemas.microsoft.com/office/drawing/2014/main" id="{CBBA96D6-0CFB-463D-DAE7-488389FE2C97}"/>
              </a:ext>
            </a:extLst>
          </p:cNvPr>
          <p:cNvCxnSpPr>
            <a:cxnSpLocks/>
          </p:cNvCxnSpPr>
          <p:nvPr/>
        </p:nvCxnSpPr>
        <p:spPr>
          <a:xfrm>
            <a:off x="8840439"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5" name="Slide Number">
            <a:extLst>
              <a:ext uri="{FF2B5EF4-FFF2-40B4-BE49-F238E27FC236}">
                <a16:creationId xmlns:a16="http://schemas.microsoft.com/office/drawing/2014/main" id="{9B286CAB-4736-6361-197B-1653011164AD}"/>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6" name="Footer">
            <a:extLst>
              <a:ext uri="{FF2B5EF4-FFF2-40B4-BE49-F238E27FC236}">
                <a16:creationId xmlns:a16="http://schemas.microsoft.com/office/drawing/2014/main" id="{29760795-EDDC-16BC-98BE-F1A5C3407636}"/>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7" name="Date">
            <a:extLst>
              <a:ext uri="{FF2B5EF4-FFF2-40B4-BE49-F238E27FC236}">
                <a16:creationId xmlns:a16="http://schemas.microsoft.com/office/drawing/2014/main" id="{0B026589-A45D-2E2B-C105-C3469AA80DA0}"/>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cxnSp>
        <p:nvCxnSpPr>
          <p:cNvPr id="2" name="Column Divider" descr="Column Divider">
            <a:extLst>
              <a:ext uri="{FF2B5EF4-FFF2-40B4-BE49-F238E27FC236}">
                <a16:creationId xmlns:a16="http://schemas.microsoft.com/office/drawing/2014/main" id="{5195ADAB-A2A1-35E1-DE55-131D362A25C2}"/>
              </a:ext>
            </a:extLst>
          </p:cNvPr>
          <p:cNvCxnSpPr>
            <a:cxnSpLocks/>
          </p:cNvCxnSpPr>
          <p:nvPr userDrawn="1"/>
        </p:nvCxnSpPr>
        <p:spPr>
          <a:xfrm>
            <a:off x="3364740"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3" name="Column Divider" descr="Column Divider">
            <a:extLst>
              <a:ext uri="{FF2B5EF4-FFF2-40B4-BE49-F238E27FC236}">
                <a16:creationId xmlns:a16="http://schemas.microsoft.com/office/drawing/2014/main" id="{8FAEF872-882E-7474-9E42-AF70AA4C1AEB}"/>
              </a:ext>
            </a:extLst>
          </p:cNvPr>
          <p:cNvCxnSpPr>
            <a:cxnSpLocks/>
          </p:cNvCxnSpPr>
          <p:nvPr userDrawn="1"/>
        </p:nvCxnSpPr>
        <p:spPr>
          <a:xfrm>
            <a:off x="6104399"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4" name="Column Divider" descr="Column Divider">
            <a:extLst>
              <a:ext uri="{FF2B5EF4-FFF2-40B4-BE49-F238E27FC236}">
                <a16:creationId xmlns:a16="http://schemas.microsoft.com/office/drawing/2014/main" id="{B542FC96-F6FA-2B8F-56D9-2127FEF4A1E1}"/>
              </a:ext>
            </a:extLst>
          </p:cNvPr>
          <p:cNvCxnSpPr>
            <a:cxnSpLocks/>
          </p:cNvCxnSpPr>
          <p:nvPr userDrawn="1"/>
        </p:nvCxnSpPr>
        <p:spPr>
          <a:xfrm>
            <a:off x="8840439"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730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Light - Blan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605C906-CB13-9F5D-AF65-A61CBA48EE3C}"/>
              </a:ext>
            </a:extLst>
          </p:cNvPr>
          <p:cNvSpPr>
            <a:spLocks noGrp="1"/>
          </p:cNvSpPr>
          <p:nvPr>
            <p:ph type="title" hasCustomPrompt="1"/>
          </p:nvPr>
        </p:nvSpPr>
        <p:spPr>
          <a:xfrm>
            <a:off x="768875" y="182403"/>
            <a:ext cx="3041150"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4" name="Subtitle">
            <a:extLst>
              <a:ext uri="{FF2B5EF4-FFF2-40B4-BE49-F238E27FC236}">
                <a16:creationId xmlns:a16="http://schemas.microsoft.com/office/drawing/2014/main" id="{12A8DF18-93F9-9266-4A7C-596A65197D50}"/>
              </a:ext>
            </a:extLst>
          </p:cNvPr>
          <p:cNvSpPr>
            <a:spLocks noGrp="1"/>
          </p:cNvSpPr>
          <p:nvPr>
            <p:ph type="body" sz="quarter"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5" name="Content">
            <a:extLst>
              <a:ext uri="{FF2B5EF4-FFF2-40B4-BE49-F238E27FC236}">
                <a16:creationId xmlns:a16="http://schemas.microsoft.com/office/drawing/2014/main" id="{48615F56-E0F1-B79B-706A-D5E8CDCA771B}"/>
              </a:ext>
            </a:extLst>
          </p:cNvPr>
          <p:cNvSpPr>
            <a:spLocks noGrp="1"/>
          </p:cNvSpPr>
          <p:nvPr>
            <p:ph sz="quarter" idx="14"/>
          </p:nvPr>
        </p:nvSpPr>
        <p:spPr>
          <a:xfrm>
            <a:off x="766762" y="160019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8" name="Graphic 7">
            <a:extLst>
              <a:ext uri="{FF2B5EF4-FFF2-40B4-BE49-F238E27FC236}">
                <a16:creationId xmlns:a16="http://schemas.microsoft.com/office/drawing/2014/main" id="{037AEA02-6B8A-B356-857E-A7649BF4449E}"/>
              </a:ext>
            </a:extLst>
          </p:cNvPr>
          <p:cNvPicPr>
            <a:picLocks noChangeAspect="1"/>
          </p:cNvPicPr>
          <p:nvPr/>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9" name="Slide Number">
            <a:extLst>
              <a:ext uri="{FF2B5EF4-FFF2-40B4-BE49-F238E27FC236}">
                <a16:creationId xmlns:a16="http://schemas.microsoft.com/office/drawing/2014/main" id="{BF9D1ED3-A925-8CCD-E77D-0F75D702948A}"/>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0" name="Footer">
            <a:extLst>
              <a:ext uri="{FF2B5EF4-FFF2-40B4-BE49-F238E27FC236}">
                <a16:creationId xmlns:a16="http://schemas.microsoft.com/office/drawing/2014/main" id="{D11AEB4D-A4D0-AAA4-735C-F33EFF72D2E6}"/>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BD7506F3-5DF3-8C3F-099B-241887ECD5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2" name="Graphic 1">
            <a:extLst>
              <a:ext uri="{FF2B5EF4-FFF2-40B4-BE49-F238E27FC236}">
                <a16:creationId xmlns:a16="http://schemas.microsoft.com/office/drawing/2014/main" id="{C3D41E18-E899-590F-1D2F-FF825A312B4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Tree>
    <p:extLst>
      <p:ext uri="{BB962C8B-B14F-4D97-AF65-F5344CB8AC3E}">
        <p14:creationId xmlns:p14="http://schemas.microsoft.com/office/powerpoint/2010/main" val="755419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0D4ABF6E-5392-C3F7-3716-2A662B91DD5D}"/>
              </a:ext>
            </a:extLst>
          </p:cNvPr>
          <p:cNvSpPr>
            <a:spLocks noGrp="1"/>
          </p:cNvSpPr>
          <p:nvPr>
            <p:ph sz="quarter" idx="14"/>
          </p:nvPr>
        </p:nvSpPr>
        <p:spPr>
          <a:xfrm>
            <a:off x="766762" y="1600199"/>
            <a:ext cx="6792262"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marL="547688" indent="-182563">
              <a:lnSpc>
                <a:spcPct val="100000"/>
              </a:lnSpc>
              <a:buFont typeface="System Font Regular"/>
              <a:buChar char="-"/>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marL="914400" indent="-182880">
              <a:lnSpc>
                <a:spcPct val="100000"/>
              </a:lnSpc>
              <a:buFont typeface="System Font Regular"/>
              <a:buChar char="-"/>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itle 2">
            <a:extLst>
              <a:ext uri="{FF2B5EF4-FFF2-40B4-BE49-F238E27FC236}">
                <a16:creationId xmlns:a16="http://schemas.microsoft.com/office/drawing/2014/main" id="{B78E64CC-87A5-D930-D16A-4C93F941AD6B}"/>
              </a:ext>
            </a:extLst>
          </p:cNvPr>
          <p:cNvSpPr>
            <a:spLocks noGrp="1"/>
          </p:cNvSpPr>
          <p:nvPr>
            <p:ph type="title" hasCustomPrompt="1"/>
          </p:nvPr>
        </p:nvSpPr>
        <p:spPr>
          <a:xfrm>
            <a:off x="768875" y="182403"/>
            <a:ext cx="6790149"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8" name="Picture Placeholder 9">
            <a:extLst>
              <a:ext uri="{FF2B5EF4-FFF2-40B4-BE49-F238E27FC236}">
                <a16:creationId xmlns:a16="http://schemas.microsoft.com/office/drawing/2014/main" id="{38DE59BC-6B5E-6A4A-25FA-7BBA328B666B}"/>
              </a:ext>
            </a:extLst>
          </p:cNvPr>
          <p:cNvSpPr>
            <a:spLocks noGrp="1"/>
          </p:cNvSpPr>
          <p:nvPr>
            <p:ph type="pic" sz="quarter" idx="18" hasCustomPrompt="1"/>
          </p:nvPr>
        </p:nvSpPr>
        <p:spPr>
          <a:xfrm>
            <a:off x="8132064" y="0"/>
            <a:ext cx="4059936" cy="6858000"/>
          </a:xfrm>
          <a:solidFill>
            <a:srgbClr val="AEA8A2"/>
          </a:solidFill>
        </p:spPr>
        <p:txBody>
          <a:bodyPr/>
          <a:lstStyle>
            <a:lvl1pPr algn="ctr">
              <a:defRPr b="0" i="0">
                <a:latin typeface="Oracle Sans Tab" panose="020B0503020204020204" pitchFamily="34" charset="0"/>
                <a:cs typeface="Oracle Sans Tab" panose="020B0503020204020204" pitchFamily="34" charset="0"/>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photo or illustration</a:t>
            </a:r>
          </a:p>
        </p:txBody>
      </p:sp>
      <p:sp>
        <p:nvSpPr>
          <p:cNvPr id="9" name="Slide Number">
            <a:extLst>
              <a:ext uri="{FF2B5EF4-FFF2-40B4-BE49-F238E27FC236}">
                <a16:creationId xmlns:a16="http://schemas.microsoft.com/office/drawing/2014/main" id="{321F471C-FFFB-E8C7-C29C-DC037EED48EC}"/>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0" name="Footer">
            <a:extLst>
              <a:ext uri="{FF2B5EF4-FFF2-40B4-BE49-F238E27FC236}">
                <a16:creationId xmlns:a16="http://schemas.microsoft.com/office/drawing/2014/main" id="{B84466F2-BEEE-8A9E-2A5A-673D883F67B1}"/>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7A019392-42CA-D232-EECD-263413DA7DCB}"/>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12" name="OTag" descr="A small square in Oracle Red with the Oracle logo in the center in white">
            <a:extLst>
              <a:ext uri="{FF2B5EF4-FFF2-40B4-BE49-F238E27FC236}">
                <a16:creationId xmlns:a16="http://schemas.microsoft.com/office/drawing/2014/main" id="{30C316E4-17B4-A51B-9829-02CF5CD9C563}"/>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pic>
        <p:nvPicPr>
          <p:cNvPr id="2" name="OTag" descr="A small square in Oracle Red with the Oracle logo in the center in white">
            <a:extLst>
              <a:ext uri="{FF2B5EF4-FFF2-40B4-BE49-F238E27FC236}">
                <a16:creationId xmlns:a16="http://schemas.microsoft.com/office/drawing/2014/main" id="{7FBD041E-2F48-D7B0-CA5C-0278077D9061}"/>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spTree>
    <p:extLst>
      <p:ext uri="{BB962C8B-B14F-4D97-AF65-F5344CB8AC3E}">
        <p14:creationId xmlns:p14="http://schemas.microsoft.com/office/powerpoint/2010/main" val="2121993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14" name="Picture Placeholder 17">
            <a:extLst>
              <a:ext uri="{FF2B5EF4-FFF2-40B4-BE49-F238E27FC236}">
                <a16:creationId xmlns:a16="http://schemas.microsoft.com/office/drawing/2014/main" id="{403B1DE0-33AE-743F-C5EF-7C5490381111}"/>
              </a:ext>
            </a:extLst>
          </p:cNvPr>
          <p:cNvSpPr>
            <a:spLocks noGrp="1"/>
          </p:cNvSpPr>
          <p:nvPr>
            <p:ph type="pic" sz="quarter" idx="47" hasCustomPrompt="1"/>
          </p:nvPr>
        </p:nvSpPr>
        <p:spPr>
          <a:xfrm>
            <a:off x="6096000" y="0"/>
            <a:ext cx="6096000" cy="6858000"/>
          </a:xfrm>
          <a:solidFill>
            <a:srgbClr val="AEA8A2"/>
          </a:solidFill>
        </p:spPr>
        <p:txBody>
          <a:bodyPr lIns="72000" tIns="72000" rIns="0"/>
          <a:lstStyle>
            <a:lvl1pPr algn="ctr">
              <a:defRPr sz="1400" b="0" i="0">
                <a:solidFill>
                  <a:schemeClr val="tx1"/>
                </a:solidFill>
                <a:latin typeface="Oracle Sans Tab" panose="020B0503020204020204" pitchFamily="34" charset="0"/>
                <a:cs typeface="Oracle Sans Tab" panose="020B0503020204020204" pitchFamily="34" charset="0"/>
              </a:defRPr>
            </a:lvl1pPr>
          </a:lstStyle>
          <a:p>
            <a:r>
              <a:rPr lang="en-US" dirty="0"/>
              <a:t>Click to add photo or illustration</a:t>
            </a:r>
          </a:p>
        </p:txBody>
      </p:sp>
      <p:sp>
        <p:nvSpPr>
          <p:cNvPr id="6" name="Title 1">
            <a:extLst>
              <a:ext uri="{FF2B5EF4-FFF2-40B4-BE49-F238E27FC236}">
                <a16:creationId xmlns:a16="http://schemas.microsoft.com/office/drawing/2014/main" id="{09EB147C-E9A8-2B29-518C-B5B143BCD381}"/>
              </a:ext>
            </a:extLst>
          </p:cNvPr>
          <p:cNvSpPr>
            <a:spLocks noGrp="1"/>
          </p:cNvSpPr>
          <p:nvPr>
            <p:ph type="title" hasCustomPrompt="1"/>
          </p:nvPr>
        </p:nvSpPr>
        <p:spPr>
          <a:xfrm>
            <a:off x="768875" y="182403"/>
            <a:ext cx="4754880"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A6781631-D00D-6706-C76A-535629D54E19}"/>
              </a:ext>
            </a:extLst>
          </p:cNvPr>
          <p:cNvSpPr>
            <a:spLocks noGrp="1"/>
          </p:cNvSpPr>
          <p:nvPr>
            <p:ph type="body" sz="quarter" idx="43" hasCustomPrompt="1"/>
          </p:nvPr>
        </p:nvSpPr>
        <p:spPr>
          <a:xfrm>
            <a:off x="766763" y="1009904"/>
            <a:ext cx="4754880" cy="330540"/>
          </a:xfrm>
          <a:prstGeom prst="rect">
            <a:avLst/>
          </a:prstGeom>
        </p:spPr>
        <p:txBody>
          <a:bodyPr lIns="0">
            <a:noAutofit/>
          </a:bodyPr>
          <a:lstStyle>
            <a:lvl1pPr marL="0" indent="0">
              <a:lnSpc>
                <a:spcPct val="100000"/>
              </a:lnSpc>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8" name="Text Placeholder 21">
            <a:extLst>
              <a:ext uri="{FF2B5EF4-FFF2-40B4-BE49-F238E27FC236}">
                <a16:creationId xmlns:a16="http://schemas.microsoft.com/office/drawing/2014/main" id="{5890C207-ED62-66B5-F901-F51C019B0138}"/>
              </a:ext>
            </a:extLst>
          </p:cNvPr>
          <p:cNvSpPr>
            <a:spLocks noGrp="1"/>
          </p:cNvSpPr>
          <p:nvPr>
            <p:ph type="body" sz="quarter" idx="32" hasCustomPrompt="1"/>
          </p:nvPr>
        </p:nvSpPr>
        <p:spPr>
          <a:xfrm>
            <a:off x="762191" y="1965976"/>
            <a:ext cx="4764024" cy="274320"/>
          </a:xfrm>
          <a:prstGeom prst="rect">
            <a:avLst/>
          </a:prstGeom>
        </p:spPr>
        <p:txBody>
          <a:bodyPr lIns="0" tIns="0" rIns="0" bIns="0" anchor="ctr"/>
          <a:lstStyle>
            <a:lvl1pPr marL="0" indent="0" algn="l">
              <a:lnSpc>
                <a:spcPct val="100000"/>
              </a:lnSpc>
              <a:spcAft>
                <a:spcPts val="600"/>
              </a:spcAft>
              <a:buClr>
                <a:schemeClr val="tx1"/>
              </a:buClr>
              <a:buFont typeface="Arial" panose="020B0604020202020204" pitchFamily="34" charset="0"/>
              <a:buNone/>
              <a:tabLst/>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9" name="Text Placeholder 19">
            <a:extLst>
              <a:ext uri="{FF2B5EF4-FFF2-40B4-BE49-F238E27FC236}">
                <a16:creationId xmlns:a16="http://schemas.microsoft.com/office/drawing/2014/main" id="{1002FFB6-CAAE-08E6-26A6-BC68E9868574}"/>
              </a:ext>
            </a:extLst>
          </p:cNvPr>
          <p:cNvSpPr>
            <a:spLocks noGrp="1"/>
          </p:cNvSpPr>
          <p:nvPr>
            <p:ph type="body" sz="quarter" idx="44"/>
          </p:nvPr>
        </p:nvSpPr>
        <p:spPr>
          <a:xfrm>
            <a:off x="760698" y="2309418"/>
            <a:ext cx="4764024" cy="457200"/>
          </a:xfrm>
        </p:spPr>
        <p:txBody>
          <a:bodyPr/>
          <a:lstStyle>
            <a:lvl1pPr>
              <a:lnSpc>
                <a:spcPct val="100000"/>
              </a:lnSpc>
              <a:defRPr/>
            </a:lvl1pPr>
            <a:lvl2pPr>
              <a:lnSpc>
                <a:spcPct val="100000"/>
              </a:lnSpc>
              <a:defRPr/>
            </a:lvl2pPr>
          </a:lstStyle>
          <a:p>
            <a:pPr lvl="0"/>
            <a:r>
              <a:rPr lang="en-GB"/>
              <a:t>Click to edit Master text styles</a:t>
            </a:r>
          </a:p>
          <a:p>
            <a:pPr lvl="1"/>
            <a:r>
              <a:rPr lang="en-GB"/>
              <a:t>Second level</a:t>
            </a:r>
          </a:p>
        </p:txBody>
      </p:sp>
      <p:sp>
        <p:nvSpPr>
          <p:cNvPr id="10" name="Text Placeholder 21">
            <a:extLst>
              <a:ext uri="{FF2B5EF4-FFF2-40B4-BE49-F238E27FC236}">
                <a16:creationId xmlns:a16="http://schemas.microsoft.com/office/drawing/2014/main" id="{9F4AA584-0133-B145-6428-877E53169A68}"/>
              </a:ext>
            </a:extLst>
          </p:cNvPr>
          <p:cNvSpPr>
            <a:spLocks noGrp="1"/>
          </p:cNvSpPr>
          <p:nvPr>
            <p:ph type="body" sz="quarter" idx="38" hasCustomPrompt="1"/>
          </p:nvPr>
        </p:nvSpPr>
        <p:spPr>
          <a:xfrm>
            <a:off x="762191" y="3222718"/>
            <a:ext cx="4762532" cy="274320"/>
          </a:xfrm>
          <a:prstGeom prst="rect">
            <a:avLst/>
          </a:prstGeom>
        </p:spPr>
        <p:txBody>
          <a:bodyPr lIns="0" tIns="0" rIns="0" bIns="0" anchor="ctr"/>
          <a:lstStyle>
            <a:lvl1pPr marL="0" indent="0" algn="l">
              <a:lnSpc>
                <a:spcPct val="100000"/>
              </a:lnSpc>
              <a:spcAft>
                <a:spcPts val="600"/>
              </a:spcAft>
              <a:buClr>
                <a:schemeClr val="tx1"/>
              </a:buClr>
              <a:buFont typeface="Arial" panose="020B0604020202020204" pitchFamily="34" charset="0"/>
              <a:buNone/>
              <a:tabLst/>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1" name="Text Placeholder 19">
            <a:extLst>
              <a:ext uri="{FF2B5EF4-FFF2-40B4-BE49-F238E27FC236}">
                <a16:creationId xmlns:a16="http://schemas.microsoft.com/office/drawing/2014/main" id="{5385DECE-FAC0-C547-10B9-523B8EEF5596}"/>
              </a:ext>
            </a:extLst>
          </p:cNvPr>
          <p:cNvSpPr>
            <a:spLocks noGrp="1"/>
          </p:cNvSpPr>
          <p:nvPr>
            <p:ph type="body" sz="quarter" idx="45"/>
          </p:nvPr>
        </p:nvSpPr>
        <p:spPr>
          <a:xfrm>
            <a:off x="760698" y="3567051"/>
            <a:ext cx="4764024" cy="457200"/>
          </a:xfrm>
        </p:spPr>
        <p:txBody>
          <a:bodyPr/>
          <a:lstStyle>
            <a:lvl1pPr>
              <a:lnSpc>
                <a:spcPct val="100000"/>
              </a:lnSpc>
              <a:defRPr/>
            </a:lvl1pPr>
            <a:lvl2pPr>
              <a:lnSpc>
                <a:spcPct val="100000"/>
              </a:lnSpc>
              <a:defRPr/>
            </a:lvl2pPr>
          </a:lstStyle>
          <a:p>
            <a:pPr lvl="0"/>
            <a:r>
              <a:rPr lang="en-GB"/>
              <a:t>Click to edit Master text styles</a:t>
            </a:r>
          </a:p>
          <a:p>
            <a:pPr lvl="1"/>
            <a:r>
              <a:rPr lang="en-GB"/>
              <a:t>Second level</a:t>
            </a:r>
          </a:p>
        </p:txBody>
      </p:sp>
      <p:sp>
        <p:nvSpPr>
          <p:cNvPr id="12" name="Text Placeholder 21">
            <a:extLst>
              <a:ext uri="{FF2B5EF4-FFF2-40B4-BE49-F238E27FC236}">
                <a16:creationId xmlns:a16="http://schemas.microsoft.com/office/drawing/2014/main" id="{CA3441A8-CA8D-35C6-9DA9-F3D185E161EB}"/>
              </a:ext>
            </a:extLst>
          </p:cNvPr>
          <p:cNvSpPr>
            <a:spLocks noGrp="1"/>
          </p:cNvSpPr>
          <p:nvPr>
            <p:ph type="body" sz="quarter" idx="39" hasCustomPrompt="1"/>
          </p:nvPr>
        </p:nvSpPr>
        <p:spPr>
          <a:xfrm>
            <a:off x="762191" y="4594303"/>
            <a:ext cx="4762532" cy="274320"/>
          </a:xfrm>
          <a:prstGeom prst="rect">
            <a:avLst/>
          </a:prstGeom>
        </p:spPr>
        <p:txBody>
          <a:bodyPr lIns="0" tIns="0" rIns="0" bIns="0" anchor="ctr"/>
          <a:lstStyle>
            <a:lvl1pPr marL="0" indent="0" algn="l">
              <a:lnSpc>
                <a:spcPct val="100000"/>
              </a:lnSpc>
              <a:spcAft>
                <a:spcPts val="600"/>
              </a:spcAft>
              <a:buClr>
                <a:schemeClr val="tx1"/>
              </a:buClr>
              <a:buFont typeface="Arial" panose="020B0604020202020204" pitchFamily="34" charset="0"/>
              <a:buNone/>
              <a:tabLst/>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3" name="Text Placeholder 19">
            <a:extLst>
              <a:ext uri="{FF2B5EF4-FFF2-40B4-BE49-F238E27FC236}">
                <a16:creationId xmlns:a16="http://schemas.microsoft.com/office/drawing/2014/main" id="{8B0A6BEC-BEB4-F14C-6DC2-9BD1BC7026F0}"/>
              </a:ext>
            </a:extLst>
          </p:cNvPr>
          <p:cNvSpPr>
            <a:spLocks noGrp="1"/>
          </p:cNvSpPr>
          <p:nvPr>
            <p:ph type="body" sz="quarter" idx="46"/>
          </p:nvPr>
        </p:nvSpPr>
        <p:spPr>
          <a:xfrm>
            <a:off x="760698" y="4937745"/>
            <a:ext cx="4764024" cy="457200"/>
          </a:xfrm>
        </p:spPr>
        <p:txBody>
          <a:bodyPr/>
          <a:lstStyle>
            <a:lvl1pPr>
              <a:lnSpc>
                <a:spcPct val="100000"/>
              </a:lnSpc>
              <a:defRPr/>
            </a:lvl1pPr>
            <a:lvl2pPr>
              <a:lnSpc>
                <a:spcPct val="100000"/>
              </a:lnSpc>
              <a:defRPr/>
            </a:lvl2pPr>
          </a:lstStyle>
          <a:p>
            <a:pPr lvl="0"/>
            <a:r>
              <a:rPr lang="en-GB"/>
              <a:t>Click to edit Master text styles</a:t>
            </a:r>
          </a:p>
          <a:p>
            <a:pPr lvl="1"/>
            <a:r>
              <a:rPr lang="en-GB"/>
              <a:t>Second level</a:t>
            </a:r>
          </a:p>
        </p:txBody>
      </p:sp>
      <p:pic>
        <p:nvPicPr>
          <p:cNvPr id="15" name="OTag">
            <a:extLst>
              <a:ext uri="{FF2B5EF4-FFF2-40B4-BE49-F238E27FC236}">
                <a16:creationId xmlns:a16="http://schemas.microsoft.com/office/drawing/2014/main" id="{089FBC3D-E1F4-36DD-28C5-A4BAC1F95D3D}"/>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405616" y="6464808"/>
            <a:ext cx="393192" cy="393192"/>
          </a:xfrm>
          <a:prstGeom prst="rect">
            <a:avLst/>
          </a:prstGeom>
        </p:spPr>
      </p:pic>
      <p:sp>
        <p:nvSpPr>
          <p:cNvPr id="16" name="Slide Number">
            <a:extLst>
              <a:ext uri="{FF2B5EF4-FFF2-40B4-BE49-F238E27FC236}">
                <a16:creationId xmlns:a16="http://schemas.microsoft.com/office/drawing/2014/main" id="{778E3712-F1C7-DEE9-4D53-1A0579A1B449}"/>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7" name="Footer">
            <a:extLst>
              <a:ext uri="{FF2B5EF4-FFF2-40B4-BE49-F238E27FC236}">
                <a16:creationId xmlns:a16="http://schemas.microsoft.com/office/drawing/2014/main" id="{8A915A09-53E7-4FC2-ADBE-09426D0898B0}"/>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8" name="Date">
            <a:extLst>
              <a:ext uri="{FF2B5EF4-FFF2-40B4-BE49-F238E27FC236}">
                <a16:creationId xmlns:a16="http://schemas.microsoft.com/office/drawing/2014/main" id="{D9ECC4A2-872C-8130-E5B0-8B62FA3D7787}"/>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2" name="OTag">
            <a:extLst>
              <a:ext uri="{FF2B5EF4-FFF2-40B4-BE49-F238E27FC236}">
                <a16:creationId xmlns:a16="http://schemas.microsoft.com/office/drawing/2014/main" id="{525793F0-FF34-CA53-E52B-5FCBE72EC2E6}"/>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05616" y="6464808"/>
            <a:ext cx="393192" cy="393192"/>
          </a:xfrm>
          <a:prstGeom prst="rect">
            <a:avLst/>
          </a:prstGeom>
        </p:spPr>
      </p:pic>
    </p:spTree>
    <p:extLst>
      <p:ext uri="{BB962C8B-B14F-4D97-AF65-F5344CB8AC3E}">
        <p14:creationId xmlns:p14="http://schemas.microsoft.com/office/powerpoint/2010/main" val="673031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Light - Divider_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A66C82B-D6A6-34D6-659C-66E009B70507}"/>
              </a:ext>
            </a:extLst>
          </p:cNvPr>
          <p:cNvSpPr>
            <a:spLocks noGrp="1"/>
          </p:cNvSpPr>
          <p:nvPr>
            <p:ph type="pic" sz="quarter" idx="34" hasCustomPrompt="1"/>
          </p:nvPr>
        </p:nvSpPr>
        <p:spPr>
          <a:xfrm>
            <a:off x="6096000" y="-2383"/>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defRPr sz="1400" b="0" i="0">
                <a:solidFill>
                  <a:srgbClr val="2A2F2F"/>
                </a:solidFill>
                <a:latin typeface="Oracle Sans Tab" panose="020B0503020204020204" pitchFamily="34" charset="0"/>
                <a:cs typeface="Oracle Sans Tab" panose="020B0503020204020204" pitchFamily="34" charset="0"/>
              </a:defRPr>
            </a:lvl1pPr>
          </a:lstStyle>
          <a:p>
            <a:r>
              <a:rPr lang="en-US" dirty="0"/>
              <a:t>Click to add photo or illustration</a:t>
            </a:r>
          </a:p>
        </p:txBody>
      </p:sp>
      <p:pic>
        <p:nvPicPr>
          <p:cNvPr id="12" name="OTag" descr="A small square in Oracle Red with the Oracle logo in the center in white">
            <a:extLst>
              <a:ext uri="{FF2B5EF4-FFF2-40B4-BE49-F238E27FC236}">
                <a16:creationId xmlns:a16="http://schemas.microsoft.com/office/drawing/2014/main" id="{F39ED019-08DF-7C5C-5356-96376C883FF5}"/>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sp>
        <p:nvSpPr>
          <p:cNvPr id="8" name="Title 1">
            <a:extLst>
              <a:ext uri="{FF2B5EF4-FFF2-40B4-BE49-F238E27FC236}">
                <a16:creationId xmlns:a16="http://schemas.microsoft.com/office/drawing/2014/main" id="{21D9C52A-E9B3-4BD9-1271-2B302655B76B}"/>
              </a:ext>
            </a:extLst>
          </p:cNvPr>
          <p:cNvSpPr txBox="1">
            <a:spLocks/>
          </p:cNvSpPr>
          <p:nvPr/>
        </p:nvSpPr>
        <p:spPr>
          <a:xfrm>
            <a:off x="768875" y="182403"/>
            <a:ext cx="3041150" cy="82296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lang="en-US" sz="2400" b="1" i="0" kern="1200" baseline="0">
                <a:solidFill>
                  <a:schemeClr val="tx1"/>
                </a:solidFill>
                <a:latin typeface="Oracle Sans Tab" panose="020B0503020204020204" pitchFamily="34" charset="0"/>
                <a:ea typeface="+mn-ea"/>
                <a:cs typeface="Oracle Sans Tab" panose="020B0503020204020204" pitchFamily="34" charset="0"/>
              </a:defRPr>
            </a:lvl1pPr>
          </a:lstStyle>
          <a:p>
            <a:endParaRPr lang="en-IN" dirty="0"/>
          </a:p>
          <a:p>
            <a:r>
              <a:rPr lang="en-IN" dirty="0"/>
              <a:t>Title</a:t>
            </a:r>
          </a:p>
        </p:txBody>
      </p:sp>
      <p:sp>
        <p:nvSpPr>
          <p:cNvPr id="13" name="Content">
            <a:extLst>
              <a:ext uri="{FF2B5EF4-FFF2-40B4-BE49-F238E27FC236}">
                <a16:creationId xmlns:a16="http://schemas.microsoft.com/office/drawing/2014/main" id="{B5444B6F-7DFF-95C5-6BBF-97BE431B7225}"/>
              </a:ext>
            </a:extLst>
          </p:cNvPr>
          <p:cNvSpPr>
            <a:spLocks noGrp="1"/>
          </p:cNvSpPr>
          <p:nvPr>
            <p:ph sz="quarter" idx="14"/>
          </p:nvPr>
        </p:nvSpPr>
        <p:spPr>
          <a:xfrm>
            <a:off x="764650" y="153698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4" name="Subtitle">
            <a:extLst>
              <a:ext uri="{FF2B5EF4-FFF2-40B4-BE49-F238E27FC236}">
                <a16:creationId xmlns:a16="http://schemas.microsoft.com/office/drawing/2014/main" id="{E914AA8F-B3B7-A2FB-5EB0-227B7DAF7EEE}"/>
              </a:ext>
            </a:extLst>
          </p:cNvPr>
          <p:cNvSpPr>
            <a:spLocks noGrp="1"/>
          </p:cNvSpPr>
          <p:nvPr>
            <p:ph type="body" sz="quarter" idx="11" hasCustomPrompt="1"/>
          </p:nvPr>
        </p:nvSpPr>
        <p:spPr>
          <a:xfrm>
            <a:off x="792480" y="1069055"/>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18" name="Slide Number">
            <a:extLst>
              <a:ext uri="{FF2B5EF4-FFF2-40B4-BE49-F238E27FC236}">
                <a16:creationId xmlns:a16="http://schemas.microsoft.com/office/drawing/2014/main" id="{2B31CC6E-7AC7-AF96-EA4D-D17B15DF701A}"/>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9" name="Footer">
            <a:extLst>
              <a:ext uri="{FF2B5EF4-FFF2-40B4-BE49-F238E27FC236}">
                <a16:creationId xmlns:a16="http://schemas.microsoft.com/office/drawing/2014/main" id="{D7109F6F-2895-2EE8-1097-2EAF5C7252E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0" name="Date">
            <a:extLst>
              <a:ext uri="{FF2B5EF4-FFF2-40B4-BE49-F238E27FC236}">
                <a16:creationId xmlns:a16="http://schemas.microsoft.com/office/drawing/2014/main" id="{C62CB027-2411-0320-3A0E-34DD6F98B96F}"/>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2" name="Title 1">
            <a:extLst>
              <a:ext uri="{FF2B5EF4-FFF2-40B4-BE49-F238E27FC236}">
                <a16:creationId xmlns:a16="http://schemas.microsoft.com/office/drawing/2014/main" id="{4D66B3D7-A37A-A443-DD2F-C75FC28EDA21}"/>
              </a:ext>
            </a:extLst>
          </p:cNvPr>
          <p:cNvSpPr txBox="1">
            <a:spLocks/>
          </p:cNvSpPr>
          <p:nvPr userDrawn="1"/>
        </p:nvSpPr>
        <p:spPr>
          <a:xfrm>
            <a:off x="768875" y="182403"/>
            <a:ext cx="3041150" cy="82296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lang="en-US" sz="2400" b="1" i="0" kern="1200" baseline="0">
                <a:solidFill>
                  <a:schemeClr val="tx1"/>
                </a:solidFill>
                <a:latin typeface="Oracle Sans Tab" panose="020B0503020204020204" pitchFamily="34" charset="0"/>
                <a:ea typeface="+mn-ea"/>
                <a:cs typeface="Oracle Sans Tab" panose="020B0503020204020204" pitchFamily="34" charset="0"/>
              </a:defRPr>
            </a:lvl1pPr>
          </a:lstStyle>
          <a:p>
            <a:endParaRPr lang="en-IN" dirty="0"/>
          </a:p>
          <a:p>
            <a:r>
              <a:rPr lang="en-IN" dirty="0"/>
              <a:t>Title</a:t>
            </a:r>
          </a:p>
        </p:txBody>
      </p:sp>
    </p:spTree>
    <p:extLst>
      <p:ext uri="{BB962C8B-B14F-4D97-AF65-F5344CB8AC3E}">
        <p14:creationId xmlns:p14="http://schemas.microsoft.com/office/powerpoint/2010/main" val="231096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96198-787A-8620-5E7B-472B02AFBB4F}"/>
              </a:ext>
            </a:extLst>
          </p:cNvPr>
          <p:cNvSpPr>
            <a:spLocks noGrp="1"/>
          </p:cNvSpPr>
          <p:nvPr>
            <p:ph type="title"/>
          </p:nvPr>
        </p:nvSpPr>
        <p:spPr/>
        <p:txBody>
          <a:bodyPr/>
          <a:lstStyle/>
          <a:p>
            <a:r>
              <a:rPr lang="en-GB"/>
              <a:t>Click to edit Master title style</a:t>
            </a:r>
            <a:endParaRPr lang="en-US"/>
          </a:p>
        </p:txBody>
      </p:sp>
      <p:sp>
        <p:nvSpPr>
          <p:cNvPr id="6" name="Picture Placeholder 2">
            <a:extLst>
              <a:ext uri="{FF2B5EF4-FFF2-40B4-BE49-F238E27FC236}">
                <a16:creationId xmlns:a16="http://schemas.microsoft.com/office/drawing/2014/main" id="{DA1EBB75-45A4-187C-C47B-E68C9C80CE92}"/>
              </a:ext>
            </a:extLst>
          </p:cNvPr>
          <p:cNvSpPr>
            <a:spLocks noGrp="1" noChangeAspect="1"/>
          </p:cNvSpPr>
          <p:nvPr>
            <p:ph type="pic" sz="quarter" idx="26" hasCustomPrompt="1"/>
          </p:nvPr>
        </p:nvSpPr>
        <p:spPr>
          <a:xfrm>
            <a:off x="897834" y="1903921"/>
            <a:ext cx="1893870" cy="1698098"/>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7" name="Text Placeholder 21">
            <a:extLst>
              <a:ext uri="{FF2B5EF4-FFF2-40B4-BE49-F238E27FC236}">
                <a16:creationId xmlns:a16="http://schemas.microsoft.com/office/drawing/2014/main" id="{0DFB9063-3ECC-E723-AFC0-754C845DDDB0}"/>
              </a:ext>
            </a:extLst>
          </p:cNvPr>
          <p:cNvSpPr>
            <a:spLocks noGrp="1"/>
          </p:cNvSpPr>
          <p:nvPr>
            <p:ph type="body" sz="quarter" idx="25" hasCustomPrompt="1"/>
          </p:nvPr>
        </p:nvSpPr>
        <p:spPr>
          <a:xfrm>
            <a:off x="911114" y="3983730"/>
            <a:ext cx="2276930"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8" name="Text Placeholder 21">
            <a:extLst>
              <a:ext uri="{FF2B5EF4-FFF2-40B4-BE49-F238E27FC236}">
                <a16:creationId xmlns:a16="http://schemas.microsoft.com/office/drawing/2014/main" id="{2AC873D7-E4AB-9329-B960-FD1E7237BC01}"/>
              </a:ext>
            </a:extLst>
          </p:cNvPr>
          <p:cNvSpPr>
            <a:spLocks noGrp="1"/>
          </p:cNvSpPr>
          <p:nvPr>
            <p:ph type="body" sz="quarter" idx="24" hasCustomPrompt="1"/>
          </p:nvPr>
        </p:nvSpPr>
        <p:spPr>
          <a:xfrm>
            <a:off x="911114" y="4377376"/>
            <a:ext cx="2276930"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a:t>
            </a:r>
            <a:endParaRPr lang="en-US" dirty="0"/>
          </a:p>
        </p:txBody>
      </p:sp>
      <p:cxnSp>
        <p:nvCxnSpPr>
          <p:cNvPr id="9" name="Straight Connector 8">
            <a:extLst>
              <a:ext uri="{FF2B5EF4-FFF2-40B4-BE49-F238E27FC236}">
                <a16:creationId xmlns:a16="http://schemas.microsoft.com/office/drawing/2014/main" id="{5C9A877F-8FC6-BCEE-6B09-F3FD9F764825}"/>
              </a:ext>
              <a:ext uri="{C183D7F6-B498-43B3-948B-1728B52AA6E4}">
                <adec:decorative xmlns:adec="http://schemas.microsoft.com/office/drawing/2017/decorative" val="1"/>
              </a:ext>
            </a:extLst>
          </p:cNvPr>
          <p:cNvCxnSpPr>
            <a:cxnSpLocks/>
          </p:cNvCxnSpPr>
          <p:nvPr/>
        </p:nvCxnSpPr>
        <p:spPr>
          <a:xfrm>
            <a:off x="4003589"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60FDB84C-7CC1-B564-F9DC-3F12F89C3ED8}"/>
              </a:ext>
            </a:extLst>
          </p:cNvPr>
          <p:cNvSpPr>
            <a:spLocks noGrp="1" noChangeAspect="1"/>
          </p:cNvSpPr>
          <p:nvPr>
            <p:ph type="pic" sz="quarter" idx="36" hasCustomPrompt="1"/>
          </p:nvPr>
        </p:nvSpPr>
        <p:spPr>
          <a:xfrm>
            <a:off x="4757260" y="1903856"/>
            <a:ext cx="1893870" cy="1698098"/>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1" name="Text Placeholder 21">
            <a:extLst>
              <a:ext uri="{FF2B5EF4-FFF2-40B4-BE49-F238E27FC236}">
                <a16:creationId xmlns:a16="http://schemas.microsoft.com/office/drawing/2014/main" id="{E23577CC-4909-E4D5-A8C6-C3E462BE2362}"/>
              </a:ext>
            </a:extLst>
          </p:cNvPr>
          <p:cNvSpPr>
            <a:spLocks noGrp="1"/>
          </p:cNvSpPr>
          <p:nvPr>
            <p:ph type="body" sz="quarter" idx="37" hasCustomPrompt="1"/>
          </p:nvPr>
        </p:nvSpPr>
        <p:spPr>
          <a:xfrm>
            <a:off x="4797315" y="3983730"/>
            <a:ext cx="2276930"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2" name="Text Placeholder 21">
            <a:extLst>
              <a:ext uri="{FF2B5EF4-FFF2-40B4-BE49-F238E27FC236}">
                <a16:creationId xmlns:a16="http://schemas.microsoft.com/office/drawing/2014/main" id="{281A4149-D5C6-5F3C-0683-040ED43200B7}"/>
              </a:ext>
            </a:extLst>
          </p:cNvPr>
          <p:cNvSpPr>
            <a:spLocks noGrp="1"/>
          </p:cNvSpPr>
          <p:nvPr>
            <p:ph type="body" sz="quarter" idx="38" hasCustomPrompt="1"/>
          </p:nvPr>
        </p:nvSpPr>
        <p:spPr>
          <a:xfrm>
            <a:off x="4797315" y="4377376"/>
            <a:ext cx="2276930"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a:t>
            </a:r>
            <a:endParaRPr lang="en-US" dirty="0"/>
          </a:p>
        </p:txBody>
      </p:sp>
      <p:cxnSp>
        <p:nvCxnSpPr>
          <p:cNvPr id="13" name="Straight Connector 12">
            <a:extLst>
              <a:ext uri="{FF2B5EF4-FFF2-40B4-BE49-F238E27FC236}">
                <a16:creationId xmlns:a16="http://schemas.microsoft.com/office/drawing/2014/main" id="{35AFB360-C0ED-4632-7EB4-3E387D703087}"/>
              </a:ext>
              <a:ext uri="{C183D7F6-B498-43B3-948B-1728B52AA6E4}">
                <adec:decorative xmlns:adec="http://schemas.microsoft.com/office/drawing/2017/decorative" val="1"/>
              </a:ext>
            </a:extLst>
          </p:cNvPr>
          <p:cNvCxnSpPr>
            <a:cxnSpLocks/>
          </p:cNvCxnSpPr>
          <p:nvPr/>
        </p:nvCxnSpPr>
        <p:spPr>
          <a:xfrm>
            <a:off x="786301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4" name="Picture Placeholder 2">
            <a:extLst>
              <a:ext uri="{FF2B5EF4-FFF2-40B4-BE49-F238E27FC236}">
                <a16:creationId xmlns:a16="http://schemas.microsoft.com/office/drawing/2014/main" id="{45BE2AD9-FC61-6BEC-C504-AD1B0A39C1A9}"/>
              </a:ext>
            </a:extLst>
          </p:cNvPr>
          <p:cNvSpPr>
            <a:spLocks noGrp="1" noChangeAspect="1"/>
          </p:cNvSpPr>
          <p:nvPr>
            <p:ph type="pic" sz="quarter" idx="39" hasCustomPrompt="1"/>
          </p:nvPr>
        </p:nvSpPr>
        <p:spPr>
          <a:xfrm>
            <a:off x="8616787" y="1928800"/>
            <a:ext cx="1893870" cy="1698098"/>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5" name="Text Placeholder 21">
            <a:extLst>
              <a:ext uri="{FF2B5EF4-FFF2-40B4-BE49-F238E27FC236}">
                <a16:creationId xmlns:a16="http://schemas.microsoft.com/office/drawing/2014/main" id="{E46475D8-EB4F-A616-7196-D755B6C26AD4}"/>
              </a:ext>
            </a:extLst>
          </p:cNvPr>
          <p:cNvSpPr>
            <a:spLocks noGrp="1"/>
          </p:cNvSpPr>
          <p:nvPr>
            <p:ph type="body" sz="quarter" idx="40" hasCustomPrompt="1"/>
          </p:nvPr>
        </p:nvSpPr>
        <p:spPr>
          <a:xfrm>
            <a:off x="8648346" y="3983730"/>
            <a:ext cx="2276930"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6" name="Text Placeholder 21">
            <a:extLst>
              <a:ext uri="{FF2B5EF4-FFF2-40B4-BE49-F238E27FC236}">
                <a16:creationId xmlns:a16="http://schemas.microsoft.com/office/drawing/2014/main" id="{1F7D1A77-A662-66CF-4FA5-D5A81DD587A4}"/>
              </a:ext>
            </a:extLst>
          </p:cNvPr>
          <p:cNvSpPr>
            <a:spLocks noGrp="1"/>
          </p:cNvSpPr>
          <p:nvPr>
            <p:ph type="body" sz="quarter" idx="41" hasCustomPrompt="1"/>
          </p:nvPr>
        </p:nvSpPr>
        <p:spPr>
          <a:xfrm>
            <a:off x="8648346" y="4377376"/>
            <a:ext cx="2276930"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 in.</a:t>
            </a:r>
            <a:endParaRPr lang="en-US" dirty="0"/>
          </a:p>
        </p:txBody>
      </p:sp>
      <p:sp>
        <p:nvSpPr>
          <p:cNvPr id="17" name="Slide Number">
            <a:extLst>
              <a:ext uri="{FF2B5EF4-FFF2-40B4-BE49-F238E27FC236}">
                <a16:creationId xmlns:a16="http://schemas.microsoft.com/office/drawing/2014/main" id="{0BCB7E0A-E749-2633-757E-8C096EFB6CC5}"/>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8" name="Footer">
            <a:extLst>
              <a:ext uri="{FF2B5EF4-FFF2-40B4-BE49-F238E27FC236}">
                <a16:creationId xmlns:a16="http://schemas.microsoft.com/office/drawing/2014/main" id="{36718F50-25FE-5DBA-54CA-0705DBF991EF}"/>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9" name="Date">
            <a:extLst>
              <a:ext uri="{FF2B5EF4-FFF2-40B4-BE49-F238E27FC236}">
                <a16:creationId xmlns:a16="http://schemas.microsoft.com/office/drawing/2014/main" id="{D86F21E4-00E6-AD5C-43FA-968F6FA408AE}"/>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cxnSp>
        <p:nvCxnSpPr>
          <p:cNvPr id="3" name="Straight Connector 2">
            <a:extLst>
              <a:ext uri="{FF2B5EF4-FFF2-40B4-BE49-F238E27FC236}">
                <a16:creationId xmlns:a16="http://schemas.microsoft.com/office/drawing/2014/main" id="{E7D4225D-1729-B8E2-3E11-C5916E990E36}"/>
              </a:ext>
              <a:ext uri="{C183D7F6-B498-43B3-948B-1728B52AA6E4}">
                <adec:decorative xmlns:adec="http://schemas.microsoft.com/office/drawing/2017/decorative" val="1"/>
              </a:ext>
            </a:extLst>
          </p:cNvPr>
          <p:cNvCxnSpPr>
            <a:cxnSpLocks/>
          </p:cNvCxnSpPr>
          <p:nvPr userDrawn="1"/>
        </p:nvCxnSpPr>
        <p:spPr>
          <a:xfrm>
            <a:off x="4003589"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772AE1C-3776-CDCD-B2C6-1DBD00AA64BB}"/>
              </a:ext>
              <a:ext uri="{C183D7F6-B498-43B3-948B-1728B52AA6E4}">
                <adec:decorative xmlns:adec="http://schemas.microsoft.com/office/drawing/2017/decorative" val="1"/>
              </a:ext>
            </a:extLst>
          </p:cNvPr>
          <p:cNvCxnSpPr>
            <a:cxnSpLocks/>
          </p:cNvCxnSpPr>
          <p:nvPr userDrawn="1"/>
        </p:nvCxnSpPr>
        <p:spPr>
          <a:xfrm>
            <a:off x="786301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588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8676F-3B97-F4BB-A01B-078296BC19E5}"/>
              </a:ext>
            </a:extLst>
          </p:cNvPr>
          <p:cNvSpPr>
            <a:spLocks noGrp="1"/>
          </p:cNvSpPr>
          <p:nvPr>
            <p:ph type="title"/>
          </p:nvPr>
        </p:nvSpPr>
        <p:spPr/>
        <p:txBody>
          <a:bodyPr/>
          <a:lstStyle/>
          <a:p>
            <a:r>
              <a:rPr lang="en-GB"/>
              <a:t>Click to edit Master title style</a:t>
            </a:r>
            <a:endParaRPr lang="en-US"/>
          </a:p>
        </p:txBody>
      </p:sp>
      <p:sp>
        <p:nvSpPr>
          <p:cNvPr id="6" name="Icon 1">
            <a:extLst>
              <a:ext uri="{FF2B5EF4-FFF2-40B4-BE49-F238E27FC236}">
                <a16:creationId xmlns:a16="http://schemas.microsoft.com/office/drawing/2014/main" id="{22DC461B-7C77-AD2B-DCE3-0471CE3F2681}"/>
              </a:ext>
            </a:extLst>
          </p:cNvPr>
          <p:cNvSpPr>
            <a:spLocks noGrp="1" noChangeAspect="1"/>
          </p:cNvSpPr>
          <p:nvPr>
            <p:ph type="pic" sz="quarter" idx="26" hasCustomPrompt="1"/>
          </p:nvPr>
        </p:nvSpPr>
        <p:spPr>
          <a:xfrm>
            <a:off x="761999" y="1895271"/>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7" name="Column 1 Header">
            <a:extLst>
              <a:ext uri="{FF2B5EF4-FFF2-40B4-BE49-F238E27FC236}">
                <a16:creationId xmlns:a16="http://schemas.microsoft.com/office/drawing/2014/main" id="{C96F559B-4263-3CFB-4277-F14809B9A6D8}"/>
              </a:ext>
            </a:extLst>
          </p:cNvPr>
          <p:cNvSpPr>
            <a:spLocks noGrp="1"/>
          </p:cNvSpPr>
          <p:nvPr>
            <p:ph type="body" sz="quarter" idx="25" hasCustomPrompt="1"/>
          </p:nvPr>
        </p:nvSpPr>
        <p:spPr>
          <a:xfrm>
            <a:off x="76199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8" name="Column 1 body">
            <a:extLst>
              <a:ext uri="{FF2B5EF4-FFF2-40B4-BE49-F238E27FC236}">
                <a16:creationId xmlns:a16="http://schemas.microsoft.com/office/drawing/2014/main" id="{B3AA1543-C754-DBE9-5A26-9250091C8D34}"/>
              </a:ext>
            </a:extLst>
          </p:cNvPr>
          <p:cNvSpPr>
            <a:spLocks noGrp="1"/>
          </p:cNvSpPr>
          <p:nvPr>
            <p:ph type="body" sz="quarter" idx="24" hasCustomPrompt="1"/>
          </p:nvPr>
        </p:nvSpPr>
        <p:spPr>
          <a:xfrm>
            <a:off x="76199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cxnSp>
        <p:nvCxnSpPr>
          <p:cNvPr id="9" name="Divider 1">
            <a:extLst>
              <a:ext uri="{FF2B5EF4-FFF2-40B4-BE49-F238E27FC236}">
                <a16:creationId xmlns:a16="http://schemas.microsoft.com/office/drawing/2014/main" id="{120B7374-D33B-87AB-98B3-23E9250B2D2F}"/>
              </a:ext>
              <a:ext uri="{C183D7F6-B498-43B3-948B-1728B52AA6E4}">
                <adec:decorative xmlns:adec="http://schemas.microsoft.com/office/drawing/2017/decorative" val="1"/>
              </a:ext>
            </a:extLst>
          </p:cNvPr>
          <p:cNvCxnSpPr>
            <a:cxnSpLocks/>
          </p:cNvCxnSpPr>
          <p:nvPr/>
        </p:nvCxnSpPr>
        <p:spPr>
          <a:xfrm>
            <a:off x="3215680"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0" name="Icon 2">
            <a:extLst>
              <a:ext uri="{FF2B5EF4-FFF2-40B4-BE49-F238E27FC236}">
                <a16:creationId xmlns:a16="http://schemas.microsoft.com/office/drawing/2014/main" id="{8C9BF03D-5504-90F7-7633-3FDF917A92D9}"/>
              </a:ext>
            </a:extLst>
          </p:cNvPr>
          <p:cNvSpPr>
            <a:spLocks noGrp="1" noChangeAspect="1"/>
          </p:cNvSpPr>
          <p:nvPr>
            <p:ph type="pic" sz="quarter" idx="42" hasCustomPrompt="1"/>
          </p:nvPr>
        </p:nvSpPr>
        <p:spPr>
          <a:xfrm>
            <a:off x="3558551" y="1903856"/>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1" name="Column 2 header">
            <a:extLst>
              <a:ext uri="{FF2B5EF4-FFF2-40B4-BE49-F238E27FC236}">
                <a16:creationId xmlns:a16="http://schemas.microsoft.com/office/drawing/2014/main" id="{9ED89A4F-A973-30EC-40A1-E1500F6C378A}"/>
              </a:ext>
            </a:extLst>
          </p:cNvPr>
          <p:cNvSpPr>
            <a:spLocks noGrp="1"/>
          </p:cNvSpPr>
          <p:nvPr>
            <p:ph type="body" sz="quarter" idx="43" hasCustomPrompt="1"/>
          </p:nvPr>
        </p:nvSpPr>
        <p:spPr>
          <a:xfrm>
            <a:off x="355599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2" name="Column 2 body">
            <a:extLst>
              <a:ext uri="{FF2B5EF4-FFF2-40B4-BE49-F238E27FC236}">
                <a16:creationId xmlns:a16="http://schemas.microsoft.com/office/drawing/2014/main" id="{026B15C0-C05B-296F-5067-14E1573E2719}"/>
              </a:ext>
            </a:extLst>
          </p:cNvPr>
          <p:cNvSpPr>
            <a:spLocks noGrp="1"/>
          </p:cNvSpPr>
          <p:nvPr>
            <p:ph type="body" sz="quarter" idx="44" hasCustomPrompt="1"/>
          </p:nvPr>
        </p:nvSpPr>
        <p:spPr>
          <a:xfrm>
            <a:off x="355599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cxnSp>
        <p:nvCxnSpPr>
          <p:cNvPr id="13" name="Divider 2">
            <a:extLst>
              <a:ext uri="{FF2B5EF4-FFF2-40B4-BE49-F238E27FC236}">
                <a16:creationId xmlns:a16="http://schemas.microsoft.com/office/drawing/2014/main" id="{2574728C-A2E2-8C1D-F06F-0E33E95DE955}"/>
              </a:ext>
              <a:ext uri="{C183D7F6-B498-43B3-948B-1728B52AA6E4}">
                <adec:decorative xmlns:adec="http://schemas.microsoft.com/office/drawing/2017/decorative" val="1"/>
              </a:ext>
            </a:extLst>
          </p:cNvPr>
          <p:cNvCxnSpPr>
            <a:cxnSpLocks/>
          </p:cNvCxnSpPr>
          <p:nvPr/>
        </p:nvCxnSpPr>
        <p:spPr>
          <a:xfrm>
            <a:off x="605999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4" name="Icon 3">
            <a:extLst>
              <a:ext uri="{FF2B5EF4-FFF2-40B4-BE49-F238E27FC236}">
                <a16:creationId xmlns:a16="http://schemas.microsoft.com/office/drawing/2014/main" id="{F26291DC-9D02-F6A4-66A1-D31FFD409B84}"/>
              </a:ext>
            </a:extLst>
          </p:cNvPr>
          <p:cNvSpPr>
            <a:spLocks noGrp="1" noChangeAspect="1"/>
          </p:cNvSpPr>
          <p:nvPr>
            <p:ph type="pic" sz="quarter" idx="45" hasCustomPrompt="1"/>
          </p:nvPr>
        </p:nvSpPr>
        <p:spPr>
          <a:xfrm>
            <a:off x="6397301" y="1909175"/>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5" name="Column 3 header">
            <a:extLst>
              <a:ext uri="{FF2B5EF4-FFF2-40B4-BE49-F238E27FC236}">
                <a16:creationId xmlns:a16="http://schemas.microsoft.com/office/drawing/2014/main" id="{B7148158-4D56-0664-7082-B72D10743AB7}"/>
              </a:ext>
            </a:extLst>
          </p:cNvPr>
          <p:cNvSpPr>
            <a:spLocks noGrp="1"/>
          </p:cNvSpPr>
          <p:nvPr>
            <p:ph type="body" sz="quarter" idx="46" hasCustomPrompt="1"/>
          </p:nvPr>
        </p:nvSpPr>
        <p:spPr>
          <a:xfrm>
            <a:off x="640079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6" name="Column 3 body">
            <a:extLst>
              <a:ext uri="{FF2B5EF4-FFF2-40B4-BE49-F238E27FC236}">
                <a16:creationId xmlns:a16="http://schemas.microsoft.com/office/drawing/2014/main" id="{8943E666-7BF4-F635-EFE8-075E47481116}"/>
              </a:ext>
            </a:extLst>
          </p:cNvPr>
          <p:cNvSpPr>
            <a:spLocks noGrp="1"/>
          </p:cNvSpPr>
          <p:nvPr>
            <p:ph type="body" sz="quarter" idx="47" hasCustomPrompt="1"/>
          </p:nvPr>
        </p:nvSpPr>
        <p:spPr>
          <a:xfrm>
            <a:off x="640079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cxnSp>
        <p:nvCxnSpPr>
          <p:cNvPr id="17" name="Divider 3">
            <a:extLst>
              <a:ext uri="{FF2B5EF4-FFF2-40B4-BE49-F238E27FC236}">
                <a16:creationId xmlns:a16="http://schemas.microsoft.com/office/drawing/2014/main" id="{70FD96A0-16D9-0FAD-23DE-75E65493C390}"/>
              </a:ext>
              <a:ext uri="{C183D7F6-B498-43B3-948B-1728B52AA6E4}">
                <adec:decorative xmlns:adec="http://schemas.microsoft.com/office/drawing/2017/decorative" val="1"/>
              </a:ext>
            </a:extLst>
          </p:cNvPr>
          <p:cNvCxnSpPr>
            <a:cxnSpLocks/>
          </p:cNvCxnSpPr>
          <p:nvPr/>
        </p:nvCxnSpPr>
        <p:spPr>
          <a:xfrm>
            <a:off x="8904312"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8" name="Icon 4">
            <a:extLst>
              <a:ext uri="{FF2B5EF4-FFF2-40B4-BE49-F238E27FC236}">
                <a16:creationId xmlns:a16="http://schemas.microsoft.com/office/drawing/2014/main" id="{174B90A9-5935-3FF3-3C3B-612DA65B9763}"/>
              </a:ext>
            </a:extLst>
          </p:cNvPr>
          <p:cNvSpPr>
            <a:spLocks noGrp="1" noChangeAspect="1"/>
          </p:cNvSpPr>
          <p:nvPr>
            <p:ph type="pic" sz="quarter" idx="48" hasCustomPrompt="1"/>
          </p:nvPr>
        </p:nvSpPr>
        <p:spPr>
          <a:xfrm>
            <a:off x="9235439" y="1895271"/>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9" name="Column 4 header">
            <a:extLst>
              <a:ext uri="{FF2B5EF4-FFF2-40B4-BE49-F238E27FC236}">
                <a16:creationId xmlns:a16="http://schemas.microsoft.com/office/drawing/2014/main" id="{12731AA4-8B59-AF5F-1FF0-6D677159E996}"/>
              </a:ext>
            </a:extLst>
          </p:cNvPr>
          <p:cNvSpPr>
            <a:spLocks noGrp="1"/>
          </p:cNvSpPr>
          <p:nvPr>
            <p:ph type="body" sz="quarter" idx="49" hasCustomPrompt="1"/>
          </p:nvPr>
        </p:nvSpPr>
        <p:spPr>
          <a:xfrm>
            <a:off x="923543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20" name="Column 4 body">
            <a:extLst>
              <a:ext uri="{FF2B5EF4-FFF2-40B4-BE49-F238E27FC236}">
                <a16:creationId xmlns:a16="http://schemas.microsoft.com/office/drawing/2014/main" id="{C15AF4D4-DE0C-C422-66AF-ED266AE4C7C3}"/>
              </a:ext>
            </a:extLst>
          </p:cNvPr>
          <p:cNvSpPr>
            <a:spLocks noGrp="1"/>
          </p:cNvSpPr>
          <p:nvPr>
            <p:ph type="body" sz="quarter" idx="50" hasCustomPrompt="1"/>
          </p:nvPr>
        </p:nvSpPr>
        <p:spPr>
          <a:xfrm>
            <a:off x="923543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sp>
        <p:nvSpPr>
          <p:cNvPr id="21" name="Slide Number">
            <a:extLst>
              <a:ext uri="{FF2B5EF4-FFF2-40B4-BE49-F238E27FC236}">
                <a16:creationId xmlns:a16="http://schemas.microsoft.com/office/drawing/2014/main" id="{7F4891ED-0CEE-0E17-C734-1854850936E8}"/>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22" name="Footer">
            <a:extLst>
              <a:ext uri="{FF2B5EF4-FFF2-40B4-BE49-F238E27FC236}">
                <a16:creationId xmlns:a16="http://schemas.microsoft.com/office/drawing/2014/main" id="{B4C48CAB-D81B-FD73-175F-3D3472C68AF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3" name="Date">
            <a:extLst>
              <a:ext uri="{FF2B5EF4-FFF2-40B4-BE49-F238E27FC236}">
                <a16:creationId xmlns:a16="http://schemas.microsoft.com/office/drawing/2014/main" id="{DDED9C1A-DD6F-A905-4767-47FB2DB7A9AA}"/>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cxnSp>
        <p:nvCxnSpPr>
          <p:cNvPr id="3" name="Divider 1">
            <a:extLst>
              <a:ext uri="{FF2B5EF4-FFF2-40B4-BE49-F238E27FC236}">
                <a16:creationId xmlns:a16="http://schemas.microsoft.com/office/drawing/2014/main" id="{2DAEC0AC-AAB6-87BE-38C7-62C530EC6931}"/>
              </a:ext>
              <a:ext uri="{C183D7F6-B498-43B3-948B-1728B52AA6E4}">
                <adec:decorative xmlns:adec="http://schemas.microsoft.com/office/drawing/2017/decorative" val="1"/>
              </a:ext>
            </a:extLst>
          </p:cNvPr>
          <p:cNvCxnSpPr>
            <a:cxnSpLocks/>
          </p:cNvCxnSpPr>
          <p:nvPr userDrawn="1"/>
        </p:nvCxnSpPr>
        <p:spPr>
          <a:xfrm>
            <a:off x="3215680"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cxnSp>
        <p:nvCxnSpPr>
          <p:cNvPr id="4" name="Divider 2">
            <a:extLst>
              <a:ext uri="{FF2B5EF4-FFF2-40B4-BE49-F238E27FC236}">
                <a16:creationId xmlns:a16="http://schemas.microsoft.com/office/drawing/2014/main" id="{60B91C6C-4F41-B677-A6C6-A326633B9E6D}"/>
              </a:ext>
              <a:ext uri="{C183D7F6-B498-43B3-948B-1728B52AA6E4}">
                <adec:decorative xmlns:adec="http://schemas.microsoft.com/office/drawing/2017/decorative" val="1"/>
              </a:ext>
            </a:extLst>
          </p:cNvPr>
          <p:cNvCxnSpPr>
            <a:cxnSpLocks/>
          </p:cNvCxnSpPr>
          <p:nvPr userDrawn="1"/>
        </p:nvCxnSpPr>
        <p:spPr>
          <a:xfrm>
            <a:off x="605999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cxnSp>
        <p:nvCxnSpPr>
          <p:cNvPr id="5" name="Divider 3">
            <a:extLst>
              <a:ext uri="{FF2B5EF4-FFF2-40B4-BE49-F238E27FC236}">
                <a16:creationId xmlns:a16="http://schemas.microsoft.com/office/drawing/2014/main" id="{23642C8E-5019-2525-D7D7-F85CC65F72A8}"/>
              </a:ext>
              <a:ext uri="{C183D7F6-B498-43B3-948B-1728B52AA6E4}">
                <adec:decorative xmlns:adec="http://schemas.microsoft.com/office/drawing/2017/decorative" val="1"/>
              </a:ext>
            </a:extLst>
          </p:cNvPr>
          <p:cNvCxnSpPr>
            <a:cxnSpLocks/>
          </p:cNvCxnSpPr>
          <p:nvPr userDrawn="1"/>
        </p:nvCxnSpPr>
        <p:spPr>
          <a:xfrm>
            <a:off x="8904312"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229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ark - Split content with line">
    <p:spTree>
      <p:nvGrpSpPr>
        <p:cNvPr id="1" name=""/>
        <p:cNvGrpSpPr/>
        <p:nvPr/>
      </p:nvGrpSpPr>
      <p:grpSpPr>
        <a:xfrm>
          <a:off x="0" y="0"/>
          <a:ext cx="0" cy="0"/>
          <a:chOff x="0" y="0"/>
          <a:chExt cx="0" cy="0"/>
        </a:xfrm>
      </p:grpSpPr>
      <p:sp>
        <p:nvSpPr>
          <p:cNvPr id="3" name="Title 12">
            <a:extLst>
              <a:ext uri="{FF2B5EF4-FFF2-40B4-BE49-F238E27FC236}">
                <a16:creationId xmlns:a16="http://schemas.microsoft.com/office/drawing/2014/main" id="{6B0DF820-DA27-4A53-F431-314E40C10345}"/>
              </a:ext>
            </a:extLst>
          </p:cNvPr>
          <p:cNvSpPr>
            <a:spLocks noGrp="1"/>
          </p:cNvSpPr>
          <p:nvPr>
            <p:ph type="title" hasCustomPrompt="1"/>
          </p:nvPr>
        </p:nvSpPr>
        <p:spPr>
          <a:xfrm>
            <a:off x="768875" y="3017520"/>
            <a:ext cx="3132585" cy="822960"/>
          </a:xfrm>
        </p:spPr>
        <p:txBody>
          <a:bodyPr anchor="ctr"/>
          <a:lstStyle>
            <a:lvl1pPr>
              <a:lnSpc>
                <a:spcPct val="100000"/>
              </a:lnSpc>
              <a:defRPr sz="3200" b="1" i="0">
                <a:latin typeface="Oracle Sans Tab" panose="020B0503020204020204" pitchFamily="34" charset="0"/>
                <a:cs typeface="Oracle Sans Tab" panose="020B0503020204020204" pitchFamily="34" charset="0"/>
              </a:defRPr>
            </a:lvl1pPr>
          </a:lstStyle>
          <a:p>
            <a:r>
              <a:rPr lang="en-US" dirty="0"/>
              <a:t>Title</a:t>
            </a:r>
          </a:p>
        </p:txBody>
      </p:sp>
      <p:sp>
        <p:nvSpPr>
          <p:cNvPr id="5" name="Subtitle">
            <a:extLst>
              <a:ext uri="{FF2B5EF4-FFF2-40B4-BE49-F238E27FC236}">
                <a16:creationId xmlns:a16="http://schemas.microsoft.com/office/drawing/2014/main" id="{72D292EF-93B3-0F2E-7BED-9B5FDD1F1B94}"/>
              </a:ext>
            </a:extLst>
          </p:cNvPr>
          <p:cNvSpPr>
            <a:spLocks noGrp="1"/>
          </p:cNvSpPr>
          <p:nvPr>
            <p:ph type="body" sz="quarter" idx="11" hasCustomPrompt="1"/>
          </p:nvPr>
        </p:nvSpPr>
        <p:spPr>
          <a:xfrm>
            <a:off x="4708865" y="2630927"/>
            <a:ext cx="6728946" cy="1596145"/>
          </a:xfrm>
          <a:prstGeom prst="rect">
            <a:avLst/>
          </a:prstGeom>
        </p:spPr>
        <p:txBody>
          <a:bodyPr lIns="0" anchor="ctr">
            <a:noAutofit/>
          </a:bodyPr>
          <a:lstStyle>
            <a:lvl1pPr marL="0" indent="0">
              <a:lnSpc>
                <a:spcPct val="100000"/>
              </a:lnSpc>
              <a:spcAft>
                <a:spcPts val="0"/>
              </a:spcAft>
              <a:buNone/>
              <a:defRPr sz="2400" b="0" i="0">
                <a:latin typeface="Oracle Sans Tab" panose="020B0503020204020204" pitchFamily="34" charset="0"/>
                <a:cs typeface="Oracle Sans Tab" panose="020B0503020204020204" pitchFamily="34" charset="0"/>
              </a:defRPr>
            </a:lvl1pPr>
          </a:lstStyle>
          <a:p>
            <a:pPr lvl="0"/>
            <a:r>
              <a:rPr lang="en-US" dirty="0"/>
              <a:t>Subtitle</a:t>
            </a:r>
          </a:p>
        </p:txBody>
      </p:sp>
      <p:cxnSp>
        <p:nvCxnSpPr>
          <p:cNvPr id="9" name="Straight Connector 8">
            <a:extLst>
              <a:ext uri="{FF2B5EF4-FFF2-40B4-BE49-F238E27FC236}">
                <a16:creationId xmlns:a16="http://schemas.microsoft.com/office/drawing/2014/main" id="{26998537-4CB8-01D7-DAF2-9D810652EE0D}"/>
              </a:ext>
              <a:ext uri="{C183D7F6-B498-43B3-948B-1728B52AA6E4}">
                <adec:decorative xmlns:adec="http://schemas.microsoft.com/office/drawing/2017/decorative" val="1"/>
              </a:ext>
            </a:extLst>
          </p:cNvPr>
          <p:cNvCxnSpPr>
            <a:cxnSpLocks/>
          </p:cNvCxnSpPr>
          <p:nvPr/>
        </p:nvCxnSpPr>
        <p:spPr>
          <a:xfrm>
            <a:off x="4076567" y="1600210"/>
            <a:ext cx="0" cy="36575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Graphic 21">
            <a:extLst>
              <a:ext uri="{FF2B5EF4-FFF2-40B4-BE49-F238E27FC236}">
                <a16:creationId xmlns:a16="http://schemas.microsoft.com/office/drawing/2014/main" id="{1AD352FD-B80F-9794-8F06-C77A94D30F2C}"/>
              </a:ext>
            </a:extLst>
          </p:cNvPr>
          <p:cNvSpPr/>
          <p:nvPr/>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12" name="Graphic 23">
            <a:extLst>
              <a:ext uri="{FF2B5EF4-FFF2-40B4-BE49-F238E27FC236}">
                <a16:creationId xmlns:a16="http://schemas.microsoft.com/office/drawing/2014/main" id="{E3DF858A-749C-3DDC-3050-7F68618CD53A}"/>
              </a:ext>
            </a:extLst>
          </p:cNvPr>
          <p:cNvSpPr/>
          <p:nvPr/>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13" name="Slide Number">
            <a:extLst>
              <a:ext uri="{FF2B5EF4-FFF2-40B4-BE49-F238E27FC236}">
                <a16:creationId xmlns:a16="http://schemas.microsoft.com/office/drawing/2014/main" id="{A5323684-FBB3-7C7E-8014-B99BC9A09D66}"/>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4" name="Footer">
            <a:extLst>
              <a:ext uri="{FF2B5EF4-FFF2-40B4-BE49-F238E27FC236}">
                <a16:creationId xmlns:a16="http://schemas.microsoft.com/office/drawing/2014/main" id="{B614A811-FBAF-7BF7-46E7-6939FD7E9B73}"/>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5" name="Date">
            <a:extLst>
              <a:ext uri="{FF2B5EF4-FFF2-40B4-BE49-F238E27FC236}">
                <a16:creationId xmlns:a16="http://schemas.microsoft.com/office/drawing/2014/main" id="{C22491EE-58AC-865F-F5E4-18C2BB7B3E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cxnSp>
        <p:nvCxnSpPr>
          <p:cNvPr id="2" name="Straight Connector 1">
            <a:extLst>
              <a:ext uri="{FF2B5EF4-FFF2-40B4-BE49-F238E27FC236}">
                <a16:creationId xmlns:a16="http://schemas.microsoft.com/office/drawing/2014/main" id="{C9FEFE82-B9FA-2735-F81E-8A8142F4664F}"/>
              </a:ext>
              <a:ext uri="{C183D7F6-B498-43B3-948B-1728B52AA6E4}">
                <adec:decorative xmlns:adec="http://schemas.microsoft.com/office/drawing/2017/decorative" val="1"/>
              </a:ext>
            </a:extLst>
          </p:cNvPr>
          <p:cNvCxnSpPr>
            <a:cxnSpLocks/>
          </p:cNvCxnSpPr>
          <p:nvPr userDrawn="1"/>
        </p:nvCxnSpPr>
        <p:spPr>
          <a:xfrm>
            <a:off x="4076567" y="1600210"/>
            <a:ext cx="0" cy="36575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Graphic 21">
            <a:extLst>
              <a:ext uri="{FF2B5EF4-FFF2-40B4-BE49-F238E27FC236}">
                <a16:creationId xmlns:a16="http://schemas.microsoft.com/office/drawing/2014/main" id="{8BD05FEF-C2D8-F91A-91E8-E5AEA1B52434}"/>
              </a:ext>
            </a:extLst>
          </p:cNvPr>
          <p:cNvSpPr/>
          <p:nvPr userDrawn="1"/>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6" name="Graphic 23">
            <a:extLst>
              <a:ext uri="{FF2B5EF4-FFF2-40B4-BE49-F238E27FC236}">
                <a16:creationId xmlns:a16="http://schemas.microsoft.com/office/drawing/2014/main" id="{3465CBF2-B713-44C3-4AB2-4733E871E2A2}"/>
              </a:ext>
            </a:extLst>
          </p:cNvPr>
          <p:cNvSpPr/>
          <p:nvPr userDrawn="1"/>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Tree>
    <p:extLst>
      <p:ext uri="{BB962C8B-B14F-4D97-AF65-F5344CB8AC3E}">
        <p14:creationId xmlns:p14="http://schemas.microsoft.com/office/powerpoint/2010/main" val="3361304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sz="quarter"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sz="quarter" idx="14"/>
          </p:nvPr>
        </p:nvSpPr>
        <p:spPr>
          <a:xfrm>
            <a:off x="766762" y="160019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C7F8239D-9ACA-6A33-4B82-2450196C924C}"/>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AE45DFB0-579D-8301-33E4-8EED051620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2589076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sz="quarter"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sz="quarter" idx="14"/>
          </p:nvPr>
        </p:nvSpPr>
        <p:spPr>
          <a:xfrm>
            <a:off x="766762" y="160019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C7F8239D-9ACA-6A33-4B82-2450196C924C}"/>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AE45DFB0-579D-8301-33E4-8EED051620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3" name="Graphic 21">
            <a:extLst>
              <a:ext uri="{FF2B5EF4-FFF2-40B4-BE49-F238E27FC236}">
                <a16:creationId xmlns:a16="http://schemas.microsoft.com/office/drawing/2014/main" id="{D1595864-BC74-C4F0-31B8-C56098E2B42E}"/>
              </a:ext>
            </a:extLst>
          </p:cNvPr>
          <p:cNvSpPr/>
          <p:nvPr/>
        </p:nvSpPr>
        <p:spPr>
          <a:xfrm rot="3345857">
            <a:off x="9185519" y="956756"/>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alpha val="0"/>
                </a:srgbClr>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8" name="Picture Placeholder 21">
            <a:extLst>
              <a:ext uri="{FF2B5EF4-FFF2-40B4-BE49-F238E27FC236}">
                <a16:creationId xmlns:a16="http://schemas.microsoft.com/office/drawing/2014/main" id="{0CA3CA57-3EEC-FB46-DE96-96953D0C1E74}"/>
              </a:ext>
            </a:extLst>
          </p:cNvPr>
          <p:cNvSpPr>
            <a:spLocks noGrp="1"/>
          </p:cNvSpPr>
          <p:nvPr>
            <p:ph type="pic" sz="quarter" idx="38" hasCustomPrompt="1"/>
          </p:nvPr>
        </p:nvSpPr>
        <p:spPr>
          <a:xfrm>
            <a:off x="5286111" y="1275787"/>
            <a:ext cx="5381889" cy="2805857"/>
          </a:xfrm>
        </p:spPr>
        <p:txBody>
          <a:bodyPr anchor="ctr"/>
          <a:lstStyle>
            <a:lvl1pPr algn="ctr">
              <a:defRPr sz="1400"/>
            </a:lvl1pPr>
          </a:lstStyle>
          <a:p>
            <a:r>
              <a:rPr lang="en-US" dirty="0"/>
              <a:t>Click icon to add screenshot</a:t>
            </a:r>
          </a:p>
          <a:p>
            <a:endParaRPr lang="en-US" dirty="0"/>
          </a:p>
          <a:p>
            <a:endParaRPr lang="en-US" dirty="0"/>
          </a:p>
        </p:txBody>
      </p:sp>
      <p:pic>
        <p:nvPicPr>
          <p:cNvPr id="10" name="Picture 9">
            <a:extLst>
              <a:ext uri="{FF2B5EF4-FFF2-40B4-BE49-F238E27FC236}">
                <a16:creationId xmlns:a16="http://schemas.microsoft.com/office/drawing/2014/main" id="{AEF7EBD2-8FCB-DF2F-B63A-3F721596785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86111" y="1005363"/>
            <a:ext cx="5381889" cy="232877"/>
          </a:xfrm>
          <a:prstGeom prst="rect">
            <a:avLst/>
          </a:prstGeom>
          <a:effectLst>
            <a:innerShdw blurRad="63500" dist="50800" dir="16200000">
              <a:prstClr val="black">
                <a:alpha val="50000"/>
              </a:prstClr>
            </a:innerShdw>
          </a:effectLst>
        </p:spPr>
      </p:pic>
    </p:spTree>
    <p:extLst>
      <p:ext uri="{BB962C8B-B14F-4D97-AF65-F5344CB8AC3E}">
        <p14:creationId xmlns:p14="http://schemas.microsoft.com/office/powerpoint/2010/main" val="528875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ight - Divider_Image">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DE8EE698-DD9E-FCA6-2E7D-4B8B85A548EA}"/>
              </a:ext>
            </a:extLst>
          </p:cNvPr>
          <p:cNvSpPr>
            <a:spLocks noGrp="1"/>
          </p:cNvSpPr>
          <p:nvPr>
            <p:ph type="title" hasCustomPrompt="1"/>
          </p:nvPr>
        </p:nvSpPr>
        <p:spPr>
          <a:xfrm>
            <a:off x="609600" y="2253312"/>
            <a:ext cx="4321300" cy="1280160"/>
          </a:xfrm>
          <a:noFill/>
        </p:spPr>
        <p:txBody>
          <a:bodyPr vert="horz" wrap="square" lIns="0" tIns="0" rIns="0" bIns="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General divider</a:t>
            </a:r>
            <a:br>
              <a:rPr lang="en-US" dirty="0"/>
            </a:br>
            <a:r>
              <a:rPr lang="en-US" dirty="0"/>
              <a:t>with image</a:t>
            </a:r>
          </a:p>
        </p:txBody>
      </p:sp>
      <p:sp>
        <p:nvSpPr>
          <p:cNvPr id="16" name="Picture Placeholder 15">
            <a:extLst>
              <a:ext uri="{FF2B5EF4-FFF2-40B4-BE49-F238E27FC236}">
                <a16:creationId xmlns:a16="http://schemas.microsoft.com/office/drawing/2014/main" id="{7A66C82B-D6A6-34D6-659C-66E009B70507}"/>
              </a:ext>
            </a:extLst>
          </p:cNvPr>
          <p:cNvSpPr>
            <a:spLocks noGrp="1"/>
          </p:cNvSpPr>
          <p:nvPr>
            <p:ph type="pic" sz="quarter" idx="34" hasCustomPrompt="1"/>
          </p:nvPr>
        </p:nvSpPr>
        <p:spPr>
          <a:xfrm>
            <a:off x="6096000" y="0"/>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defRPr sz="1400" b="0" i="0">
                <a:solidFill>
                  <a:srgbClr val="2A2F2F"/>
                </a:solidFill>
                <a:latin typeface="Oracle Sans Tab" panose="020B0503020204020204" pitchFamily="34" charset="0"/>
                <a:cs typeface="Oracle Sans Tab" panose="020B0503020204020204" pitchFamily="34" charset="0"/>
              </a:defRPr>
            </a:lvl1pPr>
          </a:lstStyle>
          <a:p>
            <a:r>
              <a:rPr lang="en-US" dirty="0"/>
              <a:t>Click to add photo or illustration</a:t>
            </a:r>
          </a:p>
        </p:txBody>
      </p:sp>
      <p:sp>
        <p:nvSpPr>
          <p:cNvPr id="9" name="Accent mark">
            <a:extLst>
              <a:ext uri="{FF2B5EF4-FFF2-40B4-BE49-F238E27FC236}">
                <a16:creationId xmlns:a16="http://schemas.microsoft.com/office/drawing/2014/main" id="{EF7E4D86-EF60-0FEC-3E94-F74C96841A9C}"/>
              </a:ext>
              <a:ext uri="{C183D7F6-B498-43B3-948B-1728B52AA6E4}">
                <adec:decorative xmlns:adec="http://schemas.microsoft.com/office/drawing/2017/decorative" val="1"/>
              </a:ext>
            </a:extLst>
          </p:cNvPr>
          <p:cNvSpPr/>
          <p:nvPr/>
        </p:nvSpPr>
        <p:spPr>
          <a:xfrm>
            <a:off x="609600" y="3784087"/>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head">
            <a:extLst>
              <a:ext uri="{FF2B5EF4-FFF2-40B4-BE49-F238E27FC236}">
                <a16:creationId xmlns:a16="http://schemas.microsoft.com/office/drawing/2014/main" id="{A763B6F6-4DFA-26D0-D8A9-4B0B1409391D}"/>
              </a:ext>
            </a:extLst>
          </p:cNvPr>
          <p:cNvSpPr>
            <a:spLocks noGrp="1"/>
          </p:cNvSpPr>
          <p:nvPr>
            <p:ph type="body" sz="quarter" idx="33" hasCustomPrompt="1"/>
          </p:nvPr>
        </p:nvSpPr>
        <p:spPr>
          <a:xfrm>
            <a:off x="617418" y="4051373"/>
            <a:ext cx="4389120" cy="681251"/>
          </a:xfrm>
          <a:prstGeom prst="rect">
            <a:avLst/>
          </a:prstGeom>
          <a:noFill/>
        </p:spPr>
        <p:txBody>
          <a:bodyPr>
            <a:noAutofit/>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sz="2000" b="0">
                <a:gradFill>
                  <a:gsLst>
                    <a:gs pos="0">
                      <a:schemeClr val="tx1"/>
                    </a:gs>
                    <a:gs pos="100000">
                      <a:schemeClr val="tx1"/>
                    </a:gs>
                  </a:gsLst>
                  <a:lin ang="2700000" scaled="1"/>
                </a:gra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pic>
        <p:nvPicPr>
          <p:cNvPr id="12" name="OTag" descr="A small square in Oracle Red with the Oracle logo in the center in white">
            <a:extLst>
              <a:ext uri="{FF2B5EF4-FFF2-40B4-BE49-F238E27FC236}">
                <a16:creationId xmlns:a16="http://schemas.microsoft.com/office/drawing/2014/main" id="{F39ED019-08DF-7C5C-5356-96376C883FF5}"/>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sp>
        <p:nvSpPr>
          <p:cNvPr id="3" name="Slide Number">
            <a:extLst>
              <a:ext uri="{FF2B5EF4-FFF2-40B4-BE49-F238E27FC236}">
                <a16:creationId xmlns:a16="http://schemas.microsoft.com/office/drawing/2014/main" id="{D92864D0-F261-D50F-565D-3BD2315F2783}"/>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5" name="Footer">
            <a:extLst>
              <a:ext uri="{FF2B5EF4-FFF2-40B4-BE49-F238E27FC236}">
                <a16:creationId xmlns:a16="http://schemas.microsoft.com/office/drawing/2014/main" id="{19CDF5A4-D562-E82E-7296-19C5FFE77704}"/>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6" name="Date">
            <a:extLst>
              <a:ext uri="{FF2B5EF4-FFF2-40B4-BE49-F238E27FC236}">
                <a16:creationId xmlns:a16="http://schemas.microsoft.com/office/drawing/2014/main" id="{7CED4240-733A-07DF-145A-266088FFF37C}"/>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30212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ight - Screensho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0F3D2B-DD8D-3718-AE06-7C8DDB64D815}"/>
              </a:ext>
            </a:extLst>
          </p:cNvPr>
          <p:cNvSpPr>
            <a:spLocks noGrp="1"/>
          </p:cNvSpPr>
          <p:nvPr>
            <p:ph type="title"/>
          </p:nvPr>
        </p:nvSpPr>
        <p:spPr>
          <a:xfrm>
            <a:off x="762000" y="2471026"/>
            <a:ext cx="3762466" cy="822960"/>
          </a:xfrm>
        </p:spPr>
        <p:txBody>
          <a:bodyPr/>
          <a:lstStyle>
            <a:lvl1pPr>
              <a:defRPr b="1" i="0">
                <a:latin typeface="Oracle Sans Tab" panose="020B0503020204020204" pitchFamily="34" charset="0"/>
                <a:cs typeface="Oracle Sans Tab" panose="020B0503020204020204" pitchFamily="34" charset="0"/>
              </a:defRPr>
            </a:lvl1pPr>
          </a:lstStyle>
          <a:p>
            <a:r>
              <a:rPr lang="en-GB" dirty="0"/>
              <a:t>Click to edit Master title style</a:t>
            </a:r>
            <a:endParaRPr lang="en-US" dirty="0"/>
          </a:p>
        </p:txBody>
      </p:sp>
      <p:sp>
        <p:nvSpPr>
          <p:cNvPr id="10" name="Text Placeholder 21">
            <a:extLst>
              <a:ext uri="{FF2B5EF4-FFF2-40B4-BE49-F238E27FC236}">
                <a16:creationId xmlns:a16="http://schemas.microsoft.com/office/drawing/2014/main" id="{ADDF4B14-485E-2D9E-8017-8DBD76E5E0CC}"/>
              </a:ext>
            </a:extLst>
          </p:cNvPr>
          <p:cNvSpPr>
            <a:spLocks noGrp="1"/>
          </p:cNvSpPr>
          <p:nvPr>
            <p:ph type="body" sz="quarter" idx="24" hasCustomPrompt="1"/>
          </p:nvPr>
        </p:nvSpPr>
        <p:spPr>
          <a:xfrm>
            <a:off x="762000" y="3564014"/>
            <a:ext cx="3762466" cy="1228119"/>
          </a:xfrm>
          <a:prstGeom prst="rect">
            <a:avLst/>
          </a:prstGeom>
          <a:noFill/>
        </p:spPr>
        <p:txBody>
          <a:bodyPr lIns="0" tIns="0" rIns="0" bIns="0"/>
          <a:lstStyle>
            <a:lvl1pPr algn="l">
              <a:lnSpc>
                <a:spcPct val="100000"/>
              </a:lnSpc>
              <a:spcBef>
                <a:spcPts val="0"/>
              </a:spcBef>
              <a:spcAft>
                <a:spcPts val="400"/>
              </a:spcAft>
              <a:defRPr sz="1400" b="0" i="0">
                <a:solidFill>
                  <a:schemeClr val="tx1"/>
                </a:solidFill>
                <a:latin typeface="Oracle Sans" panose="020B0503020204020204" pitchFamily="34" charset="0"/>
                <a:cs typeface="Oracle Sans"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 </a:t>
            </a:r>
            <a:r>
              <a:rPr lang="en-IN" dirty="0" err="1"/>
              <a:t>incididunt</a:t>
            </a:r>
            <a:r>
              <a:rPr lang="en-IN" dirty="0"/>
              <a:t> </a:t>
            </a:r>
            <a:r>
              <a:rPr lang="en-IN" dirty="0" err="1"/>
              <a:t>ut</a:t>
            </a:r>
            <a:r>
              <a:rPr lang="en-IN" dirty="0"/>
              <a:t> </a:t>
            </a:r>
            <a:r>
              <a:rPr lang="en-IN" dirty="0" err="1"/>
              <a:t>labore</a:t>
            </a:r>
            <a:r>
              <a:rPr lang="en-IN" dirty="0"/>
              <a:t> et dolore magna </a:t>
            </a:r>
            <a:r>
              <a:rPr lang="en-IN" dirty="0" err="1"/>
              <a:t>aliqua</a:t>
            </a:r>
            <a:r>
              <a:rPr lang="en-IN" dirty="0"/>
              <a:t>. </a:t>
            </a:r>
            <a:endParaRPr lang="en-US" dirty="0"/>
          </a:p>
        </p:txBody>
      </p:sp>
      <p:pic>
        <p:nvPicPr>
          <p:cNvPr id="11" name="Picture 10">
            <a:extLst>
              <a:ext uri="{FF2B5EF4-FFF2-40B4-BE49-F238E27FC236}">
                <a16:creationId xmlns:a16="http://schemas.microsoft.com/office/drawing/2014/main" id="{4B4EE190-AAB7-148D-83A3-3508D5F54EDD}"/>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4488" y="1417342"/>
            <a:ext cx="6249629" cy="270425"/>
          </a:xfrm>
          <a:prstGeom prst="rect">
            <a:avLst/>
          </a:prstGeom>
          <a:effectLst>
            <a:innerShdw blurRad="63500" dist="50800" dir="16200000">
              <a:prstClr val="black">
                <a:alpha val="50000"/>
              </a:prstClr>
            </a:innerShdw>
          </a:effectLst>
        </p:spPr>
      </p:pic>
      <p:sp>
        <p:nvSpPr>
          <p:cNvPr id="13" name="Picture Placeholder 21">
            <a:extLst>
              <a:ext uri="{FF2B5EF4-FFF2-40B4-BE49-F238E27FC236}">
                <a16:creationId xmlns:a16="http://schemas.microsoft.com/office/drawing/2014/main" id="{A6B73051-9D1F-22B3-EB86-F2801CD8E323}"/>
              </a:ext>
            </a:extLst>
          </p:cNvPr>
          <p:cNvSpPr>
            <a:spLocks noGrp="1"/>
          </p:cNvSpPr>
          <p:nvPr>
            <p:ph type="pic" sz="quarter" idx="38" hasCustomPrompt="1"/>
          </p:nvPr>
        </p:nvSpPr>
        <p:spPr>
          <a:xfrm>
            <a:off x="5364488" y="1687766"/>
            <a:ext cx="6249629" cy="3763219"/>
          </a:xfrm>
        </p:spPr>
        <p:txBody>
          <a:bodyPr anchor="ctr"/>
          <a:lstStyle>
            <a:lvl1pPr algn="ctr">
              <a:defRPr sz="1400"/>
            </a:lvl1pPr>
          </a:lstStyle>
          <a:p>
            <a:r>
              <a:rPr lang="en-US" dirty="0"/>
              <a:t>Click icon to add screenshot</a:t>
            </a:r>
          </a:p>
          <a:p>
            <a:endParaRPr lang="en-US" dirty="0"/>
          </a:p>
          <a:p>
            <a:endParaRPr lang="en-US" dirty="0"/>
          </a:p>
        </p:txBody>
      </p:sp>
      <p:sp>
        <p:nvSpPr>
          <p:cNvPr id="2" name="Slide Number">
            <a:extLst>
              <a:ext uri="{FF2B5EF4-FFF2-40B4-BE49-F238E27FC236}">
                <a16:creationId xmlns:a16="http://schemas.microsoft.com/office/drawing/2014/main" id="{C7D4E3CE-4D05-77FB-28A2-49A31F8B63BB}"/>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B8F44AC4-D375-F3A1-FF7D-BB66A729376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BC350FF3-E4BE-24DC-845F-E3D0CD638CC8}"/>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6" name="Picture 5">
            <a:extLst>
              <a:ext uri="{FF2B5EF4-FFF2-40B4-BE49-F238E27FC236}">
                <a16:creationId xmlns:a16="http://schemas.microsoft.com/office/drawing/2014/main" id="{0CAD5EA5-FB28-9583-F5D2-446E4CAAB25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64488" y="1417342"/>
            <a:ext cx="6249629" cy="270425"/>
          </a:xfrm>
          <a:prstGeom prst="rect">
            <a:avLst/>
          </a:prstGeom>
          <a:effectLst>
            <a:innerShdw blurRad="63500" dist="50800" dir="16200000">
              <a:prstClr val="black">
                <a:alpha val="50000"/>
              </a:prstClr>
            </a:innerShdw>
          </a:effectLst>
        </p:spPr>
      </p:pic>
    </p:spTree>
    <p:extLst>
      <p:ext uri="{BB962C8B-B14F-4D97-AF65-F5344CB8AC3E}">
        <p14:creationId xmlns:p14="http://schemas.microsoft.com/office/powerpoint/2010/main" val="2847189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rk - half color block">
    <p:spTree>
      <p:nvGrpSpPr>
        <p:cNvPr id="1" name=""/>
        <p:cNvGrpSpPr/>
        <p:nvPr/>
      </p:nvGrpSpPr>
      <p:grpSpPr>
        <a:xfrm>
          <a:off x="0" y="0"/>
          <a:ext cx="0" cy="0"/>
          <a:chOff x="0" y="0"/>
          <a:chExt cx="0" cy="0"/>
        </a:xfrm>
      </p:grpSpPr>
      <p:sp>
        <p:nvSpPr>
          <p:cNvPr id="4" name="Graphic 21">
            <a:extLst>
              <a:ext uri="{FF2B5EF4-FFF2-40B4-BE49-F238E27FC236}">
                <a16:creationId xmlns:a16="http://schemas.microsoft.com/office/drawing/2014/main" id="{964834BD-251A-89AF-01B7-1ACB9CCDF044}"/>
              </a:ext>
            </a:extLst>
          </p:cNvPr>
          <p:cNvSpPr/>
          <p:nvPr/>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8" name="Graphic 23">
            <a:extLst>
              <a:ext uri="{FF2B5EF4-FFF2-40B4-BE49-F238E27FC236}">
                <a16:creationId xmlns:a16="http://schemas.microsoft.com/office/drawing/2014/main" id="{E695BB14-2779-590B-F514-6C610597CB06}"/>
              </a:ext>
            </a:extLst>
          </p:cNvPr>
          <p:cNvSpPr/>
          <p:nvPr/>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9" name="Slide Number">
            <a:extLst>
              <a:ext uri="{FF2B5EF4-FFF2-40B4-BE49-F238E27FC236}">
                <a16:creationId xmlns:a16="http://schemas.microsoft.com/office/drawing/2014/main" id="{40B5D9DB-9273-A121-9982-AE6B4B0DE208}"/>
              </a:ext>
            </a:extLst>
          </p:cNvPr>
          <p:cNvSpPr txBox="1">
            <a:spLocks/>
          </p:cNvSpPr>
          <p:nvPr/>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
        <p:nvSpPr>
          <p:cNvPr id="10" name="Footer">
            <a:extLst>
              <a:ext uri="{FF2B5EF4-FFF2-40B4-BE49-F238E27FC236}">
                <a16:creationId xmlns:a16="http://schemas.microsoft.com/office/drawing/2014/main" id="{909E237D-DF1F-87A5-C09B-6509273B5C40}"/>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FC64621F-73D3-C4B4-7990-452F17FB4FA4}"/>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5" name="Graphic 21">
            <a:extLst>
              <a:ext uri="{FF2B5EF4-FFF2-40B4-BE49-F238E27FC236}">
                <a16:creationId xmlns:a16="http://schemas.microsoft.com/office/drawing/2014/main" id="{FE6B043A-8AB3-693D-57CE-163A6D11D1D7}"/>
              </a:ext>
            </a:extLst>
          </p:cNvPr>
          <p:cNvSpPr/>
          <p:nvPr userDrawn="1"/>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6" name="Graphic 23">
            <a:extLst>
              <a:ext uri="{FF2B5EF4-FFF2-40B4-BE49-F238E27FC236}">
                <a16:creationId xmlns:a16="http://schemas.microsoft.com/office/drawing/2014/main" id="{C6B5F241-99CD-B638-49A2-67AD0E7C2F67}"/>
              </a:ext>
            </a:extLst>
          </p:cNvPr>
          <p:cNvSpPr/>
          <p:nvPr userDrawn="1"/>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12" name="Slide Number">
            <a:extLst>
              <a:ext uri="{FF2B5EF4-FFF2-40B4-BE49-F238E27FC236}">
                <a16:creationId xmlns:a16="http://schemas.microsoft.com/office/drawing/2014/main" id="{A86CFEBB-AA31-8577-FAD9-63F19527A8D9}"/>
              </a:ext>
            </a:extLst>
          </p:cNvPr>
          <p:cNvSpPr txBox="1">
            <a:spLocks/>
          </p:cNvSpPr>
          <p:nvPr userDrawn="1"/>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
        <p:nvSpPr>
          <p:cNvPr id="15" name="Title 2">
            <a:extLst>
              <a:ext uri="{FF2B5EF4-FFF2-40B4-BE49-F238E27FC236}">
                <a16:creationId xmlns:a16="http://schemas.microsoft.com/office/drawing/2014/main" id="{D02389A9-A334-FACC-7F80-7B6619CD2651}"/>
              </a:ext>
            </a:extLst>
          </p:cNvPr>
          <p:cNvSpPr>
            <a:spLocks noGrp="1"/>
          </p:cNvSpPr>
          <p:nvPr>
            <p:ph type="title"/>
          </p:nvPr>
        </p:nvSpPr>
        <p:spPr>
          <a:xfrm>
            <a:off x="762000" y="2471026"/>
            <a:ext cx="3762466" cy="822960"/>
          </a:xfrm>
        </p:spPr>
        <p:txBody>
          <a:bodyPr/>
          <a:lstStyle>
            <a:lvl1pPr>
              <a:defRPr b="1" i="0">
                <a:latin typeface="Oracle Sans Tab" panose="020B0503020204020204" pitchFamily="34" charset="0"/>
                <a:cs typeface="Oracle Sans Tab" panose="020B0503020204020204" pitchFamily="34" charset="0"/>
              </a:defRPr>
            </a:lvl1pPr>
          </a:lstStyle>
          <a:p>
            <a:r>
              <a:rPr lang="en-GB" dirty="0"/>
              <a:t>Click to edit Master title style</a:t>
            </a:r>
            <a:endParaRPr lang="en-US" dirty="0"/>
          </a:p>
        </p:txBody>
      </p:sp>
      <p:sp>
        <p:nvSpPr>
          <p:cNvPr id="16" name="Text Placeholder 21">
            <a:extLst>
              <a:ext uri="{FF2B5EF4-FFF2-40B4-BE49-F238E27FC236}">
                <a16:creationId xmlns:a16="http://schemas.microsoft.com/office/drawing/2014/main" id="{780958FE-E11E-7981-C7FC-E8998E9F182F}"/>
              </a:ext>
            </a:extLst>
          </p:cNvPr>
          <p:cNvSpPr>
            <a:spLocks noGrp="1"/>
          </p:cNvSpPr>
          <p:nvPr>
            <p:ph type="body" sz="quarter" idx="24" hasCustomPrompt="1"/>
          </p:nvPr>
        </p:nvSpPr>
        <p:spPr>
          <a:xfrm>
            <a:off x="762000" y="3564014"/>
            <a:ext cx="3762466" cy="1228119"/>
          </a:xfrm>
          <a:prstGeom prst="rect">
            <a:avLst/>
          </a:prstGeom>
          <a:noFill/>
        </p:spPr>
        <p:txBody>
          <a:bodyPr lIns="0" tIns="0" rIns="0" bIns="0"/>
          <a:lstStyle>
            <a:lvl1pPr algn="l">
              <a:lnSpc>
                <a:spcPct val="100000"/>
              </a:lnSpc>
              <a:spcBef>
                <a:spcPts val="0"/>
              </a:spcBef>
              <a:spcAft>
                <a:spcPts val="400"/>
              </a:spcAft>
              <a:defRPr sz="1400" b="0" i="0">
                <a:solidFill>
                  <a:schemeClr val="tx1"/>
                </a:solidFill>
                <a:latin typeface="Oracle Sans" panose="020B0503020204020204" pitchFamily="34" charset="0"/>
                <a:cs typeface="Oracle Sans"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 </a:t>
            </a:r>
            <a:r>
              <a:rPr lang="en-IN" dirty="0" err="1"/>
              <a:t>incididunt</a:t>
            </a:r>
            <a:r>
              <a:rPr lang="en-IN" dirty="0"/>
              <a:t> </a:t>
            </a:r>
            <a:r>
              <a:rPr lang="en-IN" dirty="0" err="1"/>
              <a:t>ut</a:t>
            </a:r>
            <a:r>
              <a:rPr lang="en-IN" dirty="0"/>
              <a:t> </a:t>
            </a:r>
            <a:r>
              <a:rPr lang="en-IN" dirty="0" err="1"/>
              <a:t>labore</a:t>
            </a:r>
            <a:r>
              <a:rPr lang="en-IN" dirty="0"/>
              <a:t> et dolore magna </a:t>
            </a:r>
            <a:r>
              <a:rPr lang="en-IN" dirty="0" err="1"/>
              <a:t>aliqua</a:t>
            </a:r>
            <a:r>
              <a:rPr lang="en-IN" dirty="0"/>
              <a:t>. </a:t>
            </a:r>
            <a:endParaRPr lang="en-US" dirty="0"/>
          </a:p>
        </p:txBody>
      </p:sp>
    </p:spTree>
    <p:extLst>
      <p:ext uri="{BB962C8B-B14F-4D97-AF65-F5344CB8AC3E}">
        <p14:creationId xmlns:p14="http://schemas.microsoft.com/office/powerpoint/2010/main" val="275821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rk - half color block">
    <p:spTree>
      <p:nvGrpSpPr>
        <p:cNvPr id="1" name=""/>
        <p:cNvGrpSpPr/>
        <p:nvPr/>
      </p:nvGrpSpPr>
      <p:grpSpPr>
        <a:xfrm>
          <a:off x="0" y="0"/>
          <a:ext cx="0" cy="0"/>
          <a:chOff x="0" y="0"/>
          <a:chExt cx="0" cy="0"/>
        </a:xfrm>
      </p:grpSpPr>
      <p:sp>
        <p:nvSpPr>
          <p:cNvPr id="4" name="Graphic 21">
            <a:extLst>
              <a:ext uri="{FF2B5EF4-FFF2-40B4-BE49-F238E27FC236}">
                <a16:creationId xmlns:a16="http://schemas.microsoft.com/office/drawing/2014/main" id="{964834BD-251A-89AF-01B7-1ACB9CCDF044}"/>
              </a:ext>
            </a:extLst>
          </p:cNvPr>
          <p:cNvSpPr/>
          <p:nvPr/>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8" name="Graphic 23">
            <a:extLst>
              <a:ext uri="{FF2B5EF4-FFF2-40B4-BE49-F238E27FC236}">
                <a16:creationId xmlns:a16="http://schemas.microsoft.com/office/drawing/2014/main" id="{E695BB14-2779-590B-F514-6C610597CB06}"/>
              </a:ext>
            </a:extLst>
          </p:cNvPr>
          <p:cNvSpPr/>
          <p:nvPr/>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9" name="Slide Number">
            <a:extLst>
              <a:ext uri="{FF2B5EF4-FFF2-40B4-BE49-F238E27FC236}">
                <a16:creationId xmlns:a16="http://schemas.microsoft.com/office/drawing/2014/main" id="{40B5D9DB-9273-A121-9982-AE6B4B0DE208}"/>
              </a:ext>
            </a:extLst>
          </p:cNvPr>
          <p:cNvSpPr txBox="1">
            <a:spLocks/>
          </p:cNvSpPr>
          <p:nvPr/>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
        <p:nvSpPr>
          <p:cNvPr id="10" name="Footer">
            <a:extLst>
              <a:ext uri="{FF2B5EF4-FFF2-40B4-BE49-F238E27FC236}">
                <a16:creationId xmlns:a16="http://schemas.microsoft.com/office/drawing/2014/main" id="{909E237D-DF1F-87A5-C09B-6509273B5C40}"/>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FC64621F-73D3-C4B4-7990-452F17FB4FA4}"/>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5" name="Graphic 21">
            <a:extLst>
              <a:ext uri="{FF2B5EF4-FFF2-40B4-BE49-F238E27FC236}">
                <a16:creationId xmlns:a16="http://schemas.microsoft.com/office/drawing/2014/main" id="{FE6B043A-8AB3-693D-57CE-163A6D11D1D7}"/>
              </a:ext>
            </a:extLst>
          </p:cNvPr>
          <p:cNvSpPr/>
          <p:nvPr userDrawn="1"/>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6" name="Graphic 23">
            <a:extLst>
              <a:ext uri="{FF2B5EF4-FFF2-40B4-BE49-F238E27FC236}">
                <a16:creationId xmlns:a16="http://schemas.microsoft.com/office/drawing/2014/main" id="{C6B5F241-99CD-B638-49A2-67AD0E7C2F67}"/>
              </a:ext>
            </a:extLst>
          </p:cNvPr>
          <p:cNvSpPr/>
          <p:nvPr userDrawn="1"/>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12" name="Slide Number">
            <a:extLst>
              <a:ext uri="{FF2B5EF4-FFF2-40B4-BE49-F238E27FC236}">
                <a16:creationId xmlns:a16="http://schemas.microsoft.com/office/drawing/2014/main" id="{A86CFEBB-AA31-8577-FAD9-63F19527A8D9}"/>
              </a:ext>
            </a:extLst>
          </p:cNvPr>
          <p:cNvSpPr txBox="1">
            <a:spLocks/>
          </p:cNvSpPr>
          <p:nvPr userDrawn="1"/>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
        <p:nvSpPr>
          <p:cNvPr id="2" name="Picture Placeholder 21">
            <a:extLst>
              <a:ext uri="{FF2B5EF4-FFF2-40B4-BE49-F238E27FC236}">
                <a16:creationId xmlns:a16="http://schemas.microsoft.com/office/drawing/2014/main" id="{E222E3F8-082D-301E-8026-643CC00D18E0}"/>
              </a:ext>
            </a:extLst>
          </p:cNvPr>
          <p:cNvSpPr>
            <a:spLocks noGrp="1"/>
          </p:cNvSpPr>
          <p:nvPr>
            <p:ph type="pic" sz="quarter" idx="38" hasCustomPrompt="1"/>
          </p:nvPr>
        </p:nvSpPr>
        <p:spPr>
          <a:xfrm>
            <a:off x="5364488" y="1687766"/>
            <a:ext cx="6249629" cy="3763219"/>
          </a:xfrm>
        </p:spPr>
        <p:txBody>
          <a:bodyPr anchor="ctr"/>
          <a:lstStyle>
            <a:lvl1pPr algn="ctr">
              <a:defRPr sz="1400"/>
            </a:lvl1pPr>
          </a:lstStyle>
          <a:p>
            <a:r>
              <a:rPr lang="en-US" dirty="0"/>
              <a:t>Click icon to add screenshot</a:t>
            </a:r>
          </a:p>
          <a:p>
            <a:endParaRPr lang="en-US" dirty="0"/>
          </a:p>
          <a:p>
            <a:endParaRPr lang="en-US" dirty="0"/>
          </a:p>
        </p:txBody>
      </p:sp>
      <p:pic>
        <p:nvPicPr>
          <p:cNvPr id="3" name="Picture 2">
            <a:extLst>
              <a:ext uri="{FF2B5EF4-FFF2-40B4-BE49-F238E27FC236}">
                <a16:creationId xmlns:a16="http://schemas.microsoft.com/office/drawing/2014/main" id="{23E98919-BFCB-0746-8C21-F5BA662A1D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64488" y="1417342"/>
            <a:ext cx="6249629" cy="270425"/>
          </a:xfrm>
          <a:prstGeom prst="rect">
            <a:avLst/>
          </a:prstGeom>
          <a:effectLst>
            <a:innerShdw blurRad="63500" dist="50800" dir="16200000">
              <a:prstClr val="black">
                <a:alpha val="50000"/>
              </a:prstClr>
            </a:innerShdw>
          </a:effectLst>
        </p:spPr>
      </p:pic>
      <p:sp>
        <p:nvSpPr>
          <p:cNvPr id="7" name="Title 2">
            <a:extLst>
              <a:ext uri="{FF2B5EF4-FFF2-40B4-BE49-F238E27FC236}">
                <a16:creationId xmlns:a16="http://schemas.microsoft.com/office/drawing/2014/main" id="{9E23738F-BEC9-63E1-A314-6246BC71EBCE}"/>
              </a:ext>
            </a:extLst>
          </p:cNvPr>
          <p:cNvSpPr>
            <a:spLocks noGrp="1"/>
          </p:cNvSpPr>
          <p:nvPr>
            <p:ph type="title"/>
          </p:nvPr>
        </p:nvSpPr>
        <p:spPr>
          <a:xfrm>
            <a:off x="762000" y="2471026"/>
            <a:ext cx="3762466" cy="822960"/>
          </a:xfrm>
        </p:spPr>
        <p:txBody>
          <a:bodyPr/>
          <a:lstStyle>
            <a:lvl1pPr>
              <a:defRPr b="1" i="0">
                <a:latin typeface="Oracle Sans Tab" panose="020B0503020204020204" pitchFamily="34" charset="0"/>
                <a:cs typeface="Oracle Sans Tab" panose="020B0503020204020204" pitchFamily="34" charset="0"/>
              </a:defRPr>
            </a:lvl1pPr>
          </a:lstStyle>
          <a:p>
            <a:r>
              <a:rPr lang="en-GB" dirty="0"/>
              <a:t>Click to edit Master title style</a:t>
            </a:r>
            <a:endParaRPr lang="en-US" dirty="0"/>
          </a:p>
        </p:txBody>
      </p:sp>
      <p:sp>
        <p:nvSpPr>
          <p:cNvPr id="15" name="Text Placeholder 21">
            <a:extLst>
              <a:ext uri="{FF2B5EF4-FFF2-40B4-BE49-F238E27FC236}">
                <a16:creationId xmlns:a16="http://schemas.microsoft.com/office/drawing/2014/main" id="{8EEF8272-FD1C-4095-4977-13E1A1B1219E}"/>
              </a:ext>
            </a:extLst>
          </p:cNvPr>
          <p:cNvSpPr>
            <a:spLocks noGrp="1"/>
          </p:cNvSpPr>
          <p:nvPr>
            <p:ph type="body" sz="quarter" idx="24" hasCustomPrompt="1"/>
          </p:nvPr>
        </p:nvSpPr>
        <p:spPr>
          <a:xfrm>
            <a:off x="762000" y="3564014"/>
            <a:ext cx="3762466" cy="1228119"/>
          </a:xfrm>
          <a:prstGeom prst="rect">
            <a:avLst/>
          </a:prstGeom>
          <a:noFill/>
        </p:spPr>
        <p:txBody>
          <a:bodyPr lIns="0" tIns="0" rIns="0" bIns="0"/>
          <a:lstStyle>
            <a:lvl1pPr algn="l">
              <a:lnSpc>
                <a:spcPct val="100000"/>
              </a:lnSpc>
              <a:spcBef>
                <a:spcPts val="0"/>
              </a:spcBef>
              <a:spcAft>
                <a:spcPts val="400"/>
              </a:spcAft>
              <a:defRPr sz="1400" b="0" i="0">
                <a:solidFill>
                  <a:schemeClr val="tx1"/>
                </a:solidFill>
                <a:latin typeface="Oracle Sans" panose="020B0503020204020204" pitchFamily="34" charset="0"/>
                <a:cs typeface="Oracle Sans"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 </a:t>
            </a:r>
            <a:r>
              <a:rPr lang="en-IN" dirty="0" err="1"/>
              <a:t>incididunt</a:t>
            </a:r>
            <a:r>
              <a:rPr lang="en-IN" dirty="0"/>
              <a:t> </a:t>
            </a:r>
            <a:r>
              <a:rPr lang="en-IN" dirty="0" err="1"/>
              <a:t>ut</a:t>
            </a:r>
            <a:r>
              <a:rPr lang="en-IN" dirty="0"/>
              <a:t> </a:t>
            </a:r>
            <a:r>
              <a:rPr lang="en-IN" dirty="0" err="1"/>
              <a:t>labore</a:t>
            </a:r>
            <a:r>
              <a:rPr lang="en-IN" dirty="0"/>
              <a:t> et dolore magna </a:t>
            </a:r>
            <a:r>
              <a:rPr lang="en-IN" dirty="0" err="1"/>
              <a:t>aliqua</a:t>
            </a:r>
            <a:r>
              <a:rPr lang="en-IN" dirty="0"/>
              <a:t>. </a:t>
            </a:r>
            <a:endParaRPr lang="en-US" dirty="0"/>
          </a:p>
        </p:txBody>
      </p:sp>
    </p:spTree>
    <p:extLst>
      <p:ext uri="{BB962C8B-B14F-4D97-AF65-F5344CB8AC3E}">
        <p14:creationId xmlns:p14="http://schemas.microsoft.com/office/powerpoint/2010/main" val="3656030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ight - 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raphic 21">
            <a:extLst>
              <a:ext uri="{FF2B5EF4-FFF2-40B4-BE49-F238E27FC236}">
                <a16:creationId xmlns:a16="http://schemas.microsoft.com/office/drawing/2014/main" id="{7174ED35-6B0B-3C0A-B359-E8D4B36657EB}"/>
              </a:ext>
            </a:extLst>
          </p:cNvPr>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593615" y="3055510"/>
            <a:ext cx="5022325" cy="822960"/>
          </a:xfrm>
          <a:noFill/>
        </p:spPr>
        <p:txBody>
          <a:bodyPr vert="horz" lIns="0" tIns="0" rIns="0" bIns="0" rtlCol="0" anchor="b" anchorCtr="0">
            <a:noAutofit/>
          </a:bodyPr>
          <a:lstStyle>
            <a:lvl1pPr>
              <a:lnSpc>
                <a:spcPct val="100000"/>
              </a:lnSpc>
              <a:defRPr lang="en-US" sz="4000" b="0" i="0">
                <a:latin typeface="Oracle Sans Tab Semi Bold" panose="020B0603020204020204" pitchFamily="34" charset="0"/>
                <a:cs typeface="Oracle Sans Tab Semi Bold" panose="020B06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586740" y="4346865"/>
            <a:ext cx="5029200" cy="266291"/>
          </a:xfrm>
          <a:prstGeom prst="rect">
            <a:avLst/>
          </a:prstGeom>
        </p:spPr>
        <p:txBody>
          <a:bodyPr>
            <a:noAutofit/>
          </a:bodyPr>
          <a:lstStyle>
            <a:lvl1pPr>
              <a:lnSpc>
                <a:spcPct val="100000"/>
              </a:lnSpc>
              <a:defRPr b="1"/>
            </a:lvl1pPr>
          </a:lstStyle>
          <a:p>
            <a:pPr lvl="0"/>
            <a:r>
              <a:rPr lang="en-GB"/>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586740" y="4684458"/>
            <a:ext cx="5029200" cy="895181"/>
          </a:xfrm>
          <a:prstGeom prst="rect">
            <a:avLst/>
          </a:prstGeom>
        </p:spPr>
        <p:txBody>
          <a:bodyPr>
            <a:noAutofit/>
          </a:bodyPr>
          <a:lstStyle>
            <a:lvl1pPr>
              <a:lnSpc>
                <a:spcPct val="100000"/>
              </a:lnSpc>
              <a:defRPr/>
            </a:lvl1pPr>
          </a:lstStyle>
          <a:p>
            <a:pPr lvl="0"/>
            <a:r>
              <a:rPr lang="en-GB"/>
              <a:t>Click to edit Master text styles</a:t>
            </a:r>
          </a:p>
        </p:txBody>
      </p:sp>
      <p:sp>
        <p:nvSpPr>
          <p:cNvPr id="2" name="Accent mark">
            <a:extLst>
              <a:ext uri="{FF2B5EF4-FFF2-40B4-BE49-F238E27FC236}">
                <a16:creationId xmlns:a16="http://schemas.microsoft.com/office/drawing/2014/main" id="{B0EC2F66-9907-2F15-B317-36B39B8BBE6F}"/>
              </a:ext>
              <a:ext uri="{C183D7F6-B498-43B3-948B-1728B52AA6E4}">
                <adec:decorative xmlns:adec="http://schemas.microsoft.com/office/drawing/2017/decorative" val="1"/>
              </a:ext>
            </a:extLst>
          </p:cNvPr>
          <p:cNvSpPr/>
          <p:nvPr/>
        </p:nvSpPr>
        <p:spPr>
          <a:xfrm>
            <a:off x="617278" y="4076091"/>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Graphic 23">
            <a:extLst>
              <a:ext uri="{FF2B5EF4-FFF2-40B4-BE49-F238E27FC236}">
                <a16:creationId xmlns:a16="http://schemas.microsoft.com/office/drawing/2014/main" id="{2CD1337A-3F6C-52F7-A6BD-5E1109AAE047}"/>
              </a:ext>
            </a:extLst>
          </p:cNvPr>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pic>
        <p:nvPicPr>
          <p:cNvPr id="21" name="Graphic 20">
            <a:extLst>
              <a:ext uri="{FF2B5EF4-FFF2-40B4-BE49-F238E27FC236}">
                <a16:creationId xmlns:a16="http://schemas.microsoft.com/office/drawing/2014/main" id="{BCA9A777-CA5D-97A1-C49A-0DBF2488DDEA}"/>
              </a:ext>
            </a:extLst>
          </p:cNvPr>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sp>
        <p:nvSpPr>
          <p:cNvPr id="5" name="Slide Number">
            <a:extLst>
              <a:ext uri="{FF2B5EF4-FFF2-40B4-BE49-F238E27FC236}">
                <a16:creationId xmlns:a16="http://schemas.microsoft.com/office/drawing/2014/main" id="{513EBB7F-F9B5-AD7B-73C0-249CDB2876B0}"/>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6" name="Footer">
            <a:extLst>
              <a:ext uri="{FF2B5EF4-FFF2-40B4-BE49-F238E27FC236}">
                <a16:creationId xmlns:a16="http://schemas.microsoft.com/office/drawing/2014/main" id="{B60DEE74-35A0-C353-D670-DE2937D26BBB}"/>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7" name="Date">
            <a:extLst>
              <a:ext uri="{FF2B5EF4-FFF2-40B4-BE49-F238E27FC236}">
                <a16:creationId xmlns:a16="http://schemas.microsoft.com/office/drawing/2014/main" id="{7A243D38-9AF4-DFA1-EC16-B9B8173235BB}"/>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3216927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ight - Closing Slide">
    <p:spTree>
      <p:nvGrpSpPr>
        <p:cNvPr id="1" name=""/>
        <p:cNvGrpSpPr/>
        <p:nvPr/>
      </p:nvGrpSpPr>
      <p:grpSpPr>
        <a:xfrm>
          <a:off x="0" y="0"/>
          <a:ext cx="0" cy="0"/>
          <a:chOff x="0" y="0"/>
          <a:chExt cx="0" cy="0"/>
        </a:xfrm>
      </p:grpSpPr>
      <p:pic>
        <p:nvPicPr>
          <p:cNvPr id="2" name="Oracle Logo" descr="Oracle Logo">
            <a:extLst>
              <a:ext uri="{FF2B5EF4-FFF2-40B4-BE49-F238E27FC236}">
                <a16:creationId xmlns:a16="http://schemas.microsoft.com/office/drawing/2014/main" id="{65E5B106-857C-3950-B28D-EF7037F2162A}"/>
              </a:ext>
            </a:extLst>
          </p:cNvPr>
          <p:cNvPicPr>
            <a:picLocks noChangeAspect="1"/>
          </p:cNvPicPr>
          <p:nvPr/>
        </p:nvPicPr>
        <p:blipFill>
          <a:blip>
            <a:lum bright="100000"/>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invGray">
          <a:xfrm>
            <a:off x="4043835" y="2998299"/>
            <a:ext cx="4104330" cy="861403"/>
          </a:xfrm>
          <a:prstGeom prst="rect">
            <a:avLst/>
          </a:prstGeom>
        </p:spPr>
      </p:pic>
    </p:spTree>
    <p:extLst>
      <p:ext uri="{BB962C8B-B14F-4D97-AF65-F5344CB8AC3E}">
        <p14:creationId xmlns:p14="http://schemas.microsoft.com/office/powerpoint/2010/main" val="2032699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STOP">
    <p:spTree>
      <p:nvGrpSpPr>
        <p:cNvPr id="1" name=""/>
        <p:cNvGrpSpPr/>
        <p:nvPr/>
      </p:nvGrpSpPr>
      <p:grpSpPr>
        <a:xfrm>
          <a:off x="0" y="0"/>
          <a:ext cx="0" cy="0"/>
          <a:chOff x="0" y="0"/>
          <a:chExt cx="0" cy="0"/>
        </a:xfrm>
      </p:grpSpPr>
      <p:grpSp>
        <p:nvGrpSpPr>
          <p:cNvPr id="6" name="Group 4" descr="An image of a hand with an X on it indicating stop">
            <a:extLst>
              <a:ext uri="{FF2B5EF4-FFF2-40B4-BE49-F238E27FC236}">
                <a16:creationId xmlns:a16="http://schemas.microsoft.com/office/drawing/2014/main" id="{AC301DFA-236B-43E0-F195-C886E29BCFA8}"/>
              </a:ext>
            </a:extLst>
          </p:cNvPr>
          <p:cNvGrpSpPr>
            <a:grpSpLocks noChangeAspect="1"/>
          </p:cNvGrpSpPr>
          <p:nvPr/>
        </p:nvGrpSpPr>
        <p:grpSpPr bwMode="auto">
          <a:xfrm>
            <a:off x="1706928" y="2759469"/>
            <a:ext cx="1112546" cy="1096345"/>
            <a:chOff x="1040" y="1809"/>
            <a:chExt cx="618" cy="609"/>
          </a:xfrm>
          <a:solidFill>
            <a:schemeClr val="tx1"/>
          </a:solidFill>
        </p:grpSpPr>
        <p:sp>
          <p:nvSpPr>
            <p:cNvPr id="7" name="Freeform 5">
              <a:extLst>
                <a:ext uri="{FF2B5EF4-FFF2-40B4-BE49-F238E27FC236}">
                  <a16:creationId xmlns:a16="http://schemas.microsoft.com/office/drawing/2014/main" id="{8D479378-DEC7-2ADF-53B1-0BD27B66492B}"/>
                </a:ext>
              </a:extLst>
            </p:cNvPr>
            <p:cNvSpPr>
              <a:spLocks noChangeArrowheads="1"/>
            </p:cNvSpPr>
            <p:nvPr/>
          </p:nvSpPr>
          <p:spPr bwMode="auto">
            <a:xfrm>
              <a:off x="1035" y="2123"/>
              <a:ext cx="358" cy="292"/>
            </a:xfrm>
            <a:custGeom>
              <a:avLst/>
              <a:gdLst>
                <a:gd name="T0" fmla="*/ 88 w 1583"/>
                <a:gd name="T1" fmla="*/ 402 h 1292"/>
                <a:gd name="T2" fmla="*/ 167 w 1583"/>
                <a:gd name="T3" fmla="*/ 464 h 1292"/>
                <a:gd name="T4" fmla="*/ 215 w 1583"/>
                <a:gd name="T5" fmla="*/ 521 h 1292"/>
                <a:gd name="T6" fmla="*/ 412 w 1583"/>
                <a:gd name="T7" fmla="*/ 856 h 1292"/>
                <a:gd name="T8" fmla="*/ 1174 w 1583"/>
                <a:gd name="T9" fmla="*/ 1291 h 1292"/>
                <a:gd name="T10" fmla="*/ 1511 w 1583"/>
                <a:gd name="T11" fmla="*/ 1291 h 1292"/>
                <a:gd name="T12" fmla="*/ 1582 w 1583"/>
                <a:gd name="T13" fmla="*/ 1220 h 1292"/>
                <a:gd name="T14" fmla="*/ 1511 w 1583"/>
                <a:gd name="T15" fmla="*/ 1150 h 1292"/>
                <a:gd name="T16" fmla="*/ 1174 w 1583"/>
                <a:gd name="T17" fmla="*/ 1150 h 1292"/>
                <a:gd name="T18" fmla="*/ 534 w 1583"/>
                <a:gd name="T19" fmla="*/ 783 h 1292"/>
                <a:gd name="T20" fmla="*/ 336 w 1583"/>
                <a:gd name="T21" fmla="*/ 447 h 1292"/>
                <a:gd name="T22" fmla="*/ 252 w 1583"/>
                <a:gd name="T23" fmla="*/ 351 h 1292"/>
                <a:gd name="T24" fmla="*/ 173 w 1583"/>
                <a:gd name="T25" fmla="*/ 290 h 1292"/>
                <a:gd name="T26" fmla="*/ 167 w 1583"/>
                <a:gd name="T27" fmla="*/ 234 h 1292"/>
                <a:gd name="T28" fmla="*/ 167 w 1583"/>
                <a:gd name="T29" fmla="*/ 231 h 1292"/>
                <a:gd name="T30" fmla="*/ 421 w 1583"/>
                <a:gd name="T31" fmla="*/ 214 h 1292"/>
                <a:gd name="T32" fmla="*/ 426 w 1583"/>
                <a:gd name="T33" fmla="*/ 220 h 1292"/>
                <a:gd name="T34" fmla="*/ 785 w 1583"/>
                <a:gd name="T35" fmla="*/ 614 h 1292"/>
                <a:gd name="T36" fmla="*/ 883 w 1583"/>
                <a:gd name="T37" fmla="*/ 614 h 1292"/>
                <a:gd name="T38" fmla="*/ 889 w 1583"/>
                <a:gd name="T39" fmla="*/ 518 h 1292"/>
                <a:gd name="T40" fmla="*/ 528 w 1583"/>
                <a:gd name="T41" fmla="*/ 124 h 1292"/>
                <a:gd name="T42" fmla="*/ 525 w 1583"/>
                <a:gd name="T43" fmla="*/ 121 h 1292"/>
                <a:gd name="T44" fmla="*/ 74 w 1583"/>
                <a:gd name="T45" fmla="*/ 132 h 1292"/>
                <a:gd name="T46" fmla="*/ 65 w 1583"/>
                <a:gd name="T47" fmla="*/ 141 h 1292"/>
                <a:gd name="T48" fmla="*/ 85 w 1583"/>
                <a:gd name="T49" fmla="*/ 397 h 1292"/>
                <a:gd name="T50" fmla="*/ 88 w 1583"/>
                <a:gd name="T51" fmla="*/ 402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83" h="1292">
                  <a:moveTo>
                    <a:pt x="88" y="402"/>
                  </a:moveTo>
                  <a:lnTo>
                    <a:pt x="167" y="464"/>
                  </a:lnTo>
                  <a:cubicBezTo>
                    <a:pt x="187" y="481"/>
                    <a:pt x="204" y="498"/>
                    <a:pt x="215" y="521"/>
                  </a:cubicBezTo>
                  <a:lnTo>
                    <a:pt x="412" y="856"/>
                  </a:lnTo>
                  <a:cubicBezTo>
                    <a:pt x="570" y="1127"/>
                    <a:pt x="861" y="1291"/>
                    <a:pt x="1174" y="1291"/>
                  </a:cubicBezTo>
                  <a:lnTo>
                    <a:pt x="1511" y="1291"/>
                  </a:lnTo>
                  <a:cubicBezTo>
                    <a:pt x="1551" y="1291"/>
                    <a:pt x="1582" y="1260"/>
                    <a:pt x="1582" y="1220"/>
                  </a:cubicBezTo>
                  <a:cubicBezTo>
                    <a:pt x="1582" y="1181"/>
                    <a:pt x="1551" y="1150"/>
                    <a:pt x="1511" y="1150"/>
                  </a:cubicBezTo>
                  <a:lnTo>
                    <a:pt x="1174" y="1150"/>
                  </a:lnTo>
                  <a:cubicBezTo>
                    <a:pt x="912" y="1150"/>
                    <a:pt x="666" y="1009"/>
                    <a:pt x="534" y="783"/>
                  </a:cubicBezTo>
                  <a:lnTo>
                    <a:pt x="336" y="447"/>
                  </a:lnTo>
                  <a:cubicBezTo>
                    <a:pt x="314" y="411"/>
                    <a:pt x="285" y="380"/>
                    <a:pt x="252" y="351"/>
                  </a:cubicBezTo>
                  <a:lnTo>
                    <a:pt x="173" y="290"/>
                  </a:lnTo>
                  <a:cubicBezTo>
                    <a:pt x="156" y="276"/>
                    <a:pt x="153" y="251"/>
                    <a:pt x="167" y="234"/>
                  </a:cubicBezTo>
                  <a:cubicBezTo>
                    <a:pt x="167" y="234"/>
                    <a:pt x="167" y="234"/>
                    <a:pt x="167" y="231"/>
                  </a:cubicBezTo>
                  <a:cubicBezTo>
                    <a:pt x="232" y="158"/>
                    <a:pt x="345" y="149"/>
                    <a:pt x="421" y="214"/>
                  </a:cubicBezTo>
                  <a:cubicBezTo>
                    <a:pt x="424" y="217"/>
                    <a:pt x="424" y="217"/>
                    <a:pt x="426" y="220"/>
                  </a:cubicBezTo>
                  <a:lnTo>
                    <a:pt x="785" y="614"/>
                  </a:lnTo>
                  <a:cubicBezTo>
                    <a:pt x="813" y="642"/>
                    <a:pt x="855" y="642"/>
                    <a:pt x="883" y="614"/>
                  </a:cubicBezTo>
                  <a:cubicBezTo>
                    <a:pt x="909" y="588"/>
                    <a:pt x="912" y="546"/>
                    <a:pt x="889" y="518"/>
                  </a:cubicBezTo>
                  <a:lnTo>
                    <a:pt x="528" y="124"/>
                  </a:lnTo>
                  <a:lnTo>
                    <a:pt x="525" y="121"/>
                  </a:lnTo>
                  <a:cubicBezTo>
                    <a:pt x="398" y="0"/>
                    <a:pt x="195" y="3"/>
                    <a:pt x="74" y="132"/>
                  </a:cubicBezTo>
                  <a:cubicBezTo>
                    <a:pt x="71" y="135"/>
                    <a:pt x="68" y="138"/>
                    <a:pt x="65" y="141"/>
                  </a:cubicBezTo>
                  <a:cubicBezTo>
                    <a:pt x="0" y="217"/>
                    <a:pt x="9" y="332"/>
                    <a:pt x="85" y="397"/>
                  </a:cubicBezTo>
                  <a:cubicBezTo>
                    <a:pt x="82" y="397"/>
                    <a:pt x="85" y="399"/>
                    <a:pt x="88" y="40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8" name="Freeform 6">
              <a:extLst>
                <a:ext uri="{FF2B5EF4-FFF2-40B4-BE49-F238E27FC236}">
                  <a16:creationId xmlns:a16="http://schemas.microsoft.com/office/drawing/2014/main" id="{21479569-80A4-2098-1ABC-98C920F1FCDA}"/>
                </a:ext>
              </a:extLst>
            </p:cNvPr>
            <p:cNvSpPr>
              <a:spLocks noChangeArrowheads="1"/>
            </p:cNvSpPr>
            <p:nvPr/>
          </p:nvSpPr>
          <p:spPr bwMode="auto">
            <a:xfrm>
              <a:off x="1196" y="1808"/>
              <a:ext cx="347" cy="361"/>
            </a:xfrm>
            <a:custGeom>
              <a:avLst/>
              <a:gdLst>
                <a:gd name="T0" fmla="*/ 958 w 1534"/>
                <a:gd name="T1" fmla="*/ 222 h 1595"/>
                <a:gd name="T2" fmla="*/ 853 w 1534"/>
                <a:gd name="T3" fmla="*/ 245 h 1595"/>
                <a:gd name="T4" fmla="*/ 598 w 1534"/>
                <a:gd name="T5" fmla="*/ 5 h 1595"/>
                <a:gd name="T6" fmla="*/ 358 w 1534"/>
                <a:gd name="T7" fmla="*/ 231 h 1595"/>
                <a:gd name="T8" fmla="*/ 25 w 1534"/>
                <a:gd name="T9" fmla="*/ 341 h 1595"/>
                <a:gd name="T10" fmla="*/ 0 w 1534"/>
                <a:gd name="T11" fmla="*/ 454 h 1595"/>
                <a:gd name="T12" fmla="*/ 0 w 1534"/>
                <a:gd name="T13" fmla="*/ 1523 h 1595"/>
                <a:gd name="T14" fmla="*/ 70 w 1534"/>
                <a:gd name="T15" fmla="*/ 1594 h 1595"/>
                <a:gd name="T16" fmla="*/ 141 w 1534"/>
                <a:gd name="T17" fmla="*/ 1523 h 1595"/>
                <a:gd name="T18" fmla="*/ 141 w 1534"/>
                <a:gd name="T19" fmla="*/ 457 h 1595"/>
                <a:gd name="T20" fmla="*/ 248 w 1534"/>
                <a:gd name="T21" fmla="*/ 349 h 1595"/>
                <a:gd name="T22" fmla="*/ 355 w 1534"/>
                <a:gd name="T23" fmla="*/ 457 h 1595"/>
                <a:gd name="T24" fmla="*/ 355 w 1534"/>
                <a:gd name="T25" fmla="*/ 457 h 1595"/>
                <a:gd name="T26" fmla="*/ 355 w 1534"/>
                <a:gd name="T27" fmla="*/ 1227 h 1595"/>
                <a:gd name="T28" fmla="*/ 425 w 1534"/>
                <a:gd name="T29" fmla="*/ 1297 h 1595"/>
                <a:gd name="T30" fmla="*/ 496 w 1534"/>
                <a:gd name="T31" fmla="*/ 1227 h 1595"/>
                <a:gd name="T32" fmla="*/ 496 w 1534"/>
                <a:gd name="T33" fmla="*/ 259 h 1595"/>
                <a:gd name="T34" fmla="*/ 603 w 1534"/>
                <a:gd name="T35" fmla="*/ 152 h 1595"/>
                <a:gd name="T36" fmla="*/ 709 w 1534"/>
                <a:gd name="T37" fmla="*/ 259 h 1595"/>
                <a:gd name="T38" fmla="*/ 709 w 1534"/>
                <a:gd name="T39" fmla="*/ 259 h 1595"/>
                <a:gd name="T40" fmla="*/ 709 w 1534"/>
                <a:gd name="T41" fmla="*/ 1224 h 1595"/>
                <a:gd name="T42" fmla="*/ 780 w 1534"/>
                <a:gd name="T43" fmla="*/ 1295 h 1595"/>
                <a:gd name="T44" fmla="*/ 850 w 1534"/>
                <a:gd name="T45" fmla="*/ 1224 h 1595"/>
                <a:gd name="T46" fmla="*/ 850 w 1534"/>
                <a:gd name="T47" fmla="*/ 468 h 1595"/>
                <a:gd name="T48" fmla="*/ 955 w 1534"/>
                <a:gd name="T49" fmla="*/ 364 h 1595"/>
                <a:gd name="T50" fmla="*/ 1059 w 1534"/>
                <a:gd name="T51" fmla="*/ 468 h 1595"/>
                <a:gd name="T52" fmla="*/ 1059 w 1534"/>
                <a:gd name="T53" fmla="*/ 1241 h 1595"/>
                <a:gd name="T54" fmla="*/ 1130 w 1534"/>
                <a:gd name="T55" fmla="*/ 1312 h 1595"/>
                <a:gd name="T56" fmla="*/ 1200 w 1534"/>
                <a:gd name="T57" fmla="*/ 1241 h 1595"/>
                <a:gd name="T58" fmla="*/ 1200 w 1534"/>
                <a:gd name="T59" fmla="*/ 694 h 1595"/>
                <a:gd name="T60" fmla="*/ 1296 w 1534"/>
                <a:gd name="T61" fmla="*/ 598 h 1595"/>
                <a:gd name="T62" fmla="*/ 1392 w 1534"/>
                <a:gd name="T63" fmla="*/ 694 h 1595"/>
                <a:gd name="T64" fmla="*/ 1392 w 1534"/>
                <a:gd name="T65" fmla="*/ 1328 h 1595"/>
                <a:gd name="T66" fmla="*/ 1463 w 1534"/>
                <a:gd name="T67" fmla="*/ 1399 h 1595"/>
                <a:gd name="T68" fmla="*/ 1533 w 1534"/>
                <a:gd name="T69" fmla="*/ 1328 h 1595"/>
                <a:gd name="T70" fmla="*/ 1533 w 1534"/>
                <a:gd name="T71" fmla="*/ 694 h 1595"/>
                <a:gd name="T72" fmla="*/ 1296 w 1534"/>
                <a:gd name="T73" fmla="*/ 459 h 1595"/>
                <a:gd name="T74" fmla="*/ 1203 w 1534"/>
                <a:gd name="T75" fmla="*/ 479 h 1595"/>
                <a:gd name="T76" fmla="*/ 1203 w 1534"/>
                <a:gd name="T77" fmla="*/ 468 h 1595"/>
                <a:gd name="T78" fmla="*/ 958 w 1534"/>
                <a:gd name="T79" fmla="*/ 222 h 1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34" h="1595">
                  <a:moveTo>
                    <a:pt x="958" y="222"/>
                  </a:moveTo>
                  <a:cubicBezTo>
                    <a:pt x="921" y="222"/>
                    <a:pt x="887" y="231"/>
                    <a:pt x="853" y="245"/>
                  </a:cubicBezTo>
                  <a:cubicBezTo>
                    <a:pt x="848" y="107"/>
                    <a:pt x="735" y="0"/>
                    <a:pt x="598" y="5"/>
                  </a:cubicBezTo>
                  <a:cubicBezTo>
                    <a:pt x="473" y="11"/>
                    <a:pt x="369" y="107"/>
                    <a:pt x="358" y="231"/>
                  </a:cubicBezTo>
                  <a:cubicBezTo>
                    <a:pt x="236" y="169"/>
                    <a:pt x="87" y="220"/>
                    <a:pt x="25" y="341"/>
                  </a:cubicBezTo>
                  <a:cubicBezTo>
                    <a:pt x="8" y="375"/>
                    <a:pt x="0" y="414"/>
                    <a:pt x="0" y="454"/>
                  </a:cubicBezTo>
                  <a:lnTo>
                    <a:pt x="0" y="1523"/>
                  </a:lnTo>
                  <a:cubicBezTo>
                    <a:pt x="0" y="1563"/>
                    <a:pt x="30" y="1594"/>
                    <a:pt x="70" y="1594"/>
                  </a:cubicBezTo>
                  <a:cubicBezTo>
                    <a:pt x="109" y="1594"/>
                    <a:pt x="141" y="1563"/>
                    <a:pt x="141" y="1523"/>
                  </a:cubicBezTo>
                  <a:lnTo>
                    <a:pt x="141" y="457"/>
                  </a:lnTo>
                  <a:cubicBezTo>
                    <a:pt x="141" y="397"/>
                    <a:pt x="189" y="349"/>
                    <a:pt x="248" y="349"/>
                  </a:cubicBezTo>
                  <a:cubicBezTo>
                    <a:pt x="307" y="349"/>
                    <a:pt x="355" y="397"/>
                    <a:pt x="355" y="457"/>
                  </a:cubicBezTo>
                  <a:lnTo>
                    <a:pt x="355" y="457"/>
                  </a:lnTo>
                  <a:lnTo>
                    <a:pt x="355" y="1227"/>
                  </a:lnTo>
                  <a:cubicBezTo>
                    <a:pt x="355" y="1266"/>
                    <a:pt x="385" y="1297"/>
                    <a:pt x="425" y="1297"/>
                  </a:cubicBezTo>
                  <a:cubicBezTo>
                    <a:pt x="464" y="1297"/>
                    <a:pt x="496" y="1266"/>
                    <a:pt x="496" y="1227"/>
                  </a:cubicBezTo>
                  <a:lnTo>
                    <a:pt x="496" y="259"/>
                  </a:lnTo>
                  <a:cubicBezTo>
                    <a:pt x="496" y="200"/>
                    <a:pt x="544" y="152"/>
                    <a:pt x="603" y="152"/>
                  </a:cubicBezTo>
                  <a:cubicBezTo>
                    <a:pt x="662" y="152"/>
                    <a:pt x="709" y="200"/>
                    <a:pt x="709" y="259"/>
                  </a:cubicBezTo>
                  <a:lnTo>
                    <a:pt x="709" y="259"/>
                  </a:lnTo>
                  <a:lnTo>
                    <a:pt x="709" y="1224"/>
                  </a:lnTo>
                  <a:cubicBezTo>
                    <a:pt x="709" y="1264"/>
                    <a:pt x="741" y="1295"/>
                    <a:pt x="780" y="1295"/>
                  </a:cubicBezTo>
                  <a:cubicBezTo>
                    <a:pt x="820" y="1295"/>
                    <a:pt x="850" y="1264"/>
                    <a:pt x="850" y="1224"/>
                  </a:cubicBezTo>
                  <a:lnTo>
                    <a:pt x="850" y="468"/>
                  </a:lnTo>
                  <a:cubicBezTo>
                    <a:pt x="850" y="411"/>
                    <a:pt x="896" y="364"/>
                    <a:pt x="955" y="364"/>
                  </a:cubicBezTo>
                  <a:cubicBezTo>
                    <a:pt x="1011" y="364"/>
                    <a:pt x="1059" y="409"/>
                    <a:pt x="1059" y="468"/>
                  </a:cubicBezTo>
                  <a:lnTo>
                    <a:pt x="1059" y="1241"/>
                  </a:lnTo>
                  <a:cubicBezTo>
                    <a:pt x="1059" y="1280"/>
                    <a:pt x="1091" y="1312"/>
                    <a:pt x="1130" y="1312"/>
                  </a:cubicBezTo>
                  <a:cubicBezTo>
                    <a:pt x="1170" y="1312"/>
                    <a:pt x="1200" y="1280"/>
                    <a:pt x="1200" y="1241"/>
                  </a:cubicBezTo>
                  <a:lnTo>
                    <a:pt x="1200" y="694"/>
                  </a:lnTo>
                  <a:cubicBezTo>
                    <a:pt x="1200" y="640"/>
                    <a:pt x="1242" y="598"/>
                    <a:pt x="1296" y="598"/>
                  </a:cubicBezTo>
                  <a:cubicBezTo>
                    <a:pt x="1350" y="598"/>
                    <a:pt x="1392" y="640"/>
                    <a:pt x="1392" y="694"/>
                  </a:cubicBezTo>
                  <a:lnTo>
                    <a:pt x="1392" y="1328"/>
                  </a:lnTo>
                  <a:cubicBezTo>
                    <a:pt x="1392" y="1368"/>
                    <a:pt x="1424" y="1399"/>
                    <a:pt x="1463" y="1399"/>
                  </a:cubicBezTo>
                  <a:cubicBezTo>
                    <a:pt x="1503" y="1399"/>
                    <a:pt x="1533" y="1368"/>
                    <a:pt x="1533" y="1328"/>
                  </a:cubicBezTo>
                  <a:lnTo>
                    <a:pt x="1533" y="694"/>
                  </a:lnTo>
                  <a:cubicBezTo>
                    <a:pt x="1533" y="564"/>
                    <a:pt x="1426" y="457"/>
                    <a:pt x="1296" y="459"/>
                  </a:cubicBezTo>
                  <a:cubicBezTo>
                    <a:pt x="1265" y="459"/>
                    <a:pt x="1231" y="465"/>
                    <a:pt x="1203" y="479"/>
                  </a:cubicBezTo>
                  <a:lnTo>
                    <a:pt x="1203" y="468"/>
                  </a:lnTo>
                  <a:cubicBezTo>
                    <a:pt x="1200" y="332"/>
                    <a:pt x="1093" y="225"/>
                    <a:pt x="958" y="22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9" name="Freeform 7">
              <a:extLst>
                <a:ext uri="{FF2B5EF4-FFF2-40B4-BE49-F238E27FC236}">
                  <a16:creationId xmlns:a16="http://schemas.microsoft.com/office/drawing/2014/main" id="{FA1BF811-5A06-549B-D001-A8EB9DAFD738}"/>
                </a:ext>
              </a:extLst>
            </p:cNvPr>
            <p:cNvSpPr>
              <a:spLocks noChangeArrowheads="1"/>
            </p:cNvSpPr>
            <p:nvPr/>
          </p:nvSpPr>
          <p:spPr bwMode="auto">
            <a:xfrm>
              <a:off x="1244" y="2175"/>
              <a:ext cx="130" cy="103"/>
            </a:xfrm>
            <a:custGeom>
              <a:avLst/>
              <a:gdLst>
                <a:gd name="T0" fmla="*/ 138 w 578"/>
                <a:gd name="T1" fmla="*/ 0 h 460"/>
                <a:gd name="T2" fmla="*/ 135 w 578"/>
                <a:gd name="T3" fmla="*/ 0 h 460"/>
                <a:gd name="T4" fmla="*/ 71 w 578"/>
                <a:gd name="T5" fmla="*/ 0 h 460"/>
                <a:gd name="T6" fmla="*/ 0 w 578"/>
                <a:gd name="T7" fmla="*/ 71 h 460"/>
                <a:gd name="T8" fmla="*/ 71 w 578"/>
                <a:gd name="T9" fmla="*/ 140 h 460"/>
                <a:gd name="T10" fmla="*/ 135 w 578"/>
                <a:gd name="T11" fmla="*/ 140 h 460"/>
                <a:gd name="T12" fmla="*/ 138 w 578"/>
                <a:gd name="T13" fmla="*/ 140 h 460"/>
                <a:gd name="T14" fmla="*/ 434 w 578"/>
                <a:gd name="T15" fmla="*/ 394 h 460"/>
                <a:gd name="T16" fmla="*/ 512 w 578"/>
                <a:gd name="T17" fmla="*/ 456 h 460"/>
                <a:gd name="T18" fmla="*/ 575 w 578"/>
                <a:gd name="T19" fmla="*/ 377 h 460"/>
                <a:gd name="T20" fmla="*/ 575 w 578"/>
                <a:gd name="T21" fmla="*/ 374 h 460"/>
                <a:gd name="T22" fmla="*/ 138 w 578"/>
                <a:gd name="T23"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460">
                  <a:moveTo>
                    <a:pt x="138" y="0"/>
                  </a:moveTo>
                  <a:lnTo>
                    <a:pt x="135" y="0"/>
                  </a:lnTo>
                  <a:lnTo>
                    <a:pt x="71" y="0"/>
                  </a:lnTo>
                  <a:cubicBezTo>
                    <a:pt x="31" y="0"/>
                    <a:pt x="0" y="31"/>
                    <a:pt x="0" y="71"/>
                  </a:cubicBezTo>
                  <a:cubicBezTo>
                    <a:pt x="0" y="110"/>
                    <a:pt x="31" y="140"/>
                    <a:pt x="71" y="140"/>
                  </a:cubicBezTo>
                  <a:lnTo>
                    <a:pt x="135" y="140"/>
                  </a:lnTo>
                  <a:lnTo>
                    <a:pt x="138" y="140"/>
                  </a:lnTo>
                  <a:cubicBezTo>
                    <a:pt x="285" y="140"/>
                    <a:pt x="412" y="248"/>
                    <a:pt x="434" y="394"/>
                  </a:cubicBezTo>
                  <a:cubicBezTo>
                    <a:pt x="440" y="434"/>
                    <a:pt x="473" y="459"/>
                    <a:pt x="512" y="456"/>
                  </a:cubicBezTo>
                  <a:cubicBezTo>
                    <a:pt x="552" y="451"/>
                    <a:pt x="577" y="417"/>
                    <a:pt x="575" y="377"/>
                  </a:cubicBezTo>
                  <a:lnTo>
                    <a:pt x="575" y="374"/>
                  </a:lnTo>
                  <a:cubicBezTo>
                    <a:pt x="538" y="157"/>
                    <a:pt x="355" y="0"/>
                    <a:pt x="13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10" name="Freeform 8">
              <a:extLst>
                <a:ext uri="{FF2B5EF4-FFF2-40B4-BE49-F238E27FC236}">
                  <a16:creationId xmlns:a16="http://schemas.microsoft.com/office/drawing/2014/main" id="{29B31A47-1DBD-1652-5D57-90F2000198A7}"/>
                </a:ext>
              </a:extLst>
            </p:cNvPr>
            <p:cNvSpPr>
              <a:spLocks noChangeArrowheads="1"/>
            </p:cNvSpPr>
            <p:nvPr/>
          </p:nvSpPr>
          <p:spPr bwMode="auto">
            <a:xfrm>
              <a:off x="1396" y="2157"/>
              <a:ext cx="276" cy="276"/>
            </a:xfrm>
            <a:custGeom>
              <a:avLst/>
              <a:gdLst>
                <a:gd name="T0" fmla="*/ 582 w 1220"/>
                <a:gd name="T1" fmla="*/ 0 h 1220"/>
                <a:gd name="T2" fmla="*/ 0 w 1220"/>
                <a:gd name="T3" fmla="*/ 580 h 1220"/>
                <a:gd name="T4" fmla="*/ 170 w 1220"/>
                <a:gd name="T5" fmla="*/ 990 h 1220"/>
                <a:gd name="T6" fmla="*/ 170 w 1220"/>
                <a:gd name="T7" fmla="*/ 990 h 1220"/>
                <a:gd name="T8" fmla="*/ 991 w 1220"/>
                <a:gd name="T9" fmla="*/ 990 h 1220"/>
                <a:gd name="T10" fmla="*/ 991 w 1220"/>
                <a:gd name="T11" fmla="*/ 170 h 1220"/>
                <a:gd name="T12" fmla="*/ 582 w 1220"/>
                <a:gd name="T13" fmla="*/ 0 h 1220"/>
                <a:gd name="T14" fmla="*/ 892 w 1220"/>
                <a:gd name="T15" fmla="*/ 891 h 1220"/>
                <a:gd name="T16" fmla="*/ 271 w 1220"/>
                <a:gd name="T17" fmla="*/ 891 h 1220"/>
                <a:gd name="T18" fmla="*/ 271 w 1220"/>
                <a:gd name="T19" fmla="*/ 891 h 1220"/>
                <a:gd name="T20" fmla="*/ 271 w 1220"/>
                <a:gd name="T21" fmla="*/ 891 h 1220"/>
                <a:gd name="T22" fmla="*/ 271 w 1220"/>
                <a:gd name="T23" fmla="*/ 267 h 1220"/>
                <a:gd name="T24" fmla="*/ 895 w 1220"/>
                <a:gd name="T25" fmla="*/ 267 h 1220"/>
                <a:gd name="T26" fmla="*/ 892 w 1220"/>
                <a:gd name="T27" fmla="*/ 891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0" h="1220">
                  <a:moveTo>
                    <a:pt x="582" y="0"/>
                  </a:moveTo>
                  <a:cubicBezTo>
                    <a:pt x="260" y="0"/>
                    <a:pt x="0" y="259"/>
                    <a:pt x="0" y="580"/>
                  </a:cubicBezTo>
                  <a:cubicBezTo>
                    <a:pt x="0" y="736"/>
                    <a:pt x="62" y="882"/>
                    <a:pt x="170" y="990"/>
                  </a:cubicBezTo>
                  <a:lnTo>
                    <a:pt x="170" y="990"/>
                  </a:lnTo>
                  <a:cubicBezTo>
                    <a:pt x="395" y="1215"/>
                    <a:pt x="766" y="1219"/>
                    <a:pt x="991" y="990"/>
                  </a:cubicBezTo>
                  <a:cubicBezTo>
                    <a:pt x="1217" y="762"/>
                    <a:pt x="1219" y="394"/>
                    <a:pt x="991" y="170"/>
                  </a:cubicBezTo>
                  <a:cubicBezTo>
                    <a:pt x="883" y="59"/>
                    <a:pt x="737" y="0"/>
                    <a:pt x="582" y="0"/>
                  </a:cubicBezTo>
                  <a:close/>
                  <a:moveTo>
                    <a:pt x="892" y="891"/>
                  </a:moveTo>
                  <a:cubicBezTo>
                    <a:pt x="720" y="1063"/>
                    <a:pt x="440" y="1063"/>
                    <a:pt x="271" y="891"/>
                  </a:cubicBezTo>
                  <a:lnTo>
                    <a:pt x="271" y="891"/>
                  </a:lnTo>
                  <a:lnTo>
                    <a:pt x="271" y="891"/>
                  </a:lnTo>
                  <a:cubicBezTo>
                    <a:pt x="99" y="719"/>
                    <a:pt x="99" y="439"/>
                    <a:pt x="271" y="267"/>
                  </a:cubicBezTo>
                  <a:cubicBezTo>
                    <a:pt x="443" y="96"/>
                    <a:pt x="723" y="96"/>
                    <a:pt x="895" y="267"/>
                  </a:cubicBezTo>
                  <a:cubicBezTo>
                    <a:pt x="1064" y="439"/>
                    <a:pt x="1064" y="719"/>
                    <a:pt x="892" y="891"/>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11" name="Freeform 9">
              <a:extLst>
                <a:ext uri="{FF2B5EF4-FFF2-40B4-BE49-F238E27FC236}">
                  <a16:creationId xmlns:a16="http://schemas.microsoft.com/office/drawing/2014/main" id="{98CEA400-2F99-24D8-1CAC-FD508D0F9288}"/>
                </a:ext>
              </a:extLst>
            </p:cNvPr>
            <p:cNvSpPr>
              <a:spLocks noChangeArrowheads="1"/>
            </p:cNvSpPr>
            <p:nvPr/>
          </p:nvSpPr>
          <p:spPr bwMode="auto">
            <a:xfrm>
              <a:off x="1477" y="2236"/>
              <a:ext cx="102" cy="102"/>
            </a:xfrm>
            <a:custGeom>
              <a:avLst/>
              <a:gdLst>
                <a:gd name="T0" fmla="*/ 423 w 456"/>
                <a:gd name="T1" fmla="*/ 28 h 452"/>
                <a:gd name="T2" fmla="*/ 324 w 456"/>
                <a:gd name="T3" fmla="*/ 28 h 452"/>
                <a:gd name="T4" fmla="*/ 324 w 456"/>
                <a:gd name="T5" fmla="*/ 28 h 452"/>
                <a:gd name="T6" fmla="*/ 225 w 456"/>
                <a:gd name="T7" fmla="*/ 124 h 452"/>
                <a:gd name="T8" fmla="*/ 127 w 456"/>
                <a:gd name="T9" fmla="*/ 28 h 452"/>
                <a:gd name="T10" fmla="*/ 28 w 456"/>
                <a:gd name="T11" fmla="*/ 37 h 452"/>
                <a:gd name="T12" fmla="*/ 28 w 456"/>
                <a:gd name="T13" fmla="*/ 130 h 452"/>
                <a:gd name="T14" fmla="*/ 127 w 456"/>
                <a:gd name="T15" fmla="*/ 228 h 452"/>
                <a:gd name="T16" fmla="*/ 28 w 456"/>
                <a:gd name="T17" fmla="*/ 322 h 452"/>
                <a:gd name="T18" fmla="*/ 28 w 456"/>
                <a:gd name="T19" fmla="*/ 423 h 452"/>
                <a:gd name="T20" fmla="*/ 129 w 456"/>
                <a:gd name="T21" fmla="*/ 423 h 452"/>
                <a:gd name="T22" fmla="*/ 228 w 456"/>
                <a:gd name="T23" fmla="*/ 324 h 452"/>
                <a:gd name="T24" fmla="*/ 324 w 456"/>
                <a:gd name="T25" fmla="*/ 423 h 452"/>
                <a:gd name="T26" fmla="*/ 426 w 456"/>
                <a:gd name="T27" fmla="*/ 423 h 452"/>
                <a:gd name="T28" fmla="*/ 426 w 456"/>
                <a:gd name="T29" fmla="*/ 322 h 452"/>
                <a:gd name="T30" fmla="*/ 324 w 456"/>
                <a:gd name="T31" fmla="*/ 226 h 452"/>
                <a:gd name="T32" fmla="*/ 423 w 456"/>
                <a:gd name="T33" fmla="*/ 127 h 452"/>
                <a:gd name="T34" fmla="*/ 423 w 456"/>
                <a:gd name="T35" fmla="*/ 28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6" h="452">
                  <a:moveTo>
                    <a:pt x="423" y="28"/>
                  </a:moveTo>
                  <a:cubicBezTo>
                    <a:pt x="395" y="0"/>
                    <a:pt x="349" y="0"/>
                    <a:pt x="324" y="28"/>
                  </a:cubicBezTo>
                  <a:lnTo>
                    <a:pt x="324" y="28"/>
                  </a:lnTo>
                  <a:lnTo>
                    <a:pt x="225" y="124"/>
                  </a:lnTo>
                  <a:lnTo>
                    <a:pt x="127" y="28"/>
                  </a:lnTo>
                  <a:cubicBezTo>
                    <a:pt x="98" y="3"/>
                    <a:pt x="53" y="6"/>
                    <a:pt x="28" y="37"/>
                  </a:cubicBezTo>
                  <a:cubicBezTo>
                    <a:pt x="5" y="62"/>
                    <a:pt x="5" y="101"/>
                    <a:pt x="28" y="130"/>
                  </a:cubicBezTo>
                  <a:lnTo>
                    <a:pt x="127" y="228"/>
                  </a:lnTo>
                  <a:lnTo>
                    <a:pt x="28" y="322"/>
                  </a:lnTo>
                  <a:cubicBezTo>
                    <a:pt x="0" y="350"/>
                    <a:pt x="0" y="395"/>
                    <a:pt x="28" y="423"/>
                  </a:cubicBezTo>
                  <a:cubicBezTo>
                    <a:pt x="56" y="451"/>
                    <a:pt x="101" y="451"/>
                    <a:pt x="129" y="423"/>
                  </a:cubicBezTo>
                  <a:lnTo>
                    <a:pt x="228" y="324"/>
                  </a:lnTo>
                  <a:lnTo>
                    <a:pt x="324" y="423"/>
                  </a:lnTo>
                  <a:cubicBezTo>
                    <a:pt x="352" y="451"/>
                    <a:pt x="398" y="451"/>
                    <a:pt x="426" y="423"/>
                  </a:cubicBezTo>
                  <a:cubicBezTo>
                    <a:pt x="455" y="395"/>
                    <a:pt x="454" y="350"/>
                    <a:pt x="426" y="322"/>
                  </a:cubicBezTo>
                  <a:lnTo>
                    <a:pt x="324" y="226"/>
                  </a:lnTo>
                  <a:lnTo>
                    <a:pt x="423" y="127"/>
                  </a:lnTo>
                  <a:cubicBezTo>
                    <a:pt x="451" y="99"/>
                    <a:pt x="451" y="56"/>
                    <a:pt x="423" y="2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grpSp>
      <p:sp>
        <p:nvSpPr>
          <p:cNvPr id="12" name="TextBox 11">
            <a:extLst>
              <a:ext uri="{FF2B5EF4-FFF2-40B4-BE49-F238E27FC236}">
                <a16:creationId xmlns:a16="http://schemas.microsoft.com/office/drawing/2014/main" id="{F8B44FF3-28AB-10D7-B1C4-E339265AAF9B}"/>
              </a:ext>
            </a:extLst>
          </p:cNvPr>
          <p:cNvSpPr txBox="1"/>
          <p:nvPr/>
        </p:nvSpPr>
        <p:spPr>
          <a:xfrm>
            <a:off x="3261391" y="2485152"/>
            <a:ext cx="7232682" cy="1733808"/>
          </a:xfrm>
          <a:prstGeom prst="rect">
            <a:avLst/>
          </a:prstGeom>
          <a:noFill/>
        </p:spPr>
        <p:txBody>
          <a:bodyPr wrap="square" rtlCol="0">
            <a:spAutoFit/>
          </a:bodyPr>
          <a:lstStyle/>
          <a:p>
            <a:pPr algn="l">
              <a:lnSpc>
                <a:spcPct val="100000"/>
              </a:lnSpc>
              <a:spcAft>
                <a:spcPts val="2000"/>
              </a:spcAft>
            </a:pPr>
            <a: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t>Any master slides that appear after this end slide have been accidentally imported from other slide decks and </a:t>
            </a:r>
            <a:b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br>
            <a: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t>may not match the style of this template.</a:t>
            </a:r>
          </a:p>
          <a:p>
            <a:pPr algn="l">
              <a:lnSpc>
                <a:spcPct val="100000"/>
              </a:lnSpc>
              <a:spcAft>
                <a:spcPts val="2000"/>
              </a:spcAft>
            </a:pPr>
            <a: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t>Please locate slides that are referencing these imported slide layouts and reselect/apply a layout from the master slide options above.</a:t>
            </a:r>
          </a:p>
        </p:txBody>
      </p:sp>
    </p:spTree>
    <p:extLst>
      <p:ext uri="{BB962C8B-B14F-4D97-AF65-F5344CB8AC3E}">
        <p14:creationId xmlns:p14="http://schemas.microsoft.com/office/powerpoint/2010/main" val="1237170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6039-8F86-92EB-583F-752EB120BFA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18EB7DC-C7C0-E57C-1F6B-9C42408096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2917907-F7C6-2665-8361-56D962AA270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E8A6218-834E-1342-835A-814AA6151B5A}"/>
              </a:ext>
            </a:extLst>
          </p:cNvPr>
          <p:cNvSpPr>
            <a:spLocks noGrp="1"/>
          </p:cNvSpPr>
          <p:nvPr>
            <p:ph type="ftr" sz="quarter" idx="11"/>
          </p:nvPr>
        </p:nvSpPr>
        <p:spPr/>
        <p:txBody>
          <a:bodyPr/>
          <a:lstStyle/>
          <a:p>
            <a:r>
              <a:rPr lang="en-US"/>
              <a:t>Copyright © 2026, Oracle and/or its affiliates</a:t>
            </a:r>
          </a:p>
        </p:txBody>
      </p:sp>
      <p:sp>
        <p:nvSpPr>
          <p:cNvPr id="6" name="Slide Number Placeholder 5">
            <a:extLst>
              <a:ext uri="{FF2B5EF4-FFF2-40B4-BE49-F238E27FC236}">
                <a16:creationId xmlns:a16="http://schemas.microsoft.com/office/drawing/2014/main" id="{FF3951E0-8B97-F596-0C9D-1DEDABD12950}"/>
              </a:ext>
            </a:extLst>
          </p:cNvPr>
          <p:cNvSpPr>
            <a:spLocks noGrp="1"/>
          </p:cNvSpPr>
          <p:nvPr>
            <p:ph type="sldNum" sz="quarter" idx="12"/>
          </p:nvPr>
        </p:nvSpPr>
        <p:spPr/>
        <p:txBody>
          <a:bodyPr/>
          <a:lstStyle/>
          <a:p>
            <a:fld id="{766B4A5F-AE5C-6B4D-A0D8-689C8C1B0247}" type="slidenum">
              <a:rPr lang="en-US" smtClean="0"/>
              <a:t>‹#›</a:t>
            </a:fld>
            <a:endParaRPr lang="en-US"/>
          </a:p>
        </p:txBody>
      </p:sp>
    </p:spTree>
    <p:extLst>
      <p:ext uri="{BB962C8B-B14F-4D97-AF65-F5344CB8AC3E}">
        <p14:creationId xmlns:p14="http://schemas.microsoft.com/office/powerpoint/2010/main" val="181062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_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6" name="Footer Placeholder 4">
            <a:extLst>
              <a:ext uri="{FF2B5EF4-FFF2-40B4-BE49-F238E27FC236}">
                <a16:creationId xmlns:a16="http://schemas.microsoft.com/office/drawing/2014/main" id="{BDD21A78-9324-C45B-6FD1-A6579F9D3212}"/>
              </a:ext>
            </a:extLst>
          </p:cNvPr>
          <p:cNvSpPr>
            <a:spLocks noGrp="1"/>
          </p:cNvSpPr>
          <p:nvPr>
            <p:ph type="ftr" sz="quarter" idx="39"/>
          </p:nvPr>
        </p:nvSpPr>
        <p:spPr>
          <a:xfrm>
            <a:off x="975359" y="6242794"/>
            <a:ext cx="5120641" cy="312541"/>
          </a:xfrm>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7" name="Date Placeholder 3">
            <a:extLst>
              <a:ext uri="{FF2B5EF4-FFF2-40B4-BE49-F238E27FC236}">
                <a16:creationId xmlns:a16="http://schemas.microsoft.com/office/drawing/2014/main" id="{EDC73E77-DC92-0E29-FAF1-A1189901A1A9}"/>
              </a:ext>
            </a:extLst>
          </p:cNvPr>
          <p:cNvSpPr>
            <a:spLocks noGrp="1"/>
          </p:cNvSpPr>
          <p:nvPr>
            <p:ph type="dt" sz="half" idx="38"/>
          </p:nvPr>
        </p:nvSpPr>
        <p:spPr>
          <a:xfrm>
            <a:off x="6111137" y="6245226"/>
            <a:ext cx="2743200" cy="311150"/>
          </a:xfrm>
        </p:spPr>
        <p:txBody>
          <a:bodyPr/>
          <a:lstStyle>
            <a:lvl1pPr>
              <a:defRPr>
                <a:gradFill>
                  <a:gsLst>
                    <a:gs pos="0">
                      <a:schemeClr val="tx1"/>
                    </a:gs>
                    <a:gs pos="100000">
                      <a:schemeClr val="tx1"/>
                    </a:gs>
                  </a:gsLst>
                  <a:lin ang="2700000" scaled="1"/>
                </a:gradFill>
              </a:defRPr>
            </a:lvl1pPr>
          </a:lstStyle>
          <a:p>
            <a:endParaRPr lang="en-US" dirty="0"/>
          </a:p>
        </p:txBody>
      </p:sp>
    </p:spTree>
    <p:extLst>
      <p:ext uri="{BB962C8B-B14F-4D97-AF65-F5344CB8AC3E}">
        <p14:creationId xmlns:p14="http://schemas.microsoft.com/office/powerpoint/2010/main" val="2828504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Light - Titl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raphic 21">
            <a:extLst>
              <a:ext uri="{FF2B5EF4-FFF2-40B4-BE49-F238E27FC236}">
                <a16:creationId xmlns:a16="http://schemas.microsoft.com/office/drawing/2014/main" id="{3E05DA29-196E-6F41-0300-D4E1FBB4B8BA}"/>
              </a:ext>
            </a:extLst>
          </p:cNvPr>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 name="Title">
            <a:extLst>
              <a:ext uri="{FF2B5EF4-FFF2-40B4-BE49-F238E27FC236}">
                <a16:creationId xmlns:a16="http://schemas.microsoft.com/office/drawing/2014/main" id="{796204AF-CFD8-7CED-4E39-54AF670244A8}"/>
              </a:ext>
            </a:extLst>
          </p:cNvPr>
          <p:cNvSpPr>
            <a:spLocks noGrp="1"/>
          </p:cNvSpPr>
          <p:nvPr>
            <p:ph type="ctrTitle" hasCustomPrompt="1"/>
          </p:nvPr>
        </p:nvSpPr>
        <p:spPr>
          <a:xfrm>
            <a:off x="609600" y="2791489"/>
            <a:ext cx="5486400" cy="1280160"/>
          </a:xfrm>
          <a:noFill/>
        </p:spPr>
        <p:txBody>
          <a:bodyPr vert="horz" wrap="square" lIns="0" tIns="0" rIns="0" bIns="9144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General/fusion title</a:t>
            </a:r>
            <a:br>
              <a:rPr lang="en-US" dirty="0"/>
            </a:br>
            <a:r>
              <a:rPr lang="en-US" dirty="0"/>
              <a:t>Oracle Sans Tab Bold</a:t>
            </a:r>
          </a:p>
        </p:txBody>
      </p:sp>
      <p:sp>
        <p:nvSpPr>
          <p:cNvPr id="8" name="Text Field">
            <a:extLst>
              <a:ext uri="{FF2B5EF4-FFF2-40B4-BE49-F238E27FC236}">
                <a16:creationId xmlns:a16="http://schemas.microsoft.com/office/drawing/2014/main" id="{396B045C-5351-70B5-4F7C-3804C75BD4B2}"/>
              </a:ext>
            </a:extLst>
          </p:cNvPr>
          <p:cNvSpPr>
            <a:spLocks noGrp="1"/>
          </p:cNvSpPr>
          <p:nvPr>
            <p:ph type="body" sz="quarter" idx="35" hasCustomPrompt="1"/>
          </p:nvPr>
        </p:nvSpPr>
        <p:spPr>
          <a:xfrm>
            <a:off x="609600" y="4544568"/>
            <a:ext cx="5486400" cy="266291"/>
          </a:xfrm>
          <a:prstGeom prst="rect">
            <a:avLst/>
          </a:prstGeom>
          <a:noFill/>
        </p:spPr>
        <p:txBody>
          <a:bodyPr>
            <a:noAutofit/>
          </a:bodyPr>
          <a:lstStyle>
            <a:lvl1pPr>
              <a:lnSpc>
                <a:spcPct val="100000"/>
              </a:lnSpc>
              <a:defRPr b="1"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Name</a:t>
            </a:r>
          </a:p>
        </p:txBody>
      </p:sp>
      <p:sp>
        <p:nvSpPr>
          <p:cNvPr id="9" name="Text Field 2">
            <a:extLst>
              <a:ext uri="{FF2B5EF4-FFF2-40B4-BE49-F238E27FC236}">
                <a16:creationId xmlns:a16="http://schemas.microsoft.com/office/drawing/2014/main" id="{997BC39A-E5C4-5AD8-8642-A190BFB4DF55}"/>
              </a:ext>
            </a:extLst>
          </p:cNvPr>
          <p:cNvSpPr>
            <a:spLocks noGrp="1"/>
          </p:cNvSpPr>
          <p:nvPr>
            <p:ph type="body" sz="quarter" idx="34" hasCustomPrompt="1"/>
          </p:nvPr>
        </p:nvSpPr>
        <p:spPr>
          <a:xfrm>
            <a:off x="609600" y="4882896"/>
            <a:ext cx="5486400" cy="895181"/>
          </a:xfrm>
          <a:prstGeom prst="rect">
            <a:avLst/>
          </a:prstGeom>
          <a:noFill/>
        </p:spPr>
        <p:txBody>
          <a:bodyPr>
            <a:noAutofit/>
          </a:bodyPr>
          <a:lstStyle>
            <a:lvl1pPr>
              <a:lnSpc>
                <a:spcPct val="100000"/>
              </a:lnSpc>
              <a:defRPr b="0"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Presenter’s Title</a:t>
            </a:r>
          </a:p>
          <a:p>
            <a:pPr lvl="0"/>
            <a:r>
              <a:rPr lang="en-US" dirty="0"/>
              <a:t>Organization, Division or Business Unit</a:t>
            </a:r>
          </a:p>
          <a:p>
            <a:pPr lvl="0"/>
            <a:r>
              <a:rPr lang="en-US" dirty="0"/>
              <a:t>Month 00, 2026</a:t>
            </a:r>
          </a:p>
        </p:txBody>
      </p:sp>
      <p:sp>
        <p:nvSpPr>
          <p:cNvPr id="5" name="Slide Number Placeholder 4">
            <a:extLst>
              <a:ext uri="{FF2B5EF4-FFF2-40B4-BE49-F238E27FC236}">
                <a16:creationId xmlns:a16="http://schemas.microsoft.com/office/drawing/2014/main" id="{08620179-92E2-B33C-7BF7-7DD2B9A69999}"/>
              </a:ext>
            </a:extLst>
          </p:cNvPr>
          <p:cNvSpPr>
            <a:spLocks noGrp="1"/>
          </p:cNvSpPr>
          <p:nvPr>
            <p:ph type="sldNum" sz="quarter" idx="12"/>
          </p:nvPr>
        </p:nvSpPr>
        <p:spPr>
          <a:xfrm>
            <a:off x="609600" y="6255977"/>
            <a:ext cx="365760" cy="300310"/>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fld id="{766B4A5F-AE5C-6B4D-A0D8-689C8C1B0247}" type="slidenum">
              <a:rPr lang="en-US" smtClean="0"/>
              <a:t>‹#›</a:t>
            </a:fld>
            <a:endParaRPr lang="en-US"/>
          </a:p>
        </p:txBody>
      </p:sp>
      <p:sp>
        <p:nvSpPr>
          <p:cNvPr id="3" name="Footer Placeholder 3">
            <a:extLst>
              <a:ext uri="{FF2B5EF4-FFF2-40B4-BE49-F238E27FC236}">
                <a16:creationId xmlns:a16="http://schemas.microsoft.com/office/drawing/2014/main" id="{0234D53E-E775-84ED-87D4-03A6155462F2}"/>
              </a:ext>
            </a:extLst>
          </p:cNvPr>
          <p:cNvSpPr>
            <a:spLocks noGrp="1"/>
          </p:cNvSpPr>
          <p:nvPr>
            <p:ph type="ftr" sz="quarter" idx="36"/>
          </p:nvPr>
        </p:nvSpPr>
        <p:spPr>
          <a:xfrm>
            <a:off x="975359" y="6256296"/>
            <a:ext cx="5120641" cy="299788"/>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r>
              <a:rPr lang="en-US"/>
              <a:t>Copyright © 2026, Oracle and/or its affiliates</a:t>
            </a:r>
          </a:p>
        </p:txBody>
      </p:sp>
      <p:sp>
        <p:nvSpPr>
          <p:cNvPr id="2" name="Date Placeholder 2">
            <a:extLst>
              <a:ext uri="{FF2B5EF4-FFF2-40B4-BE49-F238E27FC236}">
                <a16:creationId xmlns:a16="http://schemas.microsoft.com/office/drawing/2014/main" id="{7B203E0B-C243-2092-E571-D8301E6712EB}"/>
              </a:ext>
            </a:extLst>
          </p:cNvPr>
          <p:cNvSpPr>
            <a:spLocks noGrp="1"/>
          </p:cNvSpPr>
          <p:nvPr>
            <p:ph type="dt" sz="half" idx="10"/>
          </p:nvPr>
        </p:nvSpPr>
        <p:spPr>
          <a:xfrm>
            <a:off x="6096000" y="6257921"/>
            <a:ext cx="3367938" cy="298454"/>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endParaRPr lang="en-US"/>
          </a:p>
        </p:txBody>
      </p:sp>
      <p:sp>
        <p:nvSpPr>
          <p:cNvPr id="6" name="Accent mark">
            <a:extLst>
              <a:ext uri="{FF2B5EF4-FFF2-40B4-BE49-F238E27FC236}">
                <a16:creationId xmlns:a16="http://schemas.microsoft.com/office/drawing/2014/main" id="{F3B22FDD-1B93-0A37-25CC-77AE4A31F45E}"/>
              </a:ext>
              <a:ext uri="{C183D7F6-B498-43B3-948B-1728B52AA6E4}">
                <adec:decorative xmlns:adec="http://schemas.microsoft.com/office/drawing/2017/decorative" val="1"/>
              </a:ext>
            </a:extLst>
          </p:cNvPr>
          <p:cNvSpPr/>
          <p:nvPr/>
        </p:nvSpPr>
        <p:spPr>
          <a:xfrm>
            <a:off x="609600" y="4166108"/>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Graphic 23">
            <a:extLst>
              <a:ext uri="{FF2B5EF4-FFF2-40B4-BE49-F238E27FC236}">
                <a16:creationId xmlns:a16="http://schemas.microsoft.com/office/drawing/2014/main" id="{14A77B1C-C8C2-B258-1253-4714E6622D90}"/>
              </a:ext>
            </a:extLst>
          </p:cNvPr>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pic>
        <p:nvPicPr>
          <p:cNvPr id="30" name="Graphic 29">
            <a:extLst>
              <a:ext uri="{FF2B5EF4-FFF2-40B4-BE49-F238E27FC236}">
                <a16:creationId xmlns:a16="http://schemas.microsoft.com/office/drawing/2014/main" id="{D9F9FEBB-3526-34D8-E4C0-BE1CECBED2B7}"/>
              </a:ext>
            </a:extLst>
          </p:cNvPr>
          <p:cNvPicPr>
            <a:picLocks noChangeAspect="1"/>
          </p:cNvPicPr>
          <p:nvPr/>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pic>
        <p:nvPicPr>
          <p:cNvPr id="14" name="Picture 13">
            <a:extLst>
              <a:ext uri="{FF2B5EF4-FFF2-40B4-BE49-F238E27FC236}">
                <a16:creationId xmlns:a16="http://schemas.microsoft.com/office/drawing/2014/main" id="{BFD6AB87-645B-B542-757D-92BBCE358B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056" y="440810"/>
            <a:ext cx="1762280" cy="776018"/>
          </a:xfrm>
          <a:prstGeom prst="rect">
            <a:avLst/>
          </a:prstGeom>
        </p:spPr>
      </p:pic>
    </p:spTree>
    <p:extLst>
      <p:ext uri="{BB962C8B-B14F-4D97-AF65-F5344CB8AC3E}">
        <p14:creationId xmlns:p14="http://schemas.microsoft.com/office/powerpoint/2010/main" val="3719427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ight - 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1AD558-F9F1-BA6D-5B53-90BB75A74E7D}"/>
              </a:ext>
            </a:extLst>
          </p:cNvPr>
          <p:cNvSpPr>
            <a:spLocks noGrp="1"/>
          </p:cNvSpPr>
          <p:nvPr>
            <p:ph type="title" hasCustomPrompt="1"/>
          </p:nvPr>
        </p:nvSpPr>
        <p:spPr>
          <a:xfrm>
            <a:off x="762000" y="1600200"/>
            <a:ext cx="3697357" cy="1320103"/>
          </a:xfrm>
        </p:spPr>
        <p:txBody>
          <a:bodyPr vert="horz" wrap="square" lIns="0" tIns="0" rIns="0" bIns="0" rtlCol="0" anchor="b" anchorCtr="0">
            <a:normAutofit/>
          </a:bodyPr>
          <a:lstStyle>
            <a:lvl1pPr>
              <a:defRPr lang="en-US" sz="3200" b="1" i="0">
                <a:latin typeface="Oracle Sans Tab" panose="020B0503020204020204" pitchFamily="34" charset="0"/>
                <a:ea typeface="+mj-ea"/>
              </a:defRPr>
            </a:lvl1pPr>
          </a:lstStyle>
          <a:p>
            <a:pPr marL="0" lvl="0">
              <a:lnSpc>
                <a:spcPct val="100000"/>
              </a:lnSpc>
            </a:pPr>
            <a:r>
              <a:rPr lang="en-US" dirty="0"/>
              <a:t>Speaker</a:t>
            </a:r>
          </a:p>
        </p:txBody>
      </p:sp>
      <p:sp>
        <p:nvSpPr>
          <p:cNvPr id="7" name="Picture Placeholder 4">
            <a:extLst>
              <a:ext uri="{FF2B5EF4-FFF2-40B4-BE49-F238E27FC236}">
                <a16:creationId xmlns:a16="http://schemas.microsoft.com/office/drawing/2014/main" id="{850DE4CC-08E6-DA06-8F3F-0112A1454423}"/>
              </a:ext>
            </a:extLst>
          </p:cNvPr>
          <p:cNvSpPr>
            <a:spLocks noGrp="1"/>
          </p:cNvSpPr>
          <p:nvPr>
            <p:ph type="pic" sz="quarter" idx="10"/>
          </p:nvPr>
        </p:nvSpPr>
        <p:spPr>
          <a:xfrm>
            <a:off x="6730914" y="1325903"/>
            <a:ext cx="3227476" cy="3247119"/>
          </a:xfrm>
          <a:prstGeom prst="ellipse">
            <a:avLst/>
          </a:prstGeom>
        </p:spPr>
        <p:txBody>
          <a:bodyPr/>
          <a:lstStyle>
            <a:lvl1pPr algn="ctr">
              <a:defRPr>
                <a:solidFill>
                  <a:schemeClr val="tx1"/>
                </a:solidFill>
              </a:defRPr>
            </a:lvl1pPr>
          </a:lstStyle>
          <a:p>
            <a:r>
              <a:rPr lang="en-GB"/>
              <a:t>Click icon to add picture</a:t>
            </a:r>
            <a:endParaRPr lang="en-US" dirty="0"/>
          </a:p>
        </p:txBody>
      </p:sp>
      <p:sp>
        <p:nvSpPr>
          <p:cNvPr id="9" name="Text Placeholder 33">
            <a:extLst>
              <a:ext uri="{FF2B5EF4-FFF2-40B4-BE49-F238E27FC236}">
                <a16:creationId xmlns:a16="http://schemas.microsoft.com/office/drawing/2014/main" id="{74F97059-9B61-6D59-FD68-9AC03B42DF4C}"/>
              </a:ext>
            </a:extLst>
          </p:cNvPr>
          <p:cNvSpPr>
            <a:spLocks noGrp="1"/>
          </p:cNvSpPr>
          <p:nvPr>
            <p:ph type="body" sz="quarter" idx="12" hasCustomPrompt="1"/>
          </p:nvPr>
        </p:nvSpPr>
        <p:spPr>
          <a:xfrm>
            <a:off x="6730914" y="4847342"/>
            <a:ext cx="3236480" cy="365125"/>
          </a:xfrm>
        </p:spPr>
        <p:txBody>
          <a:bodyPr vert="horz" lIns="0" tIns="0" rIns="0" bIns="0" rtlCol="0" anchor="t" anchorCtr="0">
            <a:noAutofit/>
          </a:bodyPr>
          <a:lstStyle>
            <a:lvl1pPr algn="ctr">
              <a:lnSpc>
                <a:spcPct val="100000"/>
              </a:lnSpc>
              <a:defRPr lang="en-US" sz="2000" b="1"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name</a:t>
            </a:r>
          </a:p>
        </p:txBody>
      </p:sp>
      <p:sp>
        <p:nvSpPr>
          <p:cNvPr id="10" name="Text Placeholder 33">
            <a:extLst>
              <a:ext uri="{FF2B5EF4-FFF2-40B4-BE49-F238E27FC236}">
                <a16:creationId xmlns:a16="http://schemas.microsoft.com/office/drawing/2014/main" id="{367A2EBA-23FE-F6D8-53F3-5B4FB01BE6AB}"/>
              </a:ext>
            </a:extLst>
          </p:cNvPr>
          <p:cNvSpPr>
            <a:spLocks noGrp="1"/>
          </p:cNvSpPr>
          <p:nvPr>
            <p:ph type="body" sz="quarter" idx="13" hasCustomPrompt="1"/>
          </p:nvPr>
        </p:nvSpPr>
        <p:spPr>
          <a:xfrm>
            <a:off x="6730914" y="5211447"/>
            <a:ext cx="3236480" cy="365125"/>
          </a:xfrm>
        </p:spPr>
        <p:txBody>
          <a:bodyPr vert="horz" lIns="0" tIns="0" rIns="0" bIns="0" rtlCol="0" anchor="t" anchorCtr="0">
            <a:noAutofit/>
          </a:bodyPr>
          <a:lstStyle>
            <a:lvl1pPr algn="ctr">
              <a:lnSpc>
                <a:spcPct val="100000"/>
              </a:lnSpc>
              <a:defRPr lang="en-US" b="0"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title</a:t>
            </a:r>
          </a:p>
        </p:txBody>
      </p:sp>
      <p:sp>
        <p:nvSpPr>
          <p:cNvPr id="11" name="Date Placeholder 2">
            <a:extLst>
              <a:ext uri="{FF2B5EF4-FFF2-40B4-BE49-F238E27FC236}">
                <a16:creationId xmlns:a16="http://schemas.microsoft.com/office/drawing/2014/main" id="{1270C5E3-27D6-82A3-3421-35917714B431}"/>
              </a:ext>
            </a:extLst>
          </p:cNvPr>
          <p:cNvSpPr txBox="1">
            <a:spLocks/>
          </p:cNvSpPr>
          <p:nvPr userDrawn="1"/>
        </p:nvSpPr>
        <p:spPr>
          <a:xfrm>
            <a:off x="6096000" y="6257921"/>
            <a:ext cx="3367938" cy="298454"/>
          </a:xfrm>
          <a:prstGeom prst="rect">
            <a:avLst/>
          </a:prstGeom>
        </p:spPr>
        <p:txBody>
          <a:bodyPr vert="horz" lIns="0" tIns="0" rIns="0" bIns="0" rtlCol="0" anchor="ctr"/>
          <a:lstStyle>
            <a:defPPr>
              <a:defRPr lang="en-US"/>
            </a:defPPr>
            <a:lvl1pPr marL="0" algn="l" defTabSz="914400" rtl="0" eaLnBrk="1" latinLnBrk="0" hangingPunct="1">
              <a:defRPr lang="en-US" sz="800" kern="1200">
                <a:gradFill>
                  <a:gsLst>
                    <a:gs pos="0">
                      <a:schemeClr val="bg1">
                        <a:lumMod val="50000"/>
                        <a:lumOff val="50000"/>
                      </a:schemeClr>
                    </a:gs>
                    <a:gs pos="100000">
                      <a:schemeClr val="bg1">
                        <a:lumMod val="50000"/>
                        <a:lumOff val="50000"/>
                      </a:schemeClr>
                    </a:gs>
                  </a:gsLst>
                  <a:lin ang="2700000" scaled="1"/>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38AF407-CA20-9343-9790-E9EC8ACC5C83}" type="datetimeFigureOut">
              <a:rPr lang="en-IN" smtClean="0"/>
              <a:pPr/>
              <a:t>15/09/26</a:t>
            </a:fld>
            <a:endParaRPr lang="en-IN"/>
          </a:p>
        </p:txBody>
      </p:sp>
      <p:pic>
        <p:nvPicPr>
          <p:cNvPr id="13" name="Graphic 12">
            <a:extLst>
              <a:ext uri="{FF2B5EF4-FFF2-40B4-BE49-F238E27FC236}">
                <a16:creationId xmlns:a16="http://schemas.microsoft.com/office/drawing/2014/main" id="{B78DBBE4-1F91-9561-B5DE-738F5980A8B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717" t="9963" r="23483" b="2245"/>
          <a:stretch/>
        </p:blipFill>
        <p:spPr>
          <a:xfrm flipH="1">
            <a:off x="5990266" y="0"/>
            <a:ext cx="6201733" cy="6773726"/>
          </a:xfrm>
          <a:prstGeom prst="rect">
            <a:avLst/>
          </a:prstGeom>
        </p:spPr>
      </p:pic>
      <p:sp>
        <p:nvSpPr>
          <p:cNvPr id="18" name="Slide Number">
            <a:extLst>
              <a:ext uri="{FF2B5EF4-FFF2-40B4-BE49-F238E27FC236}">
                <a16:creationId xmlns:a16="http://schemas.microsoft.com/office/drawing/2014/main" id="{8F9CCC6B-C1EE-13DD-F139-87361DA0EC80}"/>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9" name="Footer">
            <a:extLst>
              <a:ext uri="{FF2B5EF4-FFF2-40B4-BE49-F238E27FC236}">
                <a16:creationId xmlns:a16="http://schemas.microsoft.com/office/drawing/2014/main" id="{CEA95574-2F54-BC58-522F-F6B1E2C0AD8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0" name="Date">
            <a:extLst>
              <a:ext uri="{FF2B5EF4-FFF2-40B4-BE49-F238E27FC236}">
                <a16:creationId xmlns:a16="http://schemas.microsoft.com/office/drawing/2014/main" id="{18046313-0E61-4D26-E0F3-C4F48BB4BEE8}"/>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3670545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616AB-18EE-53F2-B796-3EB5499A173D}"/>
              </a:ext>
            </a:extLst>
          </p:cNvPr>
          <p:cNvSpPr>
            <a:spLocks noGrp="1"/>
          </p:cNvSpPr>
          <p:nvPr>
            <p:ph type="title"/>
          </p:nvPr>
        </p:nvSpPr>
        <p:spPr/>
        <p:txBody>
          <a:bodyPr/>
          <a:lstStyle/>
          <a:p>
            <a:r>
              <a:rPr lang="en-GB"/>
              <a:t>Click to edit Master title style</a:t>
            </a:r>
            <a:endParaRPr lang="en-US"/>
          </a:p>
        </p:txBody>
      </p:sp>
      <p:sp>
        <p:nvSpPr>
          <p:cNvPr id="6" name="Picture Placeholder 4">
            <a:extLst>
              <a:ext uri="{FF2B5EF4-FFF2-40B4-BE49-F238E27FC236}">
                <a16:creationId xmlns:a16="http://schemas.microsoft.com/office/drawing/2014/main" id="{8DECABF3-1216-2BC6-B9D1-A38B2AB08A23}"/>
              </a:ext>
            </a:extLst>
          </p:cNvPr>
          <p:cNvSpPr>
            <a:spLocks noGrp="1"/>
          </p:cNvSpPr>
          <p:nvPr>
            <p:ph type="pic" sz="quarter" idx="13"/>
          </p:nvPr>
        </p:nvSpPr>
        <p:spPr>
          <a:xfrm>
            <a:off x="797039" y="1583270"/>
            <a:ext cx="3227476" cy="3247119"/>
          </a:xfrm>
          <a:prstGeom prst="ellipse">
            <a:avLst/>
          </a:prstGeom>
        </p:spPr>
        <p:txBody>
          <a:bodyPr/>
          <a:lstStyle>
            <a:lvl1pPr algn="ctr">
              <a:defRPr>
                <a:solidFill>
                  <a:schemeClr val="tx1"/>
                </a:solidFill>
              </a:defRPr>
            </a:lvl1pPr>
          </a:lstStyle>
          <a:p>
            <a:r>
              <a:rPr lang="en-GB"/>
              <a:t>Click icon to add picture</a:t>
            </a:r>
            <a:endParaRPr lang="en-US" dirty="0"/>
          </a:p>
        </p:txBody>
      </p:sp>
      <p:sp>
        <p:nvSpPr>
          <p:cNvPr id="7" name="Text Placeholder 33">
            <a:extLst>
              <a:ext uri="{FF2B5EF4-FFF2-40B4-BE49-F238E27FC236}">
                <a16:creationId xmlns:a16="http://schemas.microsoft.com/office/drawing/2014/main" id="{D5DB129F-1796-16F7-98AD-20AB29020F1F}"/>
              </a:ext>
            </a:extLst>
          </p:cNvPr>
          <p:cNvSpPr>
            <a:spLocks noGrp="1"/>
          </p:cNvSpPr>
          <p:nvPr>
            <p:ph type="body" sz="quarter" idx="14" hasCustomPrompt="1"/>
          </p:nvPr>
        </p:nvSpPr>
        <p:spPr>
          <a:xfrm>
            <a:off x="792538" y="5135879"/>
            <a:ext cx="3236480" cy="365125"/>
          </a:xfrm>
        </p:spPr>
        <p:txBody>
          <a:bodyPr vert="horz" lIns="0" tIns="0" rIns="0" bIns="0" rtlCol="0" anchor="t" anchorCtr="0">
            <a:noAutofit/>
          </a:bodyPr>
          <a:lstStyle>
            <a:lvl1pPr algn="ctr">
              <a:lnSpc>
                <a:spcPct val="100000"/>
              </a:lnSpc>
              <a:defRPr lang="en-US" sz="2000" b="1"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name</a:t>
            </a:r>
          </a:p>
        </p:txBody>
      </p:sp>
      <p:sp>
        <p:nvSpPr>
          <p:cNvPr id="8" name="Text Placeholder 33">
            <a:extLst>
              <a:ext uri="{FF2B5EF4-FFF2-40B4-BE49-F238E27FC236}">
                <a16:creationId xmlns:a16="http://schemas.microsoft.com/office/drawing/2014/main" id="{B81D31E2-4307-EE1A-38D0-E29273E48090}"/>
              </a:ext>
            </a:extLst>
          </p:cNvPr>
          <p:cNvSpPr>
            <a:spLocks noGrp="1"/>
          </p:cNvSpPr>
          <p:nvPr>
            <p:ph type="body" sz="quarter" idx="15" hasCustomPrompt="1"/>
          </p:nvPr>
        </p:nvSpPr>
        <p:spPr>
          <a:xfrm>
            <a:off x="792538" y="5499984"/>
            <a:ext cx="3236480" cy="365125"/>
          </a:xfrm>
        </p:spPr>
        <p:txBody>
          <a:bodyPr vert="horz" lIns="0" tIns="0" rIns="0" bIns="0" rtlCol="0" anchor="t" anchorCtr="0">
            <a:noAutofit/>
          </a:bodyPr>
          <a:lstStyle>
            <a:lvl1pPr algn="ctr">
              <a:lnSpc>
                <a:spcPct val="100000"/>
              </a:lnSpc>
              <a:defRPr lang="en-US" b="0" i="0" dirty="0">
                <a:solidFill>
                  <a:schemeClr val="tx1"/>
                </a:solidFill>
                <a:latin typeface="Oracle Sans Tab" panose="020B0503020204020204" pitchFamily="34" charset="0"/>
                <a:ea typeface="+mj-ea"/>
                <a:cs typeface="Oracle Sans Tab" panose="020B0503020204020204" pitchFamily="34" charset="0"/>
              </a:defRPr>
            </a:lvl1pPr>
          </a:lstStyle>
          <a:p>
            <a:pPr lvl="0">
              <a:spcBef>
                <a:spcPct val="0"/>
              </a:spcBef>
            </a:pPr>
            <a:r>
              <a:rPr lang="en-US" dirty="0"/>
              <a:t>Add speaker title</a:t>
            </a:r>
          </a:p>
        </p:txBody>
      </p:sp>
      <p:sp>
        <p:nvSpPr>
          <p:cNvPr id="9" name="Content Placeholder 4">
            <a:extLst>
              <a:ext uri="{FF2B5EF4-FFF2-40B4-BE49-F238E27FC236}">
                <a16:creationId xmlns:a16="http://schemas.microsoft.com/office/drawing/2014/main" id="{12D1FE9E-2267-4B8A-CCBC-AD454DAAD0E9}"/>
              </a:ext>
            </a:extLst>
          </p:cNvPr>
          <p:cNvSpPr>
            <a:spLocks noGrp="1"/>
          </p:cNvSpPr>
          <p:nvPr>
            <p:ph sz="quarter" idx="16"/>
          </p:nvPr>
        </p:nvSpPr>
        <p:spPr>
          <a:xfrm>
            <a:off x="4541838" y="2514610"/>
            <a:ext cx="6907212" cy="2651115"/>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10" name="Graphic 9">
            <a:extLst>
              <a:ext uri="{FF2B5EF4-FFF2-40B4-BE49-F238E27FC236}">
                <a16:creationId xmlns:a16="http://schemas.microsoft.com/office/drawing/2014/main" id="{50D45D9D-7BE7-22BE-D6DB-AF204FDC86C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7431" t="9963" r="23483" b="37989"/>
          <a:stretch>
            <a:fillRect/>
          </a:stretch>
        </p:blipFill>
        <p:spPr>
          <a:xfrm flipH="1">
            <a:off x="-1116440" y="992891"/>
            <a:ext cx="5658278" cy="4015837"/>
          </a:xfrm>
          <a:prstGeom prst="rect">
            <a:avLst/>
          </a:prstGeom>
        </p:spPr>
      </p:pic>
      <p:sp>
        <p:nvSpPr>
          <p:cNvPr id="11" name="Slide Number">
            <a:extLst>
              <a:ext uri="{FF2B5EF4-FFF2-40B4-BE49-F238E27FC236}">
                <a16:creationId xmlns:a16="http://schemas.microsoft.com/office/drawing/2014/main" id="{20164EC8-4342-0DA3-12C6-CE0A2CCCFDC1}"/>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2" name="Footer">
            <a:extLst>
              <a:ext uri="{FF2B5EF4-FFF2-40B4-BE49-F238E27FC236}">
                <a16:creationId xmlns:a16="http://schemas.microsoft.com/office/drawing/2014/main" id="{6CEAEAA3-820B-3E1F-4EB9-2BB3A5665F0E}"/>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3" name="Date">
            <a:extLst>
              <a:ext uri="{FF2B5EF4-FFF2-40B4-BE49-F238E27FC236}">
                <a16:creationId xmlns:a16="http://schemas.microsoft.com/office/drawing/2014/main" id="{77A5A83E-977C-75F1-32D6-4DB62979FA8F}"/>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2296348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A789835-52F9-A331-48B0-37CECEEAE2A8}"/>
              </a:ext>
            </a:extLst>
          </p:cNvPr>
          <p:cNvSpPr txBox="1">
            <a:spLocks/>
          </p:cNvSpPr>
          <p:nvPr userDrawn="1"/>
        </p:nvSpPr>
        <p:spPr>
          <a:xfrm>
            <a:off x="712620" y="553616"/>
            <a:ext cx="5383380" cy="82296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lang="en-US" sz="2400" b="1" i="0" kern="1200" baseline="0">
                <a:solidFill>
                  <a:schemeClr val="tx1"/>
                </a:solidFill>
                <a:latin typeface="Oracle Sans Tab" panose="020B0503020204020204" pitchFamily="34" charset="0"/>
                <a:ea typeface="+mn-ea"/>
                <a:cs typeface="Oracle Sans Tab" panose="020B0503020204020204" pitchFamily="34" charset="0"/>
              </a:defRPr>
            </a:lvl1pPr>
          </a:lstStyle>
          <a:p>
            <a:r>
              <a:rPr lang="en-IN" dirty="0"/>
              <a:t>Agenda</a:t>
            </a:r>
          </a:p>
        </p:txBody>
      </p:sp>
      <p:sp>
        <p:nvSpPr>
          <p:cNvPr id="7" name="Content">
            <a:extLst>
              <a:ext uri="{FF2B5EF4-FFF2-40B4-BE49-F238E27FC236}">
                <a16:creationId xmlns:a16="http://schemas.microsoft.com/office/drawing/2014/main" id="{C114A3F5-5B8A-563A-6DAB-C8DDF56A118B}"/>
              </a:ext>
            </a:extLst>
          </p:cNvPr>
          <p:cNvSpPr>
            <a:spLocks noGrp="1"/>
          </p:cNvSpPr>
          <p:nvPr>
            <p:ph sz="quarter" idx="14" hasCustomPrompt="1"/>
          </p:nvPr>
        </p:nvSpPr>
        <p:spPr>
          <a:xfrm>
            <a:off x="713684" y="1658041"/>
            <a:ext cx="439101" cy="3711892"/>
          </a:xfrm>
        </p:spPr>
        <p:txBody>
          <a:bodyPr/>
          <a:lstStyle>
            <a:lvl1pPr>
              <a:lnSpc>
                <a:spcPct val="200000"/>
              </a:lnSpc>
              <a:defRPr sz="1800" b="1"/>
            </a:lvl1pPr>
            <a:lvl2pPr>
              <a:lnSpc>
                <a:spcPct val="200000"/>
              </a:lnSpc>
              <a:defRPr sz="1800" b="1"/>
            </a:lvl2pPr>
            <a:lvl3pPr>
              <a:lnSpc>
                <a:spcPct val="200000"/>
              </a:lnSpc>
              <a:defRPr sz="1800" b="1"/>
            </a:lvl3pPr>
            <a:lvl4pPr>
              <a:lnSpc>
                <a:spcPct val="200000"/>
              </a:lnSpc>
              <a:defRPr sz="1800" b="1"/>
            </a:lvl4pPr>
            <a:lvl5pPr>
              <a:lnSpc>
                <a:spcPct val="200000"/>
              </a:lnSpc>
              <a:defRPr sz="1800" b="1"/>
            </a:lvl5pPr>
          </a:lstStyle>
          <a:p>
            <a:pPr lvl="0"/>
            <a:r>
              <a:rPr lang="en-US" dirty="0"/>
              <a:t>1</a:t>
            </a:r>
          </a:p>
          <a:p>
            <a:pPr lvl="0"/>
            <a:r>
              <a:rPr lang="en-US" dirty="0"/>
              <a:t>2</a:t>
            </a:r>
          </a:p>
          <a:p>
            <a:pPr lvl="0"/>
            <a:r>
              <a:rPr lang="en-US" dirty="0"/>
              <a:t>3</a:t>
            </a:r>
          </a:p>
          <a:p>
            <a:pPr lvl="0"/>
            <a:r>
              <a:rPr lang="en-US" dirty="0"/>
              <a:t>4</a:t>
            </a:r>
          </a:p>
          <a:p>
            <a:pPr lvl="0"/>
            <a:r>
              <a:rPr lang="en-US" dirty="0"/>
              <a:t>5</a:t>
            </a:r>
          </a:p>
          <a:p>
            <a:pPr lvl="0"/>
            <a:r>
              <a:rPr lang="en-US" dirty="0"/>
              <a:t>5</a:t>
            </a:r>
          </a:p>
        </p:txBody>
      </p:sp>
      <p:sp>
        <p:nvSpPr>
          <p:cNvPr id="8" name="Content">
            <a:extLst>
              <a:ext uri="{FF2B5EF4-FFF2-40B4-BE49-F238E27FC236}">
                <a16:creationId xmlns:a16="http://schemas.microsoft.com/office/drawing/2014/main" id="{D662AAFB-210B-8AC0-20A6-94DB7EE34109}"/>
              </a:ext>
            </a:extLst>
          </p:cNvPr>
          <p:cNvSpPr>
            <a:spLocks noGrp="1"/>
          </p:cNvSpPr>
          <p:nvPr>
            <p:ph sz="quarter" idx="18"/>
          </p:nvPr>
        </p:nvSpPr>
        <p:spPr>
          <a:xfrm>
            <a:off x="1333444" y="1658041"/>
            <a:ext cx="6880541" cy="3711892"/>
          </a:xfrm>
        </p:spPr>
        <p:txBody>
          <a:bodyPr/>
          <a:lstStyle>
            <a:lvl1pPr>
              <a:lnSpc>
                <a:spcPct val="200000"/>
              </a:lnSpc>
              <a:defRPr sz="1800" b="0"/>
            </a:lvl1pPr>
            <a:lvl2pPr>
              <a:lnSpc>
                <a:spcPct val="200000"/>
              </a:lnSpc>
              <a:defRPr sz="1800" b="0"/>
            </a:lvl2pPr>
            <a:lvl3pPr>
              <a:lnSpc>
                <a:spcPct val="200000"/>
              </a:lnSpc>
              <a:defRPr sz="1800" b="0"/>
            </a:lvl3pPr>
            <a:lvl4pPr>
              <a:lnSpc>
                <a:spcPct val="200000"/>
              </a:lnSpc>
              <a:defRPr sz="1800" b="0"/>
            </a:lvl4pPr>
            <a:lvl5pPr>
              <a:lnSpc>
                <a:spcPct val="200000"/>
              </a:lnSpc>
              <a:defRPr sz="1800"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Graphic 8">
            <a:extLst>
              <a:ext uri="{FF2B5EF4-FFF2-40B4-BE49-F238E27FC236}">
                <a16:creationId xmlns:a16="http://schemas.microsoft.com/office/drawing/2014/main" id="{EE678701-0B4A-7C94-3956-B39C3CD97A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10" name="Slide Number">
            <a:extLst>
              <a:ext uri="{FF2B5EF4-FFF2-40B4-BE49-F238E27FC236}">
                <a16:creationId xmlns:a16="http://schemas.microsoft.com/office/drawing/2014/main" id="{B0F41EC2-DF1B-BCC7-75DF-543547DEC902}"/>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1" name="Footer">
            <a:extLst>
              <a:ext uri="{FF2B5EF4-FFF2-40B4-BE49-F238E27FC236}">
                <a16:creationId xmlns:a16="http://schemas.microsoft.com/office/drawing/2014/main" id="{18467E63-1ED6-C307-24F9-B8F7BF7B0BFB}"/>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2" name="Date">
            <a:extLst>
              <a:ext uri="{FF2B5EF4-FFF2-40B4-BE49-F238E27FC236}">
                <a16:creationId xmlns:a16="http://schemas.microsoft.com/office/drawing/2014/main" id="{DE19BAEC-B994-9744-A6CA-830AC782CD05}"/>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611174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44B9-0A45-6DCA-0B88-4D13FC44F19E}"/>
              </a:ext>
            </a:extLst>
          </p:cNvPr>
          <p:cNvSpPr>
            <a:spLocks noGrp="1"/>
          </p:cNvSpPr>
          <p:nvPr>
            <p:ph type="title"/>
          </p:nvPr>
        </p:nvSpPr>
        <p:spPr/>
        <p:txBody>
          <a:bodyPr/>
          <a:lstStyle/>
          <a:p>
            <a:r>
              <a:rPr lang="en-GB"/>
              <a:t>Click to edit Master title style</a:t>
            </a:r>
            <a:endParaRPr lang="en-US"/>
          </a:p>
        </p:txBody>
      </p:sp>
      <p:sp>
        <p:nvSpPr>
          <p:cNvPr id="6" name="Slide Number">
            <a:extLst>
              <a:ext uri="{FF2B5EF4-FFF2-40B4-BE49-F238E27FC236}">
                <a16:creationId xmlns:a16="http://schemas.microsoft.com/office/drawing/2014/main" id="{BE8173F0-DED0-4216-D80B-CDDA33081F2F}"/>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7" name="Footer">
            <a:extLst>
              <a:ext uri="{FF2B5EF4-FFF2-40B4-BE49-F238E27FC236}">
                <a16:creationId xmlns:a16="http://schemas.microsoft.com/office/drawing/2014/main" id="{AC253C3D-FBBA-4026-3B3F-803AD020A25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8" name="Date">
            <a:extLst>
              <a:ext uri="{FF2B5EF4-FFF2-40B4-BE49-F238E27FC236}">
                <a16:creationId xmlns:a16="http://schemas.microsoft.com/office/drawing/2014/main" id="{936E0CF3-F964-1E11-F9BE-0B4C9E14BFF7}"/>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2128388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766B4A5F-AE5C-6B4D-A0D8-689C8C1B0247}" type="slidenum">
              <a:rPr lang="en-US" smtClean="0"/>
              <a:t>‹#›</a:t>
            </a:fld>
            <a:endParaRPr lang="en-US"/>
          </a:p>
        </p:txBody>
      </p:sp>
      <p:sp>
        <p:nvSpPr>
          <p:cNvPr id="19" name="Quote">
            <a:extLst>
              <a:ext uri="{FF2B5EF4-FFF2-40B4-BE49-F238E27FC236}">
                <a16:creationId xmlns:a16="http://schemas.microsoft.com/office/drawing/2014/main" id="{78D87FD2-6FC8-887F-D6EE-9DD365416196}"/>
              </a:ext>
            </a:extLst>
          </p:cNvPr>
          <p:cNvSpPr>
            <a:spLocks noGrp="1"/>
          </p:cNvSpPr>
          <p:nvPr>
            <p:ph type="title" hasCustomPrompt="1"/>
          </p:nvPr>
        </p:nvSpPr>
        <p:spPr>
          <a:xfrm>
            <a:off x="5220586" y="2965088"/>
            <a:ext cx="6219354" cy="1384995"/>
          </a:xfrm>
          <a:noFill/>
        </p:spPr>
        <p:txBody>
          <a:bodyPr vert="horz" wrap="square" lIns="0" tIns="0" rIns="0" bIns="0" rtlCol="0" anchor="b" anchorCtr="0">
            <a:spAutoFit/>
          </a:bodyPr>
          <a:lstStyle>
            <a:lvl1pPr marL="179388" indent="-179388">
              <a:lnSpc>
                <a:spcPct val="100000"/>
              </a:lnSpc>
              <a:tabLst/>
              <a:defRPr lang="en-US" sz="3000" b="0" i="0" dirty="0">
                <a:latin typeface="+mj-lt"/>
                <a:cs typeface="Oracle Sans Tab" panose="020B0503020204020204" pitchFamily="34" charset="0"/>
              </a:defRPr>
            </a:lvl1pPr>
          </a:lstStyle>
          <a:p>
            <a:pPr lvl="0"/>
            <a:r>
              <a:rPr lang="en-US" dirty="0"/>
              <a:t>“Click to type customer or</a:t>
            </a:r>
            <a:br>
              <a:rPr lang="en-US" dirty="0"/>
            </a:br>
            <a:r>
              <a:rPr lang="en-US" dirty="0"/>
              <a:t>partner quote surrounded</a:t>
            </a:r>
            <a:br>
              <a:rPr lang="en-US" dirty="0"/>
            </a:br>
            <a:r>
              <a:rPr lang="en-US" dirty="0"/>
              <a:t>by quotation marks.”</a:t>
            </a:r>
          </a:p>
        </p:txBody>
      </p:sp>
      <p:sp>
        <p:nvSpPr>
          <p:cNvPr id="20" name="Text Field">
            <a:extLst>
              <a:ext uri="{FF2B5EF4-FFF2-40B4-BE49-F238E27FC236}">
                <a16:creationId xmlns:a16="http://schemas.microsoft.com/office/drawing/2014/main" id="{85CCBF4B-774C-B65C-4D27-03559C819D12}"/>
              </a:ext>
            </a:extLst>
          </p:cNvPr>
          <p:cNvSpPr>
            <a:spLocks noGrp="1"/>
          </p:cNvSpPr>
          <p:nvPr>
            <p:ph type="body" sz="quarter" idx="37" hasCustomPrompt="1"/>
          </p:nvPr>
        </p:nvSpPr>
        <p:spPr>
          <a:xfrm>
            <a:off x="5385816" y="5052031"/>
            <a:ext cx="6051272" cy="266291"/>
          </a:xfrm>
          <a:prstGeom prst="rect">
            <a:avLst/>
          </a:prstGeom>
        </p:spPr>
        <p:txBody>
          <a:bodyPr>
            <a:noAutofit/>
          </a:bodyPr>
          <a:lstStyle>
            <a:lvl1pPr>
              <a:lnSpc>
                <a:spcPct val="100000"/>
              </a:lnSpc>
              <a:defRPr b="1"/>
            </a:lvl1pPr>
          </a:lstStyle>
          <a:p>
            <a:pPr lvl="0"/>
            <a:r>
              <a:rPr lang="en-US" dirty="0"/>
              <a:t>Name of person quoted</a:t>
            </a:r>
          </a:p>
        </p:txBody>
      </p:sp>
      <p:sp>
        <p:nvSpPr>
          <p:cNvPr id="21" name="Text Field 2">
            <a:extLst>
              <a:ext uri="{FF2B5EF4-FFF2-40B4-BE49-F238E27FC236}">
                <a16:creationId xmlns:a16="http://schemas.microsoft.com/office/drawing/2014/main" id="{2ACD5878-6851-9403-2B56-9BC60F7E9FC0}"/>
              </a:ext>
            </a:extLst>
          </p:cNvPr>
          <p:cNvSpPr>
            <a:spLocks noGrp="1"/>
          </p:cNvSpPr>
          <p:nvPr>
            <p:ph type="body" sz="quarter" idx="36" hasCustomPrompt="1"/>
          </p:nvPr>
        </p:nvSpPr>
        <p:spPr>
          <a:xfrm>
            <a:off x="5385816" y="5389624"/>
            <a:ext cx="6051272" cy="786385"/>
          </a:xfrm>
          <a:prstGeom prst="rect">
            <a:avLst/>
          </a:prstGeom>
        </p:spPr>
        <p:txBody>
          <a:bodyPr>
            <a:noAutofit/>
          </a:bodyPr>
          <a:lstStyle>
            <a:lvl1pPr>
              <a:lnSpc>
                <a:spcPct val="100000"/>
              </a:lnSpc>
              <a:defRPr sz="1600" b="0" i="0">
                <a:latin typeface="Oracle Sans Tab" panose="020B0503020204020204" pitchFamily="34" charset="0"/>
                <a:cs typeface="Oracle Sans Tab" panose="020B0503020204020204" pitchFamily="34" charset="0"/>
              </a:defRPr>
            </a:lvl1pPr>
          </a:lstStyle>
          <a:p>
            <a:pPr lvl="0"/>
            <a:r>
              <a:rPr lang="en-US" dirty="0"/>
              <a:t>Additional information if needed</a:t>
            </a:r>
          </a:p>
        </p:txBody>
      </p:sp>
      <p:sp>
        <p:nvSpPr>
          <p:cNvPr id="22" name="Content Placeholder 2">
            <a:extLst>
              <a:ext uri="{FF2B5EF4-FFF2-40B4-BE49-F238E27FC236}">
                <a16:creationId xmlns:a16="http://schemas.microsoft.com/office/drawing/2014/main" id="{1C3523CD-1DA6-A0FD-DD65-A3066E4BAC7A}"/>
              </a:ext>
            </a:extLst>
          </p:cNvPr>
          <p:cNvSpPr>
            <a:spLocks noGrp="1" noChangeAspect="1"/>
          </p:cNvSpPr>
          <p:nvPr>
            <p:ph sz="quarter" idx="47" hasCustomPrompt="1"/>
          </p:nvPr>
        </p:nvSpPr>
        <p:spPr>
          <a:xfrm>
            <a:off x="5372844" y="1272301"/>
            <a:ext cx="2447584" cy="673743"/>
          </a:xfrm>
        </p:spPr>
        <p:txBody>
          <a:bodyPr/>
          <a:lstStyle>
            <a:lvl5pPr marL="731520" indent="0">
              <a:buNone/>
              <a:defRPr/>
            </a:lvl5pPr>
          </a:lstStyle>
          <a:p>
            <a:pPr lvl="0"/>
            <a:r>
              <a:rPr lang="en-US" dirty="0"/>
              <a:t>Click to add logo</a:t>
            </a:r>
          </a:p>
        </p:txBody>
      </p:sp>
      <p:sp>
        <p:nvSpPr>
          <p:cNvPr id="23" name="Picture Placeholder 4">
            <a:extLst>
              <a:ext uri="{FF2B5EF4-FFF2-40B4-BE49-F238E27FC236}">
                <a16:creationId xmlns:a16="http://schemas.microsoft.com/office/drawing/2014/main" id="{89B27D62-F3FF-911D-1EB8-6DCFCF2267E4}"/>
              </a:ext>
            </a:extLst>
          </p:cNvPr>
          <p:cNvSpPr>
            <a:spLocks noGrp="1"/>
          </p:cNvSpPr>
          <p:nvPr>
            <p:ph type="pic" sz="quarter" idx="42" hasCustomPrompt="1"/>
          </p:nvPr>
        </p:nvSpPr>
        <p:spPr>
          <a:xfrm>
            <a:off x="0" y="0"/>
            <a:ext cx="4876800" cy="6858000"/>
          </a:xfrm>
        </p:spPr>
        <p:txBody>
          <a:bodyPr anchor="ctr" anchorCtr="1"/>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b="0" i="0">
                <a:latin typeface="Oracle Sans Tab" panose="020B0503020204020204" pitchFamily="34" charset="0"/>
                <a:cs typeface="Oracle Sans Tab" panose="020B0503020204020204" pitchFamily="34" charset="0"/>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photo or illustration</a:t>
            </a: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lang="en-US" dirty="0"/>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lang="en-US" dirty="0"/>
          </a:p>
        </p:txBody>
      </p:sp>
      <p:sp>
        <p:nvSpPr>
          <p:cNvPr id="27" name="Accent mark">
            <a:extLst>
              <a:ext uri="{FF2B5EF4-FFF2-40B4-BE49-F238E27FC236}">
                <a16:creationId xmlns:a16="http://schemas.microsoft.com/office/drawing/2014/main" id="{CACFCF75-7C17-7517-8CAA-88AE2565F076}"/>
              </a:ext>
              <a:ext uri="{C183D7F6-B498-43B3-948B-1728B52AA6E4}">
                <adec:decorative xmlns:adec="http://schemas.microsoft.com/office/drawing/2017/decorative" val="1"/>
              </a:ext>
            </a:extLst>
          </p:cNvPr>
          <p:cNvSpPr/>
          <p:nvPr userDrawn="1"/>
        </p:nvSpPr>
        <p:spPr>
          <a:xfrm>
            <a:off x="5372844" y="4707483"/>
            <a:ext cx="365760" cy="36576"/>
          </a:xfrm>
          <a:prstGeom prst="rect">
            <a:avLst/>
          </a:prstGeom>
          <a:solidFill>
            <a:srgbClr val="F0CC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ooter">
            <a:extLst>
              <a:ext uri="{FF2B5EF4-FFF2-40B4-BE49-F238E27FC236}">
                <a16:creationId xmlns:a16="http://schemas.microsoft.com/office/drawing/2014/main" id="{564B2DE2-DA5A-01F1-8930-A68DF17092CF}"/>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30" name="Date">
            <a:extLst>
              <a:ext uri="{FF2B5EF4-FFF2-40B4-BE49-F238E27FC236}">
                <a16:creationId xmlns:a16="http://schemas.microsoft.com/office/drawing/2014/main" id="{853AD41F-06D5-2D0E-827B-F38BAB1207F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370774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B68E80E-1566-8940-AB28-97B6D65F5BC3}"/>
              </a:ext>
            </a:extLst>
          </p:cNvPr>
          <p:cNvSpPr>
            <a:spLocks noGrp="1"/>
          </p:cNvSpPr>
          <p:nvPr>
            <p:ph type="title" hasCustomPrompt="1"/>
          </p:nvPr>
        </p:nvSpPr>
        <p:spPr>
          <a:xfrm>
            <a:off x="768875" y="182403"/>
            <a:ext cx="10671048"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13" name="Subtitle">
            <a:extLst>
              <a:ext uri="{FF2B5EF4-FFF2-40B4-BE49-F238E27FC236}">
                <a16:creationId xmlns:a16="http://schemas.microsoft.com/office/drawing/2014/main" id="{7065A451-0649-F69E-D316-C7A078F4B44E}"/>
              </a:ext>
            </a:extLst>
          </p:cNvPr>
          <p:cNvSpPr>
            <a:spLocks noGrp="1"/>
          </p:cNvSpPr>
          <p:nvPr>
            <p:ph type="body" sz="quarter" idx="13"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14" name="Content">
            <a:extLst>
              <a:ext uri="{FF2B5EF4-FFF2-40B4-BE49-F238E27FC236}">
                <a16:creationId xmlns:a16="http://schemas.microsoft.com/office/drawing/2014/main" id="{25063D30-FECA-C19F-7AC5-9659A001804C}"/>
              </a:ext>
            </a:extLst>
          </p:cNvPr>
          <p:cNvSpPr>
            <a:spLocks noGrp="1"/>
          </p:cNvSpPr>
          <p:nvPr>
            <p:ph sz="quarter" idx="14"/>
          </p:nvPr>
        </p:nvSpPr>
        <p:spPr>
          <a:xfrm>
            <a:off x="766762" y="1600199"/>
            <a:ext cx="3291840"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5" name="Content">
            <a:extLst>
              <a:ext uri="{FF2B5EF4-FFF2-40B4-BE49-F238E27FC236}">
                <a16:creationId xmlns:a16="http://schemas.microsoft.com/office/drawing/2014/main" id="{880FDE36-7B0E-FD9D-82E2-A9AFF21E321D}"/>
              </a:ext>
            </a:extLst>
          </p:cNvPr>
          <p:cNvSpPr>
            <a:spLocks noGrp="1"/>
          </p:cNvSpPr>
          <p:nvPr>
            <p:ph sz="quarter" idx="20"/>
          </p:nvPr>
        </p:nvSpPr>
        <p:spPr>
          <a:xfrm>
            <a:off x="4450080" y="1607058"/>
            <a:ext cx="3291840"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6" name="Content">
            <a:extLst>
              <a:ext uri="{FF2B5EF4-FFF2-40B4-BE49-F238E27FC236}">
                <a16:creationId xmlns:a16="http://schemas.microsoft.com/office/drawing/2014/main" id="{F940339B-34E5-07E0-9019-87EF0578743B}"/>
              </a:ext>
            </a:extLst>
          </p:cNvPr>
          <p:cNvSpPr>
            <a:spLocks noGrp="1"/>
          </p:cNvSpPr>
          <p:nvPr>
            <p:ph sz="quarter" idx="21"/>
          </p:nvPr>
        </p:nvSpPr>
        <p:spPr>
          <a:xfrm>
            <a:off x="8133398" y="1613917"/>
            <a:ext cx="3291840"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7" name="Column Divider" descr="Column Divider">
            <a:extLst>
              <a:ext uri="{FF2B5EF4-FFF2-40B4-BE49-F238E27FC236}">
                <a16:creationId xmlns:a16="http://schemas.microsoft.com/office/drawing/2014/main" id="{4F38C256-40A1-4006-B7AE-F445E90751F5}"/>
              </a:ext>
            </a:extLst>
          </p:cNvPr>
          <p:cNvCxnSpPr>
            <a:cxnSpLocks/>
          </p:cNvCxnSpPr>
          <p:nvPr userDrawn="1"/>
        </p:nvCxnSpPr>
        <p:spPr>
          <a:xfrm>
            <a:off x="4261915" y="1609725"/>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8" name="Column Divider 2" descr="Column Divider">
            <a:extLst>
              <a:ext uri="{FF2B5EF4-FFF2-40B4-BE49-F238E27FC236}">
                <a16:creationId xmlns:a16="http://schemas.microsoft.com/office/drawing/2014/main" id="{AE82F648-C9DC-CE95-7662-C60D4254F652}"/>
              </a:ext>
            </a:extLst>
          </p:cNvPr>
          <p:cNvCxnSpPr>
            <a:cxnSpLocks/>
          </p:cNvCxnSpPr>
          <p:nvPr userDrawn="1"/>
        </p:nvCxnSpPr>
        <p:spPr>
          <a:xfrm>
            <a:off x="7951236" y="1609725"/>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9" name="Slide Number">
            <a:extLst>
              <a:ext uri="{FF2B5EF4-FFF2-40B4-BE49-F238E27FC236}">
                <a16:creationId xmlns:a16="http://schemas.microsoft.com/office/drawing/2014/main" id="{23203B6F-42DC-6C31-54B7-D2E4FEBB3989}"/>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20" name="Footer">
            <a:extLst>
              <a:ext uri="{FF2B5EF4-FFF2-40B4-BE49-F238E27FC236}">
                <a16:creationId xmlns:a16="http://schemas.microsoft.com/office/drawing/2014/main" id="{49AD744E-80EE-B5BF-0ADD-A00D15E20ABB}"/>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1" name="Date">
            <a:extLst>
              <a:ext uri="{FF2B5EF4-FFF2-40B4-BE49-F238E27FC236}">
                <a16:creationId xmlns:a16="http://schemas.microsoft.com/office/drawing/2014/main" id="{836ACC22-9D99-CA20-E626-85A8511B9F6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715316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A68199AF-60C6-190F-702D-DF25DF7D7A57}"/>
              </a:ext>
            </a:extLst>
          </p:cNvPr>
          <p:cNvSpPr>
            <a:spLocks noGrp="1"/>
          </p:cNvSpPr>
          <p:nvPr>
            <p:ph sz="quarter" idx="14"/>
          </p:nvPr>
        </p:nvSpPr>
        <p:spPr>
          <a:xfrm>
            <a:off x="766763" y="1609726"/>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Content 2">
            <a:extLst>
              <a:ext uri="{FF2B5EF4-FFF2-40B4-BE49-F238E27FC236}">
                <a16:creationId xmlns:a16="http://schemas.microsoft.com/office/drawing/2014/main" id="{A8588DD1-988C-F635-D498-C871C1EE6A0F}"/>
              </a:ext>
            </a:extLst>
          </p:cNvPr>
          <p:cNvSpPr>
            <a:spLocks noGrp="1"/>
          </p:cNvSpPr>
          <p:nvPr>
            <p:ph sz="quarter" idx="15"/>
          </p:nvPr>
        </p:nvSpPr>
        <p:spPr>
          <a:xfrm>
            <a:off x="3500819" y="1609725"/>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Content 3">
            <a:extLst>
              <a:ext uri="{FF2B5EF4-FFF2-40B4-BE49-F238E27FC236}">
                <a16:creationId xmlns:a16="http://schemas.microsoft.com/office/drawing/2014/main" id="{1C2754E6-6196-3AB9-88AC-E00EAA05E017}"/>
              </a:ext>
            </a:extLst>
          </p:cNvPr>
          <p:cNvSpPr>
            <a:spLocks noGrp="1"/>
          </p:cNvSpPr>
          <p:nvPr>
            <p:ph sz="quarter" idx="16"/>
          </p:nvPr>
        </p:nvSpPr>
        <p:spPr>
          <a:xfrm>
            <a:off x="6234875" y="1609725"/>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Title 1">
            <a:extLst>
              <a:ext uri="{FF2B5EF4-FFF2-40B4-BE49-F238E27FC236}">
                <a16:creationId xmlns:a16="http://schemas.microsoft.com/office/drawing/2014/main" id="{E85F3C6D-4496-79FA-D187-0D70032C8B0D}"/>
              </a:ext>
            </a:extLst>
          </p:cNvPr>
          <p:cNvSpPr>
            <a:spLocks noGrp="1"/>
          </p:cNvSpPr>
          <p:nvPr>
            <p:ph type="title" hasCustomPrompt="1"/>
          </p:nvPr>
        </p:nvSpPr>
        <p:spPr>
          <a:xfrm>
            <a:off x="768875" y="182403"/>
            <a:ext cx="10671048"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10" name="Subtitle">
            <a:extLst>
              <a:ext uri="{FF2B5EF4-FFF2-40B4-BE49-F238E27FC236}">
                <a16:creationId xmlns:a16="http://schemas.microsoft.com/office/drawing/2014/main" id="{BBFF5FED-0EE5-73B4-2906-E87DA720BBB7}"/>
              </a:ext>
            </a:extLst>
          </p:cNvPr>
          <p:cNvSpPr>
            <a:spLocks noGrp="1"/>
          </p:cNvSpPr>
          <p:nvPr>
            <p:ph type="body" sz="quarter" idx="17" hasCustomPrompt="1"/>
          </p:nvPr>
        </p:nvSpPr>
        <p:spPr>
          <a:xfrm>
            <a:off x="766763" y="1009904"/>
            <a:ext cx="10671048" cy="330540"/>
          </a:xfrm>
          <a:prstGeom prst="rect">
            <a:avLst/>
          </a:prstGeom>
        </p:spPr>
        <p:txBody>
          <a:bodyPr lIns="0">
            <a:noAutofit/>
          </a:bodyPr>
          <a:lstStyle>
            <a:lvl1pPr marL="0" indent="0">
              <a:lnSpc>
                <a:spcPct val="100000"/>
              </a:lnSpc>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11" name="Content 3">
            <a:extLst>
              <a:ext uri="{FF2B5EF4-FFF2-40B4-BE49-F238E27FC236}">
                <a16:creationId xmlns:a16="http://schemas.microsoft.com/office/drawing/2014/main" id="{3530FD7B-4879-87DB-27F6-1568A178A240}"/>
              </a:ext>
            </a:extLst>
          </p:cNvPr>
          <p:cNvSpPr>
            <a:spLocks noGrp="1"/>
          </p:cNvSpPr>
          <p:nvPr>
            <p:ph sz="quarter" idx="20"/>
          </p:nvPr>
        </p:nvSpPr>
        <p:spPr>
          <a:xfrm>
            <a:off x="8968931" y="1605827"/>
            <a:ext cx="2468880" cy="45079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2" name="Column Divider" descr="Column Divider">
            <a:extLst>
              <a:ext uri="{FF2B5EF4-FFF2-40B4-BE49-F238E27FC236}">
                <a16:creationId xmlns:a16="http://schemas.microsoft.com/office/drawing/2014/main" id="{94958C1B-D9DB-854D-8D98-60F2C43FEF36}"/>
              </a:ext>
            </a:extLst>
          </p:cNvPr>
          <p:cNvCxnSpPr>
            <a:cxnSpLocks/>
          </p:cNvCxnSpPr>
          <p:nvPr userDrawn="1"/>
        </p:nvCxnSpPr>
        <p:spPr>
          <a:xfrm>
            <a:off x="3364740"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3" name="Column Divider" descr="Column Divider">
            <a:extLst>
              <a:ext uri="{FF2B5EF4-FFF2-40B4-BE49-F238E27FC236}">
                <a16:creationId xmlns:a16="http://schemas.microsoft.com/office/drawing/2014/main" id="{12368CAA-83DC-4AF5-0145-A93FD813DA24}"/>
              </a:ext>
            </a:extLst>
          </p:cNvPr>
          <p:cNvCxnSpPr>
            <a:cxnSpLocks/>
          </p:cNvCxnSpPr>
          <p:nvPr userDrawn="1"/>
        </p:nvCxnSpPr>
        <p:spPr>
          <a:xfrm>
            <a:off x="6104399"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cxnSp>
        <p:nvCxnSpPr>
          <p:cNvPr id="14" name="Column Divider" descr="Column Divider">
            <a:extLst>
              <a:ext uri="{FF2B5EF4-FFF2-40B4-BE49-F238E27FC236}">
                <a16:creationId xmlns:a16="http://schemas.microsoft.com/office/drawing/2014/main" id="{CBBA96D6-0CFB-463D-DAE7-488389FE2C97}"/>
              </a:ext>
            </a:extLst>
          </p:cNvPr>
          <p:cNvCxnSpPr>
            <a:cxnSpLocks/>
          </p:cNvCxnSpPr>
          <p:nvPr userDrawn="1"/>
        </p:nvCxnSpPr>
        <p:spPr>
          <a:xfrm>
            <a:off x="8840439" y="1622606"/>
            <a:ext cx="0" cy="4507992"/>
          </a:xfrm>
          <a:prstGeom prst="line">
            <a:avLst/>
          </a:prstGeom>
          <a:ln w="1270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5" name="Slide Number">
            <a:extLst>
              <a:ext uri="{FF2B5EF4-FFF2-40B4-BE49-F238E27FC236}">
                <a16:creationId xmlns:a16="http://schemas.microsoft.com/office/drawing/2014/main" id="{9B286CAB-4736-6361-197B-1653011164AD}"/>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6" name="Footer">
            <a:extLst>
              <a:ext uri="{FF2B5EF4-FFF2-40B4-BE49-F238E27FC236}">
                <a16:creationId xmlns:a16="http://schemas.microsoft.com/office/drawing/2014/main" id="{29760795-EDDC-16BC-98BE-F1A5C3407636}"/>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7" name="Date">
            <a:extLst>
              <a:ext uri="{FF2B5EF4-FFF2-40B4-BE49-F238E27FC236}">
                <a16:creationId xmlns:a16="http://schemas.microsoft.com/office/drawing/2014/main" id="{0B026589-A45D-2E2B-C105-C3469AA80DA0}"/>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825960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Light - Blan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605C906-CB13-9F5D-AF65-A61CBA48EE3C}"/>
              </a:ext>
            </a:extLst>
          </p:cNvPr>
          <p:cNvSpPr>
            <a:spLocks noGrp="1"/>
          </p:cNvSpPr>
          <p:nvPr>
            <p:ph type="title" hasCustomPrompt="1"/>
          </p:nvPr>
        </p:nvSpPr>
        <p:spPr>
          <a:xfrm>
            <a:off x="768875" y="182403"/>
            <a:ext cx="3041150"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4" name="Subtitle">
            <a:extLst>
              <a:ext uri="{FF2B5EF4-FFF2-40B4-BE49-F238E27FC236}">
                <a16:creationId xmlns:a16="http://schemas.microsoft.com/office/drawing/2014/main" id="{12A8DF18-93F9-9266-4A7C-596A65197D50}"/>
              </a:ext>
            </a:extLst>
          </p:cNvPr>
          <p:cNvSpPr>
            <a:spLocks noGrp="1"/>
          </p:cNvSpPr>
          <p:nvPr>
            <p:ph type="body" sz="quarter"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5" name="Content">
            <a:extLst>
              <a:ext uri="{FF2B5EF4-FFF2-40B4-BE49-F238E27FC236}">
                <a16:creationId xmlns:a16="http://schemas.microsoft.com/office/drawing/2014/main" id="{48615F56-E0F1-B79B-706A-D5E8CDCA771B}"/>
              </a:ext>
            </a:extLst>
          </p:cNvPr>
          <p:cNvSpPr>
            <a:spLocks noGrp="1"/>
          </p:cNvSpPr>
          <p:nvPr>
            <p:ph sz="quarter" idx="14"/>
          </p:nvPr>
        </p:nvSpPr>
        <p:spPr>
          <a:xfrm>
            <a:off x="766762" y="160019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8" name="Graphic 7">
            <a:extLst>
              <a:ext uri="{FF2B5EF4-FFF2-40B4-BE49-F238E27FC236}">
                <a16:creationId xmlns:a16="http://schemas.microsoft.com/office/drawing/2014/main" id="{037AEA02-6B8A-B356-857E-A7649BF4449E}"/>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2717" t="36487" r="23483" b="2245"/>
          <a:stretch>
            <a:fillRect/>
          </a:stretch>
        </p:blipFill>
        <p:spPr>
          <a:xfrm flipH="1">
            <a:off x="5990266" y="-1"/>
            <a:ext cx="6201733" cy="4727307"/>
          </a:xfrm>
          <a:prstGeom prst="rect">
            <a:avLst/>
          </a:prstGeom>
        </p:spPr>
      </p:pic>
      <p:sp>
        <p:nvSpPr>
          <p:cNvPr id="9" name="Slide Number">
            <a:extLst>
              <a:ext uri="{FF2B5EF4-FFF2-40B4-BE49-F238E27FC236}">
                <a16:creationId xmlns:a16="http://schemas.microsoft.com/office/drawing/2014/main" id="{BF9D1ED3-A925-8CCD-E77D-0F75D702948A}"/>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0" name="Footer">
            <a:extLst>
              <a:ext uri="{FF2B5EF4-FFF2-40B4-BE49-F238E27FC236}">
                <a16:creationId xmlns:a16="http://schemas.microsoft.com/office/drawing/2014/main" id="{D11AEB4D-A4D0-AAA4-735C-F33EFF72D2E6}"/>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BD7506F3-5DF3-8C3F-099B-241887ECD5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074508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0D4ABF6E-5392-C3F7-3716-2A662B91DD5D}"/>
              </a:ext>
            </a:extLst>
          </p:cNvPr>
          <p:cNvSpPr>
            <a:spLocks noGrp="1"/>
          </p:cNvSpPr>
          <p:nvPr>
            <p:ph sz="quarter" idx="14"/>
          </p:nvPr>
        </p:nvSpPr>
        <p:spPr>
          <a:xfrm>
            <a:off x="766762" y="1600199"/>
            <a:ext cx="6792262" cy="4507992"/>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marL="547688" indent="-182563">
              <a:lnSpc>
                <a:spcPct val="100000"/>
              </a:lnSpc>
              <a:buFont typeface="System Font Regular"/>
              <a:buChar char="-"/>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marL="914400" indent="-182880">
              <a:lnSpc>
                <a:spcPct val="100000"/>
              </a:lnSpc>
              <a:buFont typeface="System Font Regular"/>
              <a:buChar char="-"/>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itle 2">
            <a:extLst>
              <a:ext uri="{FF2B5EF4-FFF2-40B4-BE49-F238E27FC236}">
                <a16:creationId xmlns:a16="http://schemas.microsoft.com/office/drawing/2014/main" id="{B78E64CC-87A5-D930-D16A-4C93F941AD6B}"/>
              </a:ext>
            </a:extLst>
          </p:cNvPr>
          <p:cNvSpPr>
            <a:spLocks noGrp="1"/>
          </p:cNvSpPr>
          <p:nvPr>
            <p:ph type="title" hasCustomPrompt="1"/>
          </p:nvPr>
        </p:nvSpPr>
        <p:spPr>
          <a:xfrm>
            <a:off x="768875" y="182403"/>
            <a:ext cx="6790149"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br>
              <a:rPr lang="en-US" dirty="0"/>
            </a:br>
            <a:r>
              <a:rPr lang="en-US" dirty="0"/>
              <a:t>Title</a:t>
            </a:r>
          </a:p>
        </p:txBody>
      </p:sp>
      <p:sp>
        <p:nvSpPr>
          <p:cNvPr id="8" name="Picture Placeholder 9">
            <a:extLst>
              <a:ext uri="{FF2B5EF4-FFF2-40B4-BE49-F238E27FC236}">
                <a16:creationId xmlns:a16="http://schemas.microsoft.com/office/drawing/2014/main" id="{38DE59BC-6B5E-6A4A-25FA-7BBA328B666B}"/>
              </a:ext>
            </a:extLst>
          </p:cNvPr>
          <p:cNvSpPr>
            <a:spLocks noGrp="1"/>
          </p:cNvSpPr>
          <p:nvPr>
            <p:ph type="pic" sz="quarter" idx="18" hasCustomPrompt="1"/>
          </p:nvPr>
        </p:nvSpPr>
        <p:spPr>
          <a:xfrm>
            <a:off x="8132064" y="0"/>
            <a:ext cx="4059936" cy="6858000"/>
          </a:xfrm>
          <a:solidFill>
            <a:srgbClr val="AEA8A2"/>
          </a:solidFill>
        </p:spPr>
        <p:txBody>
          <a:bodyPr/>
          <a:lstStyle>
            <a:lvl1pPr algn="ctr">
              <a:defRPr b="0" i="0">
                <a:latin typeface="Oracle Sans Tab" panose="020B0503020204020204" pitchFamily="34" charset="0"/>
                <a:cs typeface="Oracle Sans Tab" panose="020B0503020204020204" pitchFamily="34" charset="0"/>
              </a:defRPr>
            </a:lvl1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lang="en-US" dirty="0"/>
              <a:t>Click to add photo or illustration</a:t>
            </a:r>
          </a:p>
        </p:txBody>
      </p:sp>
      <p:sp>
        <p:nvSpPr>
          <p:cNvPr id="9" name="Slide Number">
            <a:extLst>
              <a:ext uri="{FF2B5EF4-FFF2-40B4-BE49-F238E27FC236}">
                <a16:creationId xmlns:a16="http://schemas.microsoft.com/office/drawing/2014/main" id="{321F471C-FFFB-E8C7-C29C-DC037EED48EC}"/>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0" name="Footer">
            <a:extLst>
              <a:ext uri="{FF2B5EF4-FFF2-40B4-BE49-F238E27FC236}">
                <a16:creationId xmlns:a16="http://schemas.microsoft.com/office/drawing/2014/main" id="{B84466F2-BEEE-8A9E-2A5A-673D883F67B1}"/>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7A019392-42CA-D232-EECD-263413DA7DCB}"/>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12" name="OTag" descr="A small square in Oracle Red with the Oracle logo in the center in white">
            <a:extLst>
              <a:ext uri="{FF2B5EF4-FFF2-40B4-BE49-F238E27FC236}">
                <a16:creationId xmlns:a16="http://schemas.microsoft.com/office/drawing/2014/main" id="{30C316E4-17B4-A51B-9829-02CF5CD9C563}"/>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spTree>
    <p:extLst>
      <p:ext uri="{BB962C8B-B14F-4D97-AF65-F5344CB8AC3E}">
        <p14:creationId xmlns:p14="http://schemas.microsoft.com/office/powerpoint/2010/main" val="2796736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4" name="Picture Placeholder 17">
            <a:extLst>
              <a:ext uri="{FF2B5EF4-FFF2-40B4-BE49-F238E27FC236}">
                <a16:creationId xmlns:a16="http://schemas.microsoft.com/office/drawing/2014/main" id="{403B1DE0-33AE-743F-C5EF-7C5490381111}"/>
              </a:ext>
            </a:extLst>
          </p:cNvPr>
          <p:cNvSpPr>
            <a:spLocks noGrp="1"/>
          </p:cNvSpPr>
          <p:nvPr>
            <p:ph type="pic" sz="quarter" idx="47" hasCustomPrompt="1"/>
          </p:nvPr>
        </p:nvSpPr>
        <p:spPr>
          <a:xfrm>
            <a:off x="6096000" y="0"/>
            <a:ext cx="6096000" cy="6858000"/>
          </a:xfrm>
          <a:solidFill>
            <a:srgbClr val="AEA8A2"/>
          </a:solidFill>
        </p:spPr>
        <p:txBody>
          <a:bodyPr lIns="72000" tIns="72000" rIns="0"/>
          <a:lstStyle>
            <a:lvl1pPr algn="ctr">
              <a:defRPr sz="1400" b="0" i="0">
                <a:solidFill>
                  <a:schemeClr val="tx1"/>
                </a:solidFill>
                <a:latin typeface="Oracle Sans Tab" panose="020B0503020204020204" pitchFamily="34" charset="0"/>
                <a:cs typeface="Oracle Sans Tab" panose="020B0503020204020204" pitchFamily="34" charset="0"/>
              </a:defRPr>
            </a:lvl1pPr>
          </a:lstStyle>
          <a:p>
            <a:r>
              <a:rPr lang="en-US" dirty="0"/>
              <a:t>Click to add photo or illustration</a:t>
            </a:r>
          </a:p>
        </p:txBody>
      </p:sp>
      <p:sp>
        <p:nvSpPr>
          <p:cNvPr id="6" name="Title 1">
            <a:extLst>
              <a:ext uri="{FF2B5EF4-FFF2-40B4-BE49-F238E27FC236}">
                <a16:creationId xmlns:a16="http://schemas.microsoft.com/office/drawing/2014/main" id="{09EB147C-E9A8-2B29-518C-B5B143BCD381}"/>
              </a:ext>
            </a:extLst>
          </p:cNvPr>
          <p:cNvSpPr>
            <a:spLocks noGrp="1"/>
          </p:cNvSpPr>
          <p:nvPr>
            <p:ph type="title" hasCustomPrompt="1"/>
          </p:nvPr>
        </p:nvSpPr>
        <p:spPr>
          <a:xfrm>
            <a:off x="768875" y="182403"/>
            <a:ext cx="4754880" cy="822960"/>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A6781631-D00D-6706-C76A-535629D54E19}"/>
              </a:ext>
            </a:extLst>
          </p:cNvPr>
          <p:cNvSpPr>
            <a:spLocks noGrp="1"/>
          </p:cNvSpPr>
          <p:nvPr>
            <p:ph type="body" sz="quarter" idx="43" hasCustomPrompt="1"/>
          </p:nvPr>
        </p:nvSpPr>
        <p:spPr>
          <a:xfrm>
            <a:off x="766763" y="1009904"/>
            <a:ext cx="4754880" cy="330540"/>
          </a:xfrm>
          <a:prstGeom prst="rect">
            <a:avLst/>
          </a:prstGeom>
        </p:spPr>
        <p:txBody>
          <a:bodyPr lIns="0">
            <a:noAutofit/>
          </a:bodyPr>
          <a:lstStyle>
            <a:lvl1pPr marL="0" indent="0">
              <a:lnSpc>
                <a:spcPct val="100000"/>
              </a:lnSpc>
              <a:spcAft>
                <a:spcPts val="0"/>
              </a:spcAft>
              <a:buNone/>
              <a:defRPr sz="20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8" name="Text Placeholder 21">
            <a:extLst>
              <a:ext uri="{FF2B5EF4-FFF2-40B4-BE49-F238E27FC236}">
                <a16:creationId xmlns:a16="http://schemas.microsoft.com/office/drawing/2014/main" id="{5890C207-ED62-66B5-F901-F51C019B0138}"/>
              </a:ext>
            </a:extLst>
          </p:cNvPr>
          <p:cNvSpPr>
            <a:spLocks noGrp="1"/>
          </p:cNvSpPr>
          <p:nvPr>
            <p:ph type="body" sz="quarter" idx="32" hasCustomPrompt="1"/>
          </p:nvPr>
        </p:nvSpPr>
        <p:spPr>
          <a:xfrm>
            <a:off x="762191" y="1965976"/>
            <a:ext cx="4764024" cy="274320"/>
          </a:xfrm>
          <a:prstGeom prst="rect">
            <a:avLst/>
          </a:prstGeom>
        </p:spPr>
        <p:txBody>
          <a:bodyPr lIns="0" tIns="0" rIns="0" bIns="0" anchor="ctr"/>
          <a:lstStyle>
            <a:lvl1pPr marL="0" indent="0" algn="l">
              <a:lnSpc>
                <a:spcPct val="100000"/>
              </a:lnSpc>
              <a:spcAft>
                <a:spcPts val="600"/>
              </a:spcAft>
              <a:buClr>
                <a:schemeClr val="tx1"/>
              </a:buClr>
              <a:buFont typeface="Arial" panose="020B0604020202020204" pitchFamily="34" charset="0"/>
              <a:buNone/>
              <a:tabLst/>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9" name="Text Placeholder 19">
            <a:extLst>
              <a:ext uri="{FF2B5EF4-FFF2-40B4-BE49-F238E27FC236}">
                <a16:creationId xmlns:a16="http://schemas.microsoft.com/office/drawing/2014/main" id="{1002FFB6-CAAE-08E6-26A6-BC68E9868574}"/>
              </a:ext>
            </a:extLst>
          </p:cNvPr>
          <p:cNvSpPr>
            <a:spLocks noGrp="1"/>
          </p:cNvSpPr>
          <p:nvPr>
            <p:ph type="body" sz="quarter" idx="44"/>
          </p:nvPr>
        </p:nvSpPr>
        <p:spPr>
          <a:xfrm>
            <a:off x="760698" y="2309418"/>
            <a:ext cx="4764024" cy="457200"/>
          </a:xfrm>
        </p:spPr>
        <p:txBody>
          <a:bodyPr/>
          <a:lstStyle>
            <a:lvl1pPr>
              <a:lnSpc>
                <a:spcPct val="100000"/>
              </a:lnSpc>
              <a:defRPr/>
            </a:lvl1pPr>
            <a:lvl2pPr>
              <a:lnSpc>
                <a:spcPct val="100000"/>
              </a:lnSpc>
              <a:defRPr/>
            </a:lvl2pPr>
          </a:lstStyle>
          <a:p>
            <a:pPr lvl="0"/>
            <a:r>
              <a:rPr lang="en-GB"/>
              <a:t>Click to edit Master text styles</a:t>
            </a:r>
          </a:p>
          <a:p>
            <a:pPr lvl="1"/>
            <a:r>
              <a:rPr lang="en-GB"/>
              <a:t>Second level</a:t>
            </a:r>
          </a:p>
        </p:txBody>
      </p:sp>
      <p:sp>
        <p:nvSpPr>
          <p:cNvPr id="10" name="Text Placeholder 21">
            <a:extLst>
              <a:ext uri="{FF2B5EF4-FFF2-40B4-BE49-F238E27FC236}">
                <a16:creationId xmlns:a16="http://schemas.microsoft.com/office/drawing/2014/main" id="{9F4AA584-0133-B145-6428-877E53169A68}"/>
              </a:ext>
            </a:extLst>
          </p:cNvPr>
          <p:cNvSpPr>
            <a:spLocks noGrp="1"/>
          </p:cNvSpPr>
          <p:nvPr>
            <p:ph type="body" sz="quarter" idx="38" hasCustomPrompt="1"/>
          </p:nvPr>
        </p:nvSpPr>
        <p:spPr>
          <a:xfrm>
            <a:off x="762191" y="3222718"/>
            <a:ext cx="4762532" cy="274320"/>
          </a:xfrm>
          <a:prstGeom prst="rect">
            <a:avLst/>
          </a:prstGeom>
        </p:spPr>
        <p:txBody>
          <a:bodyPr lIns="0" tIns="0" rIns="0" bIns="0" anchor="ctr"/>
          <a:lstStyle>
            <a:lvl1pPr marL="0" indent="0" algn="l">
              <a:lnSpc>
                <a:spcPct val="100000"/>
              </a:lnSpc>
              <a:spcAft>
                <a:spcPts val="600"/>
              </a:spcAft>
              <a:buClr>
                <a:schemeClr val="tx1"/>
              </a:buClr>
              <a:buFont typeface="Arial" panose="020B0604020202020204" pitchFamily="34" charset="0"/>
              <a:buNone/>
              <a:tabLst/>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1" name="Text Placeholder 19">
            <a:extLst>
              <a:ext uri="{FF2B5EF4-FFF2-40B4-BE49-F238E27FC236}">
                <a16:creationId xmlns:a16="http://schemas.microsoft.com/office/drawing/2014/main" id="{5385DECE-FAC0-C547-10B9-523B8EEF5596}"/>
              </a:ext>
            </a:extLst>
          </p:cNvPr>
          <p:cNvSpPr>
            <a:spLocks noGrp="1"/>
          </p:cNvSpPr>
          <p:nvPr>
            <p:ph type="body" sz="quarter" idx="45"/>
          </p:nvPr>
        </p:nvSpPr>
        <p:spPr>
          <a:xfrm>
            <a:off x="760698" y="3567051"/>
            <a:ext cx="4764024" cy="457200"/>
          </a:xfrm>
        </p:spPr>
        <p:txBody>
          <a:bodyPr/>
          <a:lstStyle>
            <a:lvl1pPr>
              <a:lnSpc>
                <a:spcPct val="100000"/>
              </a:lnSpc>
              <a:defRPr/>
            </a:lvl1pPr>
            <a:lvl2pPr>
              <a:lnSpc>
                <a:spcPct val="100000"/>
              </a:lnSpc>
              <a:defRPr/>
            </a:lvl2pPr>
          </a:lstStyle>
          <a:p>
            <a:pPr lvl="0"/>
            <a:r>
              <a:rPr lang="en-GB"/>
              <a:t>Click to edit Master text styles</a:t>
            </a:r>
          </a:p>
          <a:p>
            <a:pPr lvl="1"/>
            <a:r>
              <a:rPr lang="en-GB"/>
              <a:t>Second level</a:t>
            </a:r>
          </a:p>
        </p:txBody>
      </p:sp>
      <p:sp>
        <p:nvSpPr>
          <p:cNvPr id="12" name="Text Placeholder 21">
            <a:extLst>
              <a:ext uri="{FF2B5EF4-FFF2-40B4-BE49-F238E27FC236}">
                <a16:creationId xmlns:a16="http://schemas.microsoft.com/office/drawing/2014/main" id="{CA3441A8-CA8D-35C6-9DA9-F3D185E161EB}"/>
              </a:ext>
            </a:extLst>
          </p:cNvPr>
          <p:cNvSpPr>
            <a:spLocks noGrp="1"/>
          </p:cNvSpPr>
          <p:nvPr>
            <p:ph type="body" sz="quarter" idx="39" hasCustomPrompt="1"/>
          </p:nvPr>
        </p:nvSpPr>
        <p:spPr>
          <a:xfrm>
            <a:off x="762191" y="4594303"/>
            <a:ext cx="4762532" cy="274320"/>
          </a:xfrm>
          <a:prstGeom prst="rect">
            <a:avLst/>
          </a:prstGeom>
        </p:spPr>
        <p:txBody>
          <a:bodyPr lIns="0" tIns="0" rIns="0" bIns="0" anchor="ctr"/>
          <a:lstStyle>
            <a:lvl1pPr marL="0" indent="0" algn="l">
              <a:lnSpc>
                <a:spcPct val="100000"/>
              </a:lnSpc>
              <a:spcAft>
                <a:spcPts val="600"/>
              </a:spcAft>
              <a:buClr>
                <a:schemeClr val="tx1"/>
              </a:buClr>
              <a:buFont typeface="Arial" panose="020B0604020202020204" pitchFamily="34" charset="0"/>
              <a:buNone/>
              <a:tabLst/>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3" name="Text Placeholder 19">
            <a:extLst>
              <a:ext uri="{FF2B5EF4-FFF2-40B4-BE49-F238E27FC236}">
                <a16:creationId xmlns:a16="http://schemas.microsoft.com/office/drawing/2014/main" id="{8B0A6BEC-BEB4-F14C-6DC2-9BD1BC7026F0}"/>
              </a:ext>
            </a:extLst>
          </p:cNvPr>
          <p:cNvSpPr>
            <a:spLocks noGrp="1"/>
          </p:cNvSpPr>
          <p:nvPr>
            <p:ph type="body" sz="quarter" idx="46"/>
          </p:nvPr>
        </p:nvSpPr>
        <p:spPr>
          <a:xfrm>
            <a:off x="760698" y="4937745"/>
            <a:ext cx="4764024" cy="457200"/>
          </a:xfrm>
        </p:spPr>
        <p:txBody>
          <a:bodyPr/>
          <a:lstStyle>
            <a:lvl1pPr>
              <a:lnSpc>
                <a:spcPct val="100000"/>
              </a:lnSpc>
              <a:defRPr/>
            </a:lvl1pPr>
            <a:lvl2pPr>
              <a:lnSpc>
                <a:spcPct val="100000"/>
              </a:lnSpc>
              <a:defRPr/>
            </a:lvl2pPr>
          </a:lstStyle>
          <a:p>
            <a:pPr lvl="0"/>
            <a:r>
              <a:rPr lang="en-GB"/>
              <a:t>Click to edit Master text styles</a:t>
            </a:r>
          </a:p>
          <a:p>
            <a:pPr lvl="1"/>
            <a:r>
              <a:rPr lang="en-GB"/>
              <a:t>Second level</a:t>
            </a:r>
          </a:p>
        </p:txBody>
      </p:sp>
      <p:pic>
        <p:nvPicPr>
          <p:cNvPr id="15" name="OTag">
            <a:extLst>
              <a:ext uri="{FF2B5EF4-FFF2-40B4-BE49-F238E27FC236}">
                <a16:creationId xmlns:a16="http://schemas.microsoft.com/office/drawing/2014/main" id="{089FBC3D-E1F4-36DD-28C5-A4BAC1F95D3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05616" y="6464808"/>
            <a:ext cx="393192" cy="393192"/>
          </a:xfrm>
          <a:prstGeom prst="rect">
            <a:avLst/>
          </a:prstGeom>
        </p:spPr>
      </p:pic>
      <p:sp>
        <p:nvSpPr>
          <p:cNvPr id="16" name="Slide Number">
            <a:extLst>
              <a:ext uri="{FF2B5EF4-FFF2-40B4-BE49-F238E27FC236}">
                <a16:creationId xmlns:a16="http://schemas.microsoft.com/office/drawing/2014/main" id="{778E3712-F1C7-DEE9-4D53-1A0579A1B449}"/>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7" name="Footer">
            <a:extLst>
              <a:ext uri="{FF2B5EF4-FFF2-40B4-BE49-F238E27FC236}">
                <a16:creationId xmlns:a16="http://schemas.microsoft.com/office/drawing/2014/main" id="{8A915A09-53E7-4FC2-ADBE-09426D0898B0}"/>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8" name="Date">
            <a:extLst>
              <a:ext uri="{FF2B5EF4-FFF2-40B4-BE49-F238E27FC236}">
                <a16:creationId xmlns:a16="http://schemas.microsoft.com/office/drawing/2014/main" id="{D9ECC4A2-872C-8130-E5B0-8B62FA3D7787}"/>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782920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Light - Divider_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A66C82B-D6A6-34D6-659C-66E009B70507}"/>
              </a:ext>
            </a:extLst>
          </p:cNvPr>
          <p:cNvSpPr>
            <a:spLocks noGrp="1"/>
          </p:cNvSpPr>
          <p:nvPr>
            <p:ph type="pic" sz="quarter" idx="34" hasCustomPrompt="1"/>
          </p:nvPr>
        </p:nvSpPr>
        <p:spPr>
          <a:xfrm>
            <a:off x="6096000" y="-2383"/>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defRPr sz="1400" b="0" i="0">
                <a:solidFill>
                  <a:srgbClr val="2A2F2F"/>
                </a:solidFill>
                <a:latin typeface="Oracle Sans Tab" panose="020B0503020204020204" pitchFamily="34" charset="0"/>
                <a:cs typeface="Oracle Sans Tab" panose="020B0503020204020204" pitchFamily="34" charset="0"/>
              </a:defRPr>
            </a:lvl1pPr>
          </a:lstStyle>
          <a:p>
            <a:r>
              <a:rPr lang="en-US" dirty="0"/>
              <a:t>Click to add photo or illustration</a:t>
            </a:r>
          </a:p>
        </p:txBody>
      </p:sp>
      <p:pic>
        <p:nvPicPr>
          <p:cNvPr id="12" name="OTag" descr="A small square in Oracle Red with the Oracle logo in the center in white">
            <a:extLst>
              <a:ext uri="{FF2B5EF4-FFF2-40B4-BE49-F238E27FC236}">
                <a16:creationId xmlns:a16="http://schemas.microsoft.com/office/drawing/2014/main" id="{F39ED019-08DF-7C5C-5356-96376C883FF5}"/>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sp>
        <p:nvSpPr>
          <p:cNvPr id="8" name="Title 1">
            <a:extLst>
              <a:ext uri="{FF2B5EF4-FFF2-40B4-BE49-F238E27FC236}">
                <a16:creationId xmlns:a16="http://schemas.microsoft.com/office/drawing/2014/main" id="{21D9C52A-E9B3-4BD9-1271-2B302655B76B}"/>
              </a:ext>
            </a:extLst>
          </p:cNvPr>
          <p:cNvSpPr txBox="1">
            <a:spLocks/>
          </p:cNvSpPr>
          <p:nvPr userDrawn="1"/>
        </p:nvSpPr>
        <p:spPr>
          <a:xfrm>
            <a:off x="768875" y="182403"/>
            <a:ext cx="3041150" cy="82296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lang="en-US" sz="2400" b="1" i="0" kern="1200" baseline="0">
                <a:solidFill>
                  <a:schemeClr val="tx1"/>
                </a:solidFill>
                <a:latin typeface="Oracle Sans Tab" panose="020B0503020204020204" pitchFamily="34" charset="0"/>
                <a:ea typeface="+mn-ea"/>
                <a:cs typeface="Oracle Sans Tab" panose="020B0503020204020204" pitchFamily="34" charset="0"/>
              </a:defRPr>
            </a:lvl1pPr>
          </a:lstStyle>
          <a:p>
            <a:endParaRPr lang="en-IN" dirty="0"/>
          </a:p>
          <a:p>
            <a:r>
              <a:rPr lang="en-IN" dirty="0"/>
              <a:t>Title</a:t>
            </a:r>
          </a:p>
        </p:txBody>
      </p:sp>
      <p:sp>
        <p:nvSpPr>
          <p:cNvPr id="13" name="Content">
            <a:extLst>
              <a:ext uri="{FF2B5EF4-FFF2-40B4-BE49-F238E27FC236}">
                <a16:creationId xmlns:a16="http://schemas.microsoft.com/office/drawing/2014/main" id="{B5444B6F-7DFF-95C5-6BBF-97BE431B7225}"/>
              </a:ext>
            </a:extLst>
          </p:cNvPr>
          <p:cNvSpPr>
            <a:spLocks noGrp="1"/>
          </p:cNvSpPr>
          <p:nvPr>
            <p:ph sz="quarter" idx="14"/>
          </p:nvPr>
        </p:nvSpPr>
        <p:spPr>
          <a:xfrm>
            <a:off x="764650" y="153698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4" name="Subtitle">
            <a:extLst>
              <a:ext uri="{FF2B5EF4-FFF2-40B4-BE49-F238E27FC236}">
                <a16:creationId xmlns:a16="http://schemas.microsoft.com/office/drawing/2014/main" id="{E914AA8F-B3B7-A2FB-5EB0-227B7DAF7EEE}"/>
              </a:ext>
            </a:extLst>
          </p:cNvPr>
          <p:cNvSpPr>
            <a:spLocks noGrp="1"/>
          </p:cNvSpPr>
          <p:nvPr>
            <p:ph type="body" sz="quarter" idx="11" hasCustomPrompt="1"/>
          </p:nvPr>
        </p:nvSpPr>
        <p:spPr>
          <a:xfrm>
            <a:off x="792480" y="1069055"/>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18" name="Slide Number">
            <a:extLst>
              <a:ext uri="{FF2B5EF4-FFF2-40B4-BE49-F238E27FC236}">
                <a16:creationId xmlns:a16="http://schemas.microsoft.com/office/drawing/2014/main" id="{2B31CC6E-7AC7-AF96-EA4D-D17B15DF701A}"/>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9" name="Footer">
            <a:extLst>
              <a:ext uri="{FF2B5EF4-FFF2-40B4-BE49-F238E27FC236}">
                <a16:creationId xmlns:a16="http://schemas.microsoft.com/office/drawing/2014/main" id="{D7109F6F-2895-2EE8-1097-2EAF5C7252E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0" name="Date">
            <a:extLst>
              <a:ext uri="{FF2B5EF4-FFF2-40B4-BE49-F238E27FC236}">
                <a16:creationId xmlns:a16="http://schemas.microsoft.com/office/drawing/2014/main" id="{C62CB027-2411-0320-3A0E-34DD6F98B96F}"/>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292488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96198-787A-8620-5E7B-472B02AFBB4F}"/>
              </a:ext>
            </a:extLst>
          </p:cNvPr>
          <p:cNvSpPr>
            <a:spLocks noGrp="1"/>
          </p:cNvSpPr>
          <p:nvPr>
            <p:ph type="title"/>
          </p:nvPr>
        </p:nvSpPr>
        <p:spPr/>
        <p:txBody>
          <a:bodyPr/>
          <a:lstStyle/>
          <a:p>
            <a:r>
              <a:rPr lang="en-GB"/>
              <a:t>Click to edit Master title style</a:t>
            </a:r>
            <a:endParaRPr lang="en-US"/>
          </a:p>
        </p:txBody>
      </p:sp>
      <p:sp>
        <p:nvSpPr>
          <p:cNvPr id="6" name="Picture Placeholder 2">
            <a:extLst>
              <a:ext uri="{FF2B5EF4-FFF2-40B4-BE49-F238E27FC236}">
                <a16:creationId xmlns:a16="http://schemas.microsoft.com/office/drawing/2014/main" id="{DA1EBB75-45A4-187C-C47B-E68C9C80CE92}"/>
              </a:ext>
            </a:extLst>
          </p:cNvPr>
          <p:cNvSpPr>
            <a:spLocks noGrp="1" noChangeAspect="1"/>
          </p:cNvSpPr>
          <p:nvPr>
            <p:ph type="pic" sz="quarter" idx="26" hasCustomPrompt="1"/>
          </p:nvPr>
        </p:nvSpPr>
        <p:spPr>
          <a:xfrm>
            <a:off x="897834" y="1903921"/>
            <a:ext cx="1893870" cy="1698098"/>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7" name="Text Placeholder 21">
            <a:extLst>
              <a:ext uri="{FF2B5EF4-FFF2-40B4-BE49-F238E27FC236}">
                <a16:creationId xmlns:a16="http://schemas.microsoft.com/office/drawing/2014/main" id="{0DFB9063-3ECC-E723-AFC0-754C845DDDB0}"/>
              </a:ext>
            </a:extLst>
          </p:cNvPr>
          <p:cNvSpPr>
            <a:spLocks noGrp="1"/>
          </p:cNvSpPr>
          <p:nvPr>
            <p:ph type="body" sz="quarter" idx="25" hasCustomPrompt="1"/>
          </p:nvPr>
        </p:nvSpPr>
        <p:spPr>
          <a:xfrm>
            <a:off x="911114" y="3983730"/>
            <a:ext cx="2276930"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8" name="Text Placeholder 21">
            <a:extLst>
              <a:ext uri="{FF2B5EF4-FFF2-40B4-BE49-F238E27FC236}">
                <a16:creationId xmlns:a16="http://schemas.microsoft.com/office/drawing/2014/main" id="{2AC873D7-E4AB-9329-B960-FD1E7237BC01}"/>
              </a:ext>
            </a:extLst>
          </p:cNvPr>
          <p:cNvSpPr>
            <a:spLocks noGrp="1"/>
          </p:cNvSpPr>
          <p:nvPr>
            <p:ph type="body" sz="quarter" idx="24" hasCustomPrompt="1"/>
          </p:nvPr>
        </p:nvSpPr>
        <p:spPr>
          <a:xfrm>
            <a:off x="911114" y="4377376"/>
            <a:ext cx="2276930"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a:t>
            </a:r>
            <a:endParaRPr lang="en-US" dirty="0"/>
          </a:p>
        </p:txBody>
      </p:sp>
      <p:cxnSp>
        <p:nvCxnSpPr>
          <p:cNvPr id="9" name="Straight Connector 8">
            <a:extLst>
              <a:ext uri="{FF2B5EF4-FFF2-40B4-BE49-F238E27FC236}">
                <a16:creationId xmlns:a16="http://schemas.microsoft.com/office/drawing/2014/main" id="{5C9A877F-8FC6-BCEE-6B09-F3FD9F764825}"/>
              </a:ext>
              <a:ext uri="{C183D7F6-B498-43B3-948B-1728B52AA6E4}">
                <adec:decorative xmlns:adec="http://schemas.microsoft.com/office/drawing/2017/decorative" val="1"/>
              </a:ext>
            </a:extLst>
          </p:cNvPr>
          <p:cNvCxnSpPr>
            <a:cxnSpLocks/>
          </p:cNvCxnSpPr>
          <p:nvPr userDrawn="1"/>
        </p:nvCxnSpPr>
        <p:spPr>
          <a:xfrm>
            <a:off x="4003589"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60FDB84C-7CC1-B564-F9DC-3F12F89C3ED8}"/>
              </a:ext>
            </a:extLst>
          </p:cNvPr>
          <p:cNvSpPr>
            <a:spLocks noGrp="1" noChangeAspect="1"/>
          </p:cNvSpPr>
          <p:nvPr>
            <p:ph type="pic" sz="quarter" idx="36" hasCustomPrompt="1"/>
          </p:nvPr>
        </p:nvSpPr>
        <p:spPr>
          <a:xfrm>
            <a:off x="4757260" y="1903856"/>
            <a:ext cx="1893870" cy="1698098"/>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1" name="Text Placeholder 21">
            <a:extLst>
              <a:ext uri="{FF2B5EF4-FFF2-40B4-BE49-F238E27FC236}">
                <a16:creationId xmlns:a16="http://schemas.microsoft.com/office/drawing/2014/main" id="{E23577CC-4909-E4D5-A8C6-C3E462BE2362}"/>
              </a:ext>
            </a:extLst>
          </p:cNvPr>
          <p:cNvSpPr>
            <a:spLocks noGrp="1"/>
          </p:cNvSpPr>
          <p:nvPr>
            <p:ph type="body" sz="quarter" idx="37" hasCustomPrompt="1"/>
          </p:nvPr>
        </p:nvSpPr>
        <p:spPr>
          <a:xfrm>
            <a:off x="4797315" y="3983730"/>
            <a:ext cx="2276930"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2" name="Text Placeholder 21">
            <a:extLst>
              <a:ext uri="{FF2B5EF4-FFF2-40B4-BE49-F238E27FC236}">
                <a16:creationId xmlns:a16="http://schemas.microsoft.com/office/drawing/2014/main" id="{281A4149-D5C6-5F3C-0683-040ED43200B7}"/>
              </a:ext>
            </a:extLst>
          </p:cNvPr>
          <p:cNvSpPr>
            <a:spLocks noGrp="1"/>
          </p:cNvSpPr>
          <p:nvPr>
            <p:ph type="body" sz="quarter" idx="38" hasCustomPrompt="1"/>
          </p:nvPr>
        </p:nvSpPr>
        <p:spPr>
          <a:xfrm>
            <a:off x="4797315" y="4377376"/>
            <a:ext cx="2276930"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a:t>
            </a:r>
            <a:endParaRPr lang="en-US" dirty="0"/>
          </a:p>
        </p:txBody>
      </p:sp>
      <p:cxnSp>
        <p:nvCxnSpPr>
          <p:cNvPr id="13" name="Straight Connector 12">
            <a:extLst>
              <a:ext uri="{FF2B5EF4-FFF2-40B4-BE49-F238E27FC236}">
                <a16:creationId xmlns:a16="http://schemas.microsoft.com/office/drawing/2014/main" id="{35AFB360-C0ED-4632-7EB4-3E387D703087}"/>
              </a:ext>
              <a:ext uri="{C183D7F6-B498-43B3-948B-1728B52AA6E4}">
                <adec:decorative xmlns:adec="http://schemas.microsoft.com/office/drawing/2017/decorative" val="1"/>
              </a:ext>
            </a:extLst>
          </p:cNvPr>
          <p:cNvCxnSpPr>
            <a:cxnSpLocks/>
          </p:cNvCxnSpPr>
          <p:nvPr userDrawn="1"/>
        </p:nvCxnSpPr>
        <p:spPr>
          <a:xfrm>
            <a:off x="786301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4" name="Picture Placeholder 2">
            <a:extLst>
              <a:ext uri="{FF2B5EF4-FFF2-40B4-BE49-F238E27FC236}">
                <a16:creationId xmlns:a16="http://schemas.microsoft.com/office/drawing/2014/main" id="{45BE2AD9-FC61-6BEC-C504-AD1B0A39C1A9}"/>
              </a:ext>
            </a:extLst>
          </p:cNvPr>
          <p:cNvSpPr>
            <a:spLocks noGrp="1" noChangeAspect="1"/>
          </p:cNvSpPr>
          <p:nvPr>
            <p:ph type="pic" sz="quarter" idx="39" hasCustomPrompt="1"/>
          </p:nvPr>
        </p:nvSpPr>
        <p:spPr>
          <a:xfrm>
            <a:off x="8616787" y="1928800"/>
            <a:ext cx="1893870" cy="1698098"/>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5" name="Text Placeholder 21">
            <a:extLst>
              <a:ext uri="{FF2B5EF4-FFF2-40B4-BE49-F238E27FC236}">
                <a16:creationId xmlns:a16="http://schemas.microsoft.com/office/drawing/2014/main" id="{E46475D8-EB4F-A616-7196-D755B6C26AD4}"/>
              </a:ext>
            </a:extLst>
          </p:cNvPr>
          <p:cNvSpPr>
            <a:spLocks noGrp="1"/>
          </p:cNvSpPr>
          <p:nvPr>
            <p:ph type="body" sz="quarter" idx="40" hasCustomPrompt="1"/>
          </p:nvPr>
        </p:nvSpPr>
        <p:spPr>
          <a:xfrm>
            <a:off x="8648346" y="3983730"/>
            <a:ext cx="2276930"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6" name="Text Placeholder 21">
            <a:extLst>
              <a:ext uri="{FF2B5EF4-FFF2-40B4-BE49-F238E27FC236}">
                <a16:creationId xmlns:a16="http://schemas.microsoft.com/office/drawing/2014/main" id="{1F7D1A77-A662-66CF-4FA5-D5A81DD587A4}"/>
              </a:ext>
            </a:extLst>
          </p:cNvPr>
          <p:cNvSpPr>
            <a:spLocks noGrp="1"/>
          </p:cNvSpPr>
          <p:nvPr>
            <p:ph type="body" sz="quarter" idx="41" hasCustomPrompt="1"/>
          </p:nvPr>
        </p:nvSpPr>
        <p:spPr>
          <a:xfrm>
            <a:off x="8648346" y="4377376"/>
            <a:ext cx="2276930"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 in.</a:t>
            </a:r>
            <a:endParaRPr lang="en-US" dirty="0"/>
          </a:p>
        </p:txBody>
      </p:sp>
      <p:sp>
        <p:nvSpPr>
          <p:cNvPr id="17" name="Slide Number">
            <a:extLst>
              <a:ext uri="{FF2B5EF4-FFF2-40B4-BE49-F238E27FC236}">
                <a16:creationId xmlns:a16="http://schemas.microsoft.com/office/drawing/2014/main" id="{0BCB7E0A-E749-2633-757E-8C096EFB6CC5}"/>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8" name="Footer">
            <a:extLst>
              <a:ext uri="{FF2B5EF4-FFF2-40B4-BE49-F238E27FC236}">
                <a16:creationId xmlns:a16="http://schemas.microsoft.com/office/drawing/2014/main" id="{36718F50-25FE-5DBA-54CA-0705DBF991EF}"/>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9" name="Date">
            <a:extLst>
              <a:ext uri="{FF2B5EF4-FFF2-40B4-BE49-F238E27FC236}">
                <a16:creationId xmlns:a16="http://schemas.microsoft.com/office/drawing/2014/main" id="{D86F21E4-00E6-AD5C-43FA-968F6FA408AE}"/>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3888127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8676F-3B97-F4BB-A01B-078296BC19E5}"/>
              </a:ext>
            </a:extLst>
          </p:cNvPr>
          <p:cNvSpPr>
            <a:spLocks noGrp="1"/>
          </p:cNvSpPr>
          <p:nvPr>
            <p:ph type="title"/>
          </p:nvPr>
        </p:nvSpPr>
        <p:spPr/>
        <p:txBody>
          <a:bodyPr/>
          <a:lstStyle/>
          <a:p>
            <a:r>
              <a:rPr lang="en-GB"/>
              <a:t>Click to edit Master title style</a:t>
            </a:r>
            <a:endParaRPr lang="en-US"/>
          </a:p>
        </p:txBody>
      </p:sp>
      <p:sp>
        <p:nvSpPr>
          <p:cNvPr id="6" name="Icon 1">
            <a:extLst>
              <a:ext uri="{FF2B5EF4-FFF2-40B4-BE49-F238E27FC236}">
                <a16:creationId xmlns:a16="http://schemas.microsoft.com/office/drawing/2014/main" id="{22DC461B-7C77-AD2B-DCE3-0471CE3F2681}"/>
              </a:ext>
            </a:extLst>
          </p:cNvPr>
          <p:cNvSpPr>
            <a:spLocks noGrp="1" noChangeAspect="1"/>
          </p:cNvSpPr>
          <p:nvPr>
            <p:ph type="pic" sz="quarter" idx="26" hasCustomPrompt="1"/>
          </p:nvPr>
        </p:nvSpPr>
        <p:spPr>
          <a:xfrm>
            <a:off x="761999" y="1895271"/>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7" name="Column 1 Header">
            <a:extLst>
              <a:ext uri="{FF2B5EF4-FFF2-40B4-BE49-F238E27FC236}">
                <a16:creationId xmlns:a16="http://schemas.microsoft.com/office/drawing/2014/main" id="{C96F559B-4263-3CFB-4277-F14809B9A6D8}"/>
              </a:ext>
            </a:extLst>
          </p:cNvPr>
          <p:cNvSpPr>
            <a:spLocks noGrp="1"/>
          </p:cNvSpPr>
          <p:nvPr>
            <p:ph type="body" sz="quarter" idx="25" hasCustomPrompt="1"/>
          </p:nvPr>
        </p:nvSpPr>
        <p:spPr>
          <a:xfrm>
            <a:off x="76199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8" name="Column 1 body">
            <a:extLst>
              <a:ext uri="{FF2B5EF4-FFF2-40B4-BE49-F238E27FC236}">
                <a16:creationId xmlns:a16="http://schemas.microsoft.com/office/drawing/2014/main" id="{B3AA1543-C754-DBE9-5A26-9250091C8D34}"/>
              </a:ext>
            </a:extLst>
          </p:cNvPr>
          <p:cNvSpPr>
            <a:spLocks noGrp="1"/>
          </p:cNvSpPr>
          <p:nvPr>
            <p:ph type="body" sz="quarter" idx="24" hasCustomPrompt="1"/>
          </p:nvPr>
        </p:nvSpPr>
        <p:spPr>
          <a:xfrm>
            <a:off x="76199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cxnSp>
        <p:nvCxnSpPr>
          <p:cNvPr id="9" name="Divider 1">
            <a:extLst>
              <a:ext uri="{FF2B5EF4-FFF2-40B4-BE49-F238E27FC236}">
                <a16:creationId xmlns:a16="http://schemas.microsoft.com/office/drawing/2014/main" id="{120B7374-D33B-87AB-98B3-23E9250B2D2F}"/>
              </a:ext>
              <a:ext uri="{C183D7F6-B498-43B3-948B-1728B52AA6E4}">
                <adec:decorative xmlns:adec="http://schemas.microsoft.com/office/drawing/2017/decorative" val="1"/>
              </a:ext>
            </a:extLst>
          </p:cNvPr>
          <p:cNvCxnSpPr>
            <a:cxnSpLocks/>
          </p:cNvCxnSpPr>
          <p:nvPr userDrawn="1"/>
        </p:nvCxnSpPr>
        <p:spPr>
          <a:xfrm>
            <a:off x="3215680"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0" name="Icon 2">
            <a:extLst>
              <a:ext uri="{FF2B5EF4-FFF2-40B4-BE49-F238E27FC236}">
                <a16:creationId xmlns:a16="http://schemas.microsoft.com/office/drawing/2014/main" id="{8C9BF03D-5504-90F7-7633-3FDF917A92D9}"/>
              </a:ext>
            </a:extLst>
          </p:cNvPr>
          <p:cNvSpPr>
            <a:spLocks noGrp="1" noChangeAspect="1"/>
          </p:cNvSpPr>
          <p:nvPr>
            <p:ph type="pic" sz="quarter" idx="42" hasCustomPrompt="1"/>
          </p:nvPr>
        </p:nvSpPr>
        <p:spPr>
          <a:xfrm>
            <a:off x="3558551" y="1903856"/>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1" name="Column 2 header">
            <a:extLst>
              <a:ext uri="{FF2B5EF4-FFF2-40B4-BE49-F238E27FC236}">
                <a16:creationId xmlns:a16="http://schemas.microsoft.com/office/drawing/2014/main" id="{9ED89A4F-A973-30EC-40A1-E1500F6C378A}"/>
              </a:ext>
            </a:extLst>
          </p:cNvPr>
          <p:cNvSpPr>
            <a:spLocks noGrp="1"/>
          </p:cNvSpPr>
          <p:nvPr>
            <p:ph type="body" sz="quarter" idx="43" hasCustomPrompt="1"/>
          </p:nvPr>
        </p:nvSpPr>
        <p:spPr>
          <a:xfrm>
            <a:off x="355599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2" name="Column 2 body">
            <a:extLst>
              <a:ext uri="{FF2B5EF4-FFF2-40B4-BE49-F238E27FC236}">
                <a16:creationId xmlns:a16="http://schemas.microsoft.com/office/drawing/2014/main" id="{026B15C0-C05B-296F-5067-14E1573E2719}"/>
              </a:ext>
            </a:extLst>
          </p:cNvPr>
          <p:cNvSpPr>
            <a:spLocks noGrp="1"/>
          </p:cNvSpPr>
          <p:nvPr>
            <p:ph type="body" sz="quarter" idx="44" hasCustomPrompt="1"/>
          </p:nvPr>
        </p:nvSpPr>
        <p:spPr>
          <a:xfrm>
            <a:off x="355599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cxnSp>
        <p:nvCxnSpPr>
          <p:cNvPr id="13" name="Divider 2">
            <a:extLst>
              <a:ext uri="{FF2B5EF4-FFF2-40B4-BE49-F238E27FC236}">
                <a16:creationId xmlns:a16="http://schemas.microsoft.com/office/drawing/2014/main" id="{2574728C-A2E2-8C1D-F06F-0E33E95DE955}"/>
              </a:ext>
              <a:ext uri="{C183D7F6-B498-43B3-948B-1728B52AA6E4}">
                <adec:decorative xmlns:adec="http://schemas.microsoft.com/office/drawing/2017/decorative" val="1"/>
              </a:ext>
            </a:extLst>
          </p:cNvPr>
          <p:cNvCxnSpPr>
            <a:cxnSpLocks/>
          </p:cNvCxnSpPr>
          <p:nvPr userDrawn="1"/>
        </p:nvCxnSpPr>
        <p:spPr>
          <a:xfrm>
            <a:off x="6059996"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4" name="Icon 3">
            <a:extLst>
              <a:ext uri="{FF2B5EF4-FFF2-40B4-BE49-F238E27FC236}">
                <a16:creationId xmlns:a16="http://schemas.microsoft.com/office/drawing/2014/main" id="{F26291DC-9D02-F6A4-66A1-D31FFD409B84}"/>
              </a:ext>
            </a:extLst>
          </p:cNvPr>
          <p:cNvSpPr>
            <a:spLocks noGrp="1" noChangeAspect="1"/>
          </p:cNvSpPr>
          <p:nvPr>
            <p:ph type="pic" sz="quarter" idx="45" hasCustomPrompt="1"/>
          </p:nvPr>
        </p:nvSpPr>
        <p:spPr>
          <a:xfrm>
            <a:off x="6397301" y="1909175"/>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5" name="Column 3 header">
            <a:extLst>
              <a:ext uri="{FF2B5EF4-FFF2-40B4-BE49-F238E27FC236}">
                <a16:creationId xmlns:a16="http://schemas.microsoft.com/office/drawing/2014/main" id="{B7148158-4D56-0664-7082-B72D10743AB7}"/>
              </a:ext>
            </a:extLst>
          </p:cNvPr>
          <p:cNvSpPr>
            <a:spLocks noGrp="1"/>
          </p:cNvSpPr>
          <p:nvPr>
            <p:ph type="body" sz="quarter" idx="46" hasCustomPrompt="1"/>
          </p:nvPr>
        </p:nvSpPr>
        <p:spPr>
          <a:xfrm>
            <a:off x="640079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16" name="Column 3 body">
            <a:extLst>
              <a:ext uri="{FF2B5EF4-FFF2-40B4-BE49-F238E27FC236}">
                <a16:creationId xmlns:a16="http://schemas.microsoft.com/office/drawing/2014/main" id="{8943E666-7BF4-F635-EFE8-075E47481116}"/>
              </a:ext>
            </a:extLst>
          </p:cNvPr>
          <p:cNvSpPr>
            <a:spLocks noGrp="1"/>
          </p:cNvSpPr>
          <p:nvPr>
            <p:ph type="body" sz="quarter" idx="47" hasCustomPrompt="1"/>
          </p:nvPr>
        </p:nvSpPr>
        <p:spPr>
          <a:xfrm>
            <a:off x="640079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cxnSp>
        <p:nvCxnSpPr>
          <p:cNvPr id="17" name="Divider 3">
            <a:extLst>
              <a:ext uri="{FF2B5EF4-FFF2-40B4-BE49-F238E27FC236}">
                <a16:creationId xmlns:a16="http://schemas.microsoft.com/office/drawing/2014/main" id="{70FD96A0-16D9-0FAD-23DE-75E65493C390}"/>
              </a:ext>
              <a:ext uri="{C183D7F6-B498-43B3-948B-1728B52AA6E4}">
                <adec:decorative xmlns:adec="http://schemas.microsoft.com/office/drawing/2017/decorative" val="1"/>
              </a:ext>
            </a:extLst>
          </p:cNvPr>
          <p:cNvCxnSpPr>
            <a:cxnSpLocks/>
          </p:cNvCxnSpPr>
          <p:nvPr userDrawn="1"/>
        </p:nvCxnSpPr>
        <p:spPr>
          <a:xfrm>
            <a:off x="8904312" y="1588179"/>
            <a:ext cx="0" cy="4378421"/>
          </a:xfrm>
          <a:prstGeom prst="line">
            <a:avLst/>
          </a:prstGeom>
          <a:ln w="12700">
            <a:solidFill>
              <a:srgbClr val="8B8580">
                <a:alpha val="50000"/>
              </a:srgbClr>
            </a:solidFill>
          </a:ln>
        </p:spPr>
        <p:style>
          <a:lnRef idx="1">
            <a:schemeClr val="accent1"/>
          </a:lnRef>
          <a:fillRef idx="0">
            <a:schemeClr val="accent1"/>
          </a:fillRef>
          <a:effectRef idx="0">
            <a:schemeClr val="accent1"/>
          </a:effectRef>
          <a:fontRef idx="minor">
            <a:schemeClr val="tx1"/>
          </a:fontRef>
        </p:style>
      </p:cxnSp>
      <p:sp>
        <p:nvSpPr>
          <p:cNvPr id="18" name="Icon 4">
            <a:extLst>
              <a:ext uri="{FF2B5EF4-FFF2-40B4-BE49-F238E27FC236}">
                <a16:creationId xmlns:a16="http://schemas.microsoft.com/office/drawing/2014/main" id="{174B90A9-5935-3FF3-3C3B-612DA65B9763}"/>
              </a:ext>
            </a:extLst>
          </p:cNvPr>
          <p:cNvSpPr>
            <a:spLocks noGrp="1" noChangeAspect="1"/>
          </p:cNvSpPr>
          <p:nvPr>
            <p:ph type="pic" sz="quarter" idx="48" hasCustomPrompt="1"/>
          </p:nvPr>
        </p:nvSpPr>
        <p:spPr>
          <a:xfrm>
            <a:off x="9235439" y="1895271"/>
            <a:ext cx="1621625" cy="1525144"/>
          </a:xfrm>
          <a:noFill/>
        </p:spPr>
        <p:txBody>
          <a:bodyPr/>
          <a:lstStyle>
            <a:lvl1pPr>
              <a:defRPr sz="1200" b="0" i="0">
                <a:latin typeface="Oracle Sans Tab Light" panose="020B0403020204020204" pitchFamily="34" charset="0"/>
                <a:cs typeface="Oracle Sans Tab Light" panose="020B0403020204020204" pitchFamily="34" charset="0"/>
              </a:defRPr>
            </a:lvl1pPr>
          </a:lstStyle>
          <a:p>
            <a:r>
              <a:rPr lang="en-US" dirty="0"/>
              <a:t>Click to insert icon</a:t>
            </a:r>
          </a:p>
        </p:txBody>
      </p:sp>
      <p:sp>
        <p:nvSpPr>
          <p:cNvPr id="19" name="Column 4 header">
            <a:extLst>
              <a:ext uri="{FF2B5EF4-FFF2-40B4-BE49-F238E27FC236}">
                <a16:creationId xmlns:a16="http://schemas.microsoft.com/office/drawing/2014/main" id="{12731AA4-8B59-AF5F-1FF0-6D677159E996}"/>
              </a:ext>
            </a:extLst>
          </p:cNvPr>
          <p:cNvSpPr>
            <a:spLocks noGrp="1"/>
          </p:cNvSpPr>
          <p:nvPr>
            <p:ph type="body" sz="quarter" idx="49" hasCustomPrompt="1"/>
          </p:nvPr>
        </p:nvSpPr>
        <p:spPr>
          <a:xfrm>
            <a:off x="9235439" y="3983730"/>
            <a:ext cx="2146985" cy="323885"/>
          </a:xfrm>
          <a:prstGeom prst="rect">
            <a:avLst/>
          </a:prstGeom>
          <a:noFill/>
        </p:spPr>
        <p:txBody>
          <a:bodyPr lIns="0" tIns="0" rIns="0" bIns="0" anchor="ctr"/>
          <a:lstStyle>
            <a:lvl1pPr algn="l">
              <a:lnSpc>
                <a:spcPct val="100000"/>
              </a:lnSpc>
              <a:defRPr sz="1600" b="1" i="0">
                <a:solidFill>
                  <a:schemeClr val="tx1"/>
                </a:solidFill>
                <a:latin typeface="Oracle Sans Tab" panose="020B0503020204020204" pitchFamily="34" charset="0"/>
                <a:cs typeface="Oracle Sans Tab" panose="020B0503020204020204" pitchFamily="34" charset="0"/>
              </a:defRPr>
            </a:lvl1pPr>
          </a:lstStyle>
          <a:p>
            <a:pPr lvl="0"/>
            <a:r>
              <a:rPr lang="en-IN" dirty="0"/>
              <a:t>Subhead goes here</a:t>
            </a:r>
            <a:endParaRPr lang="en-US" dirty="0"/>
          </a:p>
        </p:txBody>
      </p:sp>
      <p:sp>
        <p:nvSpPr>
          <p:cNvPr id="20" name="Column 4 body">
            <a:extLst>
              <a:ext uri="{FF2B5EF4-FFF2-40B4-BE49-F238E27FC236}">
                <a16:creationId xmlns:a16="http://schemas.microsoft.com/office/drawing/2014/main" id="{C15AF4D4-DE0C-C422-66AF-ED266AE4C7C3}"/>
              </a:ext>
            </a:extLst>
          </p:cNvPr>
          <p:cNvSpPr>
            <a:spLocks noGrp="1"/>
          </p:cNvSpPr>
          <p:nvPr>
            <p:ph type="body" sz="quarter" idx="50" hasCustomPrompt="1"/>
          </p:nvPr>
        </p:nvSpPr>
        <p:spPr>
          <a:xfrm>
            <a:off x="9235439" y="4377376"/>
            <a:ext cx="2146985" cy="1244947"/>
          </a:xfrm>
          <a:prstGeom prst="rect">
            <a:avLst/>
          </a:prstGeom>
          <a:noFill/>
        </p:spPr>
        <p:txBody>
          <a:bodyPr lIns="0" tIns="0" rIns="0" bIns="0"/>
          <a:lstStyle>
            <a:lvl1pPr algn="l">
              <a:lnSpc>
                <a:spcPct val="100000"/>
              </a:lnSpc>
              <a:defRPr sz="1600" b="0" i="0">
                <a:solidFill>
                  <a:schemeClr val="tx2"/>
                </a:solidFill>
                <a:latin typeface="Oracle Sans Tab" panose="020B0503020204020204" pitchFamily="34" charset="0"/>
                <a:cs typeface="Oracle Sans Tab"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endParaRPr lang="en-US" dirty="0"/>
          </a:p>
        </p:txBody>
      </p:sp>
      <p:sp>
        <p:nvSpPr>
          <p:cNvPr id="21" name="Slide Number">
            <a:extLst>
              <a:ext uri="{FF2B5EF4-FFF2-40B4-BE49-F238E27FC236}">
                <a16:creationId xmlns:a16="http://schemas.microsoft.com/office/drawing/2014/main" id="{7F4891ED-0CEE-0E17-C734-1854850936E8}"/>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22" name="Footer">
            <a:extLst>
              <a:ext uri="{FF2B5EF4-FFF2-40B4-BE49-F238E27FC236}">
                <a16:creationId xmlns:a16="http://schemas.microsoft.com/office/drawing/2014/main" id="{B4C48CAB-D81B-FD73-175F-3D3472C68AF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3" name="Date">
            <a:extLst>
              <a:ext uri="{FF2B5EF4-FFF2-40B4-BE49-F238E27FC236}">
                <a16:creationId xmlns:a16="http://schemas.microsoft.com/office/drawing/2014/main" id="{DDED9C1A-DD6F-A905-4767-47FB2DB7A9AA}"/>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1313942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ark - Split content with line">
    <p:spTree>
      <p:nvGrpSpPr>
        <p:cNvPr id="1" name=""/>
        <p:cNvGrpSpPr/>
        <p:nvPr/>
      </p:nvGrpSpPr>
      <p:grpSpPr>
        <a:xfrm>
          <a:off x="0" y="0"/>
          <a:ext cx="0" cy="0"/>
          <a:chOff x="0" y="0"/>
          <a:chExt cx="0" cy="0"/>
        </a:xfrm>
      </p:grpSpPr>
      <p:sp>
        <p:nvSpPr>
          <p:cNvPr id="3" name="Title 12">
            <a:extLst>
              <a:ext uri="{FF2B5EF4-FFF2-40B4-BE49-F238E27FC236}">
                <a16:creationId xmlns:a16="http://schemas.microsoft.com/office/drawing/2014/main" id="{6B0DF820-DA27-4A53-F431-314E40C10345}"/>
              </a:ext>
            </a:extLst>
          </p:cNvPr>
          <p:cNvSpPr>
            <a:spLocks noGrp="1"/>
          </p:cNvSpPr>
          <p:nvPr>
            <p:ph type="title" hasCustomPrompt="1"/>
          </p:nvPr>
        </p:nvSpPr>
        <p:spPr>
          <a:xfrm>
            <a:off x="768875" y="3017520"/>
            <a:ext cx="3132585" cy="822960"/>
          </a:xfrm>
        </p:spPr>
        <p:txBody>
          <a:bodyPr anchor="ctr"/>
          <a:lstStyle>
            <a:lvl1pPr>
              <a:lnSpc>
                <a:spcPct val="100000"/>
              </a:lnSpc>
              <a:defRPr sz="3200" b="1" i="0">
                <a:latin typeface="Oracle Sans Tab" panose="020B0503020204020204" pitchFamily="34" charset="0"/>
                <a:cs typeface="Oracle Sans Tab" panose="020B0503020204020204" pitchFamily="34" charset="0"/>
              </a:defRPr>
            </a:lvl1pPr>
          </a:lstStyle>
          <a:p>
            <a:r>
              <a:rPr lang="en-US" dirty="0"/>
              <a:t>Title</a:t>
            </a:r>
          </a:p>
        </p:txBody>
      </p:sp>
      <p:sp>
        <p:nvSpPr>
          <p:cNvPr id="5" name="Subtitle">
            <a:extLst>
              <a:ext uri="{FF2B5EF4-FFF2-40B4-BE49-F238E27FC236}">
                <a16:creationId xmlns:a16="http://schemas.microsoft.com/office/drawing/2014/main" id="{72D292EF-93B3-0F2E-7BED-9B5FDD1F1B94}"/>
              </a:ext>
            </a:extLst>
          </p:cNvPr>
          <p:cNvSpPr>
            <a:spLocks noGrp="1"/>
          </p:cNvSpPr>
          <p:nvPr>
            <p:ph type="body" sz="quarter" idx="11" hasCustomPrompt="1"/>
          </p:nvPr>
        </p:nvSpPr>
        <p:spPr>
          <a:xfrm>
            <a:off x="4708865" y="2630927"/>
            <a:ext cx="6728946" cy="1596145"/>
          </a:xfrm>
          <a:prstGeom prst="rect">
            <a:avLst/>
          </a:prstGeom>
        </p:spPr>
        <p:txBody>
          <a:bodyPr lIns="0" anchor="ctr">
            <a:noAutofit/>
          </a:bodyPr>
          <a:lstStyle>
            <a:lvl1pPr marL="0" indent="0">
              <a:lnSpc>
                <a:spcPct val="100000"/>
              </a:lnSpc>
              <a:spcAft>
                <a:spcPts val="0"/>
              </a:spcAft>
              <a:buNone/>
              <a:defRPr sz="2400" b="0" i="0">
                <a:latin typeface="Oracle Sans Tab" panose="020B0503020204020204" pitchFamily="34" charset="0"/>
                <a:cs typeface="Oracle Sans Tab" panose="020B0503020204020204" pitchFamily="34" charset="0"/>
              </a:defRPr>
            </a:lvl1pPr>
          </a:lstStyle>
          <a:p>
            <a:pPr lvl="0"/>
            <a:r>
              <a:rPr lang="en-US" dirty="0"/>
              <a:t>Subtitle</a:t>
            </a:r>
          </a:p>
        </p:txBody>
      </p:sp>
      <p:cxnSp>
        <p:nvCxnSpPr>
          <p:cNvPr id="9" name="Straight Connector 8">
            <a:extLst>
              <a:ext uri="{FF2B5EF4-FFF2-40B4-BE49-F238E27FC236}">
                <a16:creationId xmlns:a16="http://schemas.microsoft.com/office/drawing/2014/main" id="{26998537-4CB8-01D7-DAF2-9D810652EE0D}"/>
              </a:ext>
              <a:ext uri="{C183D7F6-B498-43B3-948B-1728B52AA6E4}">
                <adec:decorative xmlns:adec="http://schemas.microsoft.com/office/drawing/2017/decorative" val="1"/>
              </a:ext>
            </a:extLst>
          </p:cNvPr>
          <p:cNvCxnSpPr>
            <a:cxnSpLocks/>
          </p:cNvCxnSpPr>
          <p:nvPr userDrawn="1"/>
        </p:nvCxnSpPr>
        <p:spPr>
          <a:xfrm>
            <a:off x="4076567" y="1600210"/>
            <a:ext cx="0" cy="36575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Graphic 21">
            <a:extLst>
              <a:ext uri="{FF2B5EF4-FFF2-40B4-BE49-F238E27FC236}">
                <a16:creationId xmlns:a16="http://schemas.microsoft.com/office/drawing/2014/main" id="{1AD352FD-B80F-9794-8F06-C77A94D30F2C}"/>
              </a:ext>
            </a:extLst>
          </p:cNvPr>
          <p:cNvSpPr/>
          <p:nvPr userDrawn="1"/>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12" name="Graphic 23">
            <a:extLst>
              <a:ext uri="{FF2B5EF4-FFF2-40B4-BE49-F238E27FC236}">
                <a16:creationId xmlns:a16="http://schemas.microsoft.com/office/drawing/2014/main" id="{E3DF858A-749C-3DDC-3050-7F68618CD53A}"/>
              </a:ext>
            </a:extLst>
          </p:cNvPr>
          <p:cNvSpPr/>
          <p:nvPr userDrawn="1"/>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13" name="Slide Number">
            <a:extLst>
              <a:ext uri="{FF2B5EF4-FFF2-40B4-BE49-F238E27FC236}">
                <a16:creationId xmlns:a16="http://schemas.microsoft.com/office/drawing/2014/main" id="{A5323684-FBB3-7C7E-8014-B99BC9A09D66}"/>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4" name="Footer">
            <a:extLst>
              <a:ext uri="{FF2B5EF4-FFF2-40B4-BE49-F238E27FC236}">
                <a16:creationId xmlns:a16="http://schemas.microsoft.com/office/drawing/2014/main" id="{B614A811-FBAF-7BF7-46E7-6939FD7E9B73}"/>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5" name="Date">
            <a:extLst>
              <a:ext uri="{FF2B5EF4-FFF2-40B4-BE49-F238E27FC236}">
                <a16:creationId xmlns:a16="http://schemas.microsoft.com/office/drawing/2014/main" id="{C22491EE-58AC-865F-F5E4-18C2BB7B3E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4231315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sz="quarter"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sz="quarter" idx="14"/>
          </p:nvPr>
        </p:nvSpPr>
        <p:spPr>
          <a:xfrm>
            <a:off x="766762" y="160019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C7F8239D-9ACA-6A33-4B82-2450196C924C}"/>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AE45DFB0-579D-8301-33E4-8EED051620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204609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Left Rail - Dar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534B91B-85A6-245A-7216-4ABE4FAC70C7}"/>
              </a:ext>
            </a:extLst>
          </p:cNvPr>
          <p:cNvSpPr>
            <a:spLocks noGrp="1"/>
          </p:cNvSpPr>
          <p:nvPr>
            <p:ph type="title" hasCustomPrompt="1"/>
          </p:nvPr>
        </p:nvSpPr>
        <p:spPr>
          <a:xfrm>
            <a:off x="768875" y="182403"/>
            <a:ext cx="3041150"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9" name="Subtitle">
            <a:extLst>
              <a:ext uri="{FF2B5EF4-FFF2-40B4-BE49-F238E27FC236}">
                <a16:creationId xmlns:a16="http://schemas.microsoft.com/office/drawing/2014/main" id="{7A7FBF22-9A0A-8085-25D3-73EC896DDCD7}"/>
              </a:ext>
            </a:extLst>
          </p:cNvPr>
          <p:cNvSpPr>
            <a:spLocks noGrp="1"/>
          </p:cNvSpPr>
          <p:nvPr>
            <p:ph type="body" sz="quarter" idx="11" hasCustomPrompt="1"/>
          </p:nvPr>
        </p:nvSpPr>
        <p:spPr>
          <a:xfrm>
            <a:off x="766763" y="1009904"/>
            <a:ext cx="3041150" cy="330540"/>
          </a:xfrm>
          <a:prstGeom prst="rect">
            <a:avLst/>
          </a:prstGeom>
        </p:spPr>
        <p:txBody>
          <a:bodyPr lIns="0">
            <a:noAutofit/>
          </a:bodyPr>
          <a:lstStyle>
            <a:lvl1pPr marL="0" indent="0">
              <a:lnSpc>
                <a:spcPct val="100000"/>
              </a:lnSpc>
              <a:spcAft>
                <a:spcPts val="0"/>
              </a:spcAft>
              <a:buNone/>
              <a:defRPr sz="2000" b="0" i="0">
                <a:solidFill>
                  <a:schemeClr val="tx1"/>
                </a:solidFill>
                <a:latin typeface="Oracle Sans Tab" panose="020B0503020204020204" pitchFamily="34" charset="0"/>
                <a:cs typeface="Oracle Sans Tab" panose="020B0503020204020204" pitchFamily="34" charset="0"/>
              </a:defRPr>
            </a:lvl1pPr>
          </a:lstStyle>
          <a:p>
            <a:pPr lvl="0"/>
            <a:r>
              <a:rPr lang="en-US" dirty="0"/>
              <a:t>Subtitle</a:t>
            </a:r>
          </a:p>
        </p:txBody>
      </p:sp>
      <p:sp>
        <p:nvSpPr>
          <p:cNvPr id="16" name="Content">
            <a:extLst>
              <a:ext uri="{FF2B5EF4-FFF2-40B4-BE49-F238E27FC236}">
                <a16:creationId xmlns:a16="http://schemas.microsoft.com/office/drawing/2014/main" id="{797B9E53-3BA8-84FC-B7C2-7F1DE2C882BF}"/>
              </a:ext>
            </a:extLst>
          </p:cNvPr>
          <p:cNvSpPr>
            <a:spLocks noGrp="1"/>
          </p:cNvSpPr>
          <p:nvPr>
            <p:ph sz="quarter" idx="14"/>
          </p:nvPr>
        </p:nvSpPr>
        <p:spPr>
          <a:xfrm>
            <a:off x="766762" y="1600199"/>
            <a:ext cx="3043263" cy="4507992"/>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Slide Number">
            <a:extLst>
              <a:ext uri="{FF2B5EF4-FFF2-40B4-BE49-F238E27FC236}">
                <a16:creationId xmlns:a16="http://schemas.microsoft.com/office/drawing/2014/main" id="{C93EB584-316B-B19B-2901-5FF2A55539B6}"/>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C7F8239D-9ACA-6A33-4B82-2450196C924C}"/>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AE45DFB0-579D-8301-33E4-8EED051620C6}"/>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
        <p:nvSpPr>
          <p:cNvPr id="3" name="Graphic 21">
            <a:extLst>
              <a:ext uri="{FF2B5EF4-FFF2-40B4-BE49-F238E27FC236}">
                <a16:creationId xmlns:a16="http://schemas.microsoft.com/office/drawing/2014/main" id="{D1595864-BC74-C4F0-31B8-C56098E2B42E}"/>
              </a:ext>
            </a:extLst>
          </p:cNvPr>
          <p:cNvSpPr/>
          <p:nvPr userDrawn="1"/>
        </p:nvSpPr>
        <p:spPr>
          <a:xfrm rot="6277808">
            <a:off x="-3129257" y="214813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Tree>
    <p:extLst>
      <p:ext uri="{BB962C8B-B14F-4D97-AF65-F5344CB8AC3E}">
        <p14:creationId xmlns:p14="http://schemas.microsoft.com/office/powerpoint/2010/main" val="2514323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Light - Screensho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0F3D2B-DD8D-3718-AE06-7C8DDB64D815}"/>
              </a:ext>
            </a:extLst>
          </p:cNvPr>
          <p:cNvSpPr>
            <a:spLocks noGrp="1"/>
          </p:cNvSpPr>
          <p:nvPr>
            <p:ph type="title"/>
          </p:nvPr>
        </p:nvSpPr>
        <p:spPr>
          <a:xfrm>
            <a:off x="762000" y="2471026"/>
            <a:ext cx="3762466" cy="822960"/>
          </a:xfrm>
        </p:spPr>
        <p:txBody>
          <a:bodyPr/>
          <a:lstStyle>
            <a:lvl1pPr>
              <a:defRPr b="1" i="0">
                <a:latin typeface="Oracle Sans Tab" panose="020B0503020204020204" pitchFamily="34" charset="0"/>
                <a:cs typeface="Oracle Sans Tab" panose="020B0503020204020204" pitchFamily="34" charset="0"/>
              </a:defRPr>
            </a:lvl1pPr>
          </a:lstStyle>
          <a:p>
            <a:r>
              <a:rPr lang="en-GB"/>
              <a:t>Click to edit Master title style</a:t>
            </a:r>
            <a:endParaRPr lang="en-US" dirty="0"/>
          </a:p>
        </p:txBody>
      </p:sp>
      <p:sp>
        <p:nvSpPr>
          <p:cNvPr id="10" name="Text Placeholder 21">
            <a:extLst>
              <a:ext uri="{FF2B5EF4-FFF2-40B4-BE49-F238E27FC236}">
                <a16:creationId xmlns:a16="http://schemas.microsoft.com/office/drawing/2014/main" id="{ADDF4B14-485E-2D9E-8017-8DBD76E5E0CC}"/>
              </a:ext>
            </a:extLst>
          </p:cNvPr>
          <p:cNvSpPr>
            <a:spLocks noGrp="1"/>
          </p:cNvSpPr>
          <p:nvPr>
            <p:ph type="body" sz="quarter" idx="24" hasCustomPrompt="1"/>
          </p:nvPr>
        </p:nvSpPr>
        <p:spPr>
          <a:xfrm>
            <a:off x="762000" y="3564014"/>
            <a:ext cx="3762466" cy="1228119"/>
          </a:xfrm>
          <a:prstGeom prst="rect">
            <a:avLst/>
          </a:prstGeom>
          <a:noFill/>
        </p:spPr>
        <p:txBody>
          <a:bodyPr lIns="0" tIns="0" rIns="0" bIns="0"/>
          <a:lstStyle>
            <a:lvl1pPr algn="l">
              <a:lnSpc>
                <a:spcPct val="100000"/>
              </a:lnSpc>
              <a:spcBef>
                <a:spcPts val="0"/>
              </a:spcBef>
              <a:spcAft>
                <a:spcPts val="400"/>
              </a:spcAft>
              <a:defRPr sz="1400" b="0" i="0">
                <a:solidFill>
                  <a:schemeClr val="tx1"/>
                </a:solidFill>
                <a:latin typeface="Oracle Sans" panose="020B0503020204020204" pitchFamily="34" charset="0"/>
                <a:cs typeface="Oracle Sans" panose="020B0503020204020204" pitchFamily="34" charset="0"/>
              </a:defRPr>
            </a:lvl1pPr>
          </a:lstStyle>
          <a:p>
            <a:pPr lvl="0"/>
            <a:r>
              <a:rPr lang="en-IN" dirty="0"/>
              <a:t>Lorem ipsum </a:t>
            </a:r>
            <a:r>
              <a:rPr lang="en-IN" dirty="0" err="1"/>
              <a:t>dolor</a:t>
            </a:r>
            <a:r>
              <a:rPr lang="en-IN" dirty="0"/>
              <a:t> sit </a:t>
            </a:r>
            <a:r>
              <a:rPr lang="en-IN" dirty="0" err="1"/>
              <a:t>amet</a:t>
            </a:r>
            <a:r>
              <a:rPr lang="en-IN" dirty="0"/>
              <a:t>, </a:t>
            </a:r>
            <a:r>
              <a:rPr lang="en-IN" dirty="0" err="1"/>
              <a:t>consectetur</a:t>
            </a:r>
            <a:r>
              <a:rPr lang="en-IN" dirty="0"/>
              <a:t> </a:t>
            </a:r>
            <a:r>
              <a:rPr lang="en-IN" dirty="0" err="1"/>
              <a:t>adipiscing</a:t>
            </a:r>
            <a:r>
              <a:rPr lang="en-IN" dirty="0"/>
              <a:t> </a:t>
            </a:r>
            <a:r>
              <a:rPr lang="en-IN" dirty="0" err="1"/>
              <a:t>elit</a:t>
            </a:r>
            <a:r>
              <a:rPr lang="en-IN" dirty="0"/>
              <a:t>, </a:t>
            </a:r>
            <a:r>
              <a:rPr lang="en-IN" dirty="0" err="1"/>
              <a:t>sed</a:t>
            </a:r>
            <a:r>
              <a:rPr lang="en-IN" dirty="0"/>
              <a:t> do </a:t>
            </a:r>
            <a:r>
              <a:rPr lang="en-IN" dirty="0" err="1"/>
              <a:t>eiusmod</a:t>
            </a:r>
            <a:r>
              <a:rPr lang="en-IN" dirty="0"/>
              <a:t> </a:t>
            </a:r>
            <a:r>
              <a:rPr lang="en-IN" dirty="0" err="1"/>
              <a:t>tempor</a:t>
            </a:r>
            <a:r>
              <a:rPr lang="en-IN" dirty="0"/>
              <a:t> </a:t>
            </a:r>
            <a:r>
              <a:rPr lang="en-IN" dirty="0" err="1"/>
              <a:t>incididunt</a:t>
            </a:r>
            <a:r>
              <a:rPr lang="en-IN" dirty="0"/>
              <a:t> </a:t>
            </a:r>
            <a:r>
              <a:rPr lang="en-IN" dirty="0" err="1"/>
              <a:t>ut</a:t>
            </a:r>
            <a:r>
              <a:rPr lang="en-IN" dirty="0"/>
              <a:t> </a:t>
            </a:r>
            <a:r>
              <a:rPr lang="en-IN" dirty="0" err="1"/>
              <a:t>labore</a:t>
            </a:r>
            <a:r>
              <a:rPr lang="en-IN" dirty="0"/>
              <a:t> et dolore magna </a:t>
            </a:r>
            <a:r>
              <a:rPr lang="en-IN" dirty="0" err="1"/>
              <a:t>aliqua</a:t>
            </a:r>
            <a:r>
              <a:rPr lang="en-IN" dirty="0"/>
              <a:t>. </a:t>
            </a:r>
            <a:endParaRPr lang="en-US" dirty="0"/>
          </a:p>
        </p:txBody>
      </p:sp>
      <p:pic>
        <p:nvPicPr>
          <p:cNvPr id="11" name="Picture 10">
            <a:extLst>
              <a:ext uri="{FF2B5EF4-FFF2-40B4-BE49-F238E27FC236}">
                <a16:creationId xmlns:a16="http://schemas.microsoft.com/office/drawing/2014/main" id="{4B4EE190-AAB7-148D-83A3-3508D5F54ED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64488" y="1417342"/>
            <a:ext cx="6249629" cy="270425"/>
          </a:xfrm>
          <a:prstGeom prst="rect">
            <a:avLst/>
          </a:prstGeom>
          <a:effectLst>
            <a:innerShdw blurRad="63500" dist="50800" dir="16200000">
              <a:prstClr val="black">
                <a:alpha val="50000"/>
              </a:prstClr>
            </a:innerShdw>
          </a:effectLst>
        </p:spPr>
      </p:pic>
      <p:sp>
        <p:nvSpPr>
          <p:cNvPr id="13" name="Picture Placeholder 21">
            <a:extLst>
              <a:ext uri="{FF2B5EF4-FFF2-40B4-BE49-F238E27FC236}">
                <a16:creationId xmlns:a16="http://schemas.microsoft.com/office/drawing/2014/main" id="{A6B73051-9D1F-22B3-EB86-F2801CD8E323}"/>
              </a:ext>
            </a:extLst>
          </p:cNvPr>
          <p:cNvSpPr>
            <a:spLocks noGrp="1"/>
          </p:cNvSpPr>
          <p:nvPr>
            <p:ph type="pic" sz="quarter" idx="38" hasCustomPrompt="1"/>
          </p:nvPr>
        </p:nvSpPr>
        <p:spPr>
          <a:xfrm>
            <a:off x="5364488" y="1687766"/>
            <a:ext cx="6249629" cy="3763219"/>
          </a:xfrm>
        </p:spPr>
        <p:txBody>
          <a:bodyPr anchor="ctr"/>
          <a:lstStyle>
            <a:lvl1pPr algn="ctr">
              <a:defRPr sz="1400"/>
            </a:lvl1pPr>
          </a:lstStyle>
          <a:p>
            <a:r>
              <a:rPr lang="en-US" dirty="0"/>
              <a:t>Click icon to add screenshot</a:t>
            </a:r>
          </a:p>
          <a:p>
            <a:endParaRPr lang="en-US" dirty="0"/>
          </a:p>
          <a:p>
            <a:endParaRPr lang="en-US" dirty="0"/>
          </a:p>
        </p:txBody>
      </p:sp>
      <p:sp>
        <p:nvSpPr>
          <p:cNvPr id="2" name="Slide Number">
            <a:extLst>
              <a:ext uri="{FF2B5EF4-FFF2-40B4-BE49-F238E27FC236}">
                <a16:creationId xmlns:a16="http://schemas.microsoft.com/office/drawing/2014/main" id="{C7D4E3CE-4D05-77FB-28A2-49A31F8B63BB}"/>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4" name="Footer">
            <a:extLst>
              <a:ext uri="{FF2B5EF4-FFF2-40B4-BE49-F238E27FC236}">
                <a16:creationId xmlns:a16="http://schemas.microsoft.com/office/drawing/2014/main" id="{B8F44AC4-D375-F3A1-FF7D-BB66A729376D}"/>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5" name="Date">
            <a:extLst>
              <a:ext uri="{FF2B5EF4-FFF2-40B4-BE49-F238E27FC236}">
                <a16:creationId xmlns:a16="http://schemas.microsoft.com/office/drawing/2014/main" id="{BC350FF3-E4BE-24DC-845F-E3D0CD638CC8}"/>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3817528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ark - half color blo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368C7-84E9-0B4D-0941-3C15D6866906}"/>
              </a:ext>
            </a:extLst>
          </p:cNvPr>
          <p:cNvSpPr/>
          <p:nvPr userDrawn="1"/>
        </p:nvSpPr>
        <p:spPr>
          <a:xfrm>
            <a:off x="0" y="-1"/>
            <a:ext cx="5943600" cy="6858000"/>
          </a:xfrm>
          <a:prstGeom prst="rect">
            <a:avLst/>
          </a:prstGeom>
          <a:solidFill>
            <a:srgbClr val="0C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B5018F-8341-A0A7-3798-BB6D386BF6AE}"/>
              </a:ext>
            </a:extLst>
          </p:cNvPr>
          <p:cNvSpPr>
            <a:spLocks noGrp="1"/>
          </p:cNvSpPr>
          <p:nvPr>
            <p:ph type="title"/>
          </p:nvPr>
        </p:nvSpPr>
        <p:spPr>
          <a:xfrm>
            <a:off x="768875" y="3017520"/>
            <a:ext cx="4595613" cy="822960"/>
          </a:xfrm>
        </p:spPr>
        <p:txBody>
          <a:bodyPr anchor="ct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GB"/>
              <a:t>Click to edit Master title style</a:t>
            </a:r>
            <a:endParaRPr lang="en-US" dirty="0"/>
          </a:p>
        </p:txBody>
      </p:sp>
      <p:sp>
        <p:nvSpPr>
          <p:cNvPr id="4" name="Graphic 21">
            <a:extLst>
              <a:ext uri="{FF2B5EF4-FFF2-40B4-BE49-F238E27FC236}">
                <a16:creationId xmlns:a16="http://schemas.microsoft.com/office/drawing/2014/main" id="{964834BD-251A-89AF-01B7-1ACB9CCDF044}"/>
              </a:ext>
            </a:extLst>
          </p:cNvPr>
          <p:cNvSpPr/>
          <p:nvPr userDrawn="1"/>
        </p:nvSpPr>
        <p:spPr>
          <a:xfrm rot="1800000">
            <a:off x="8966030" y="-71728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8" name="Graphic 23">
            <a:extLst>
              <a:ext uri="{FF2B5EF4-FFF2-40B4-BE49-F238E27FC236}">
                <a16:creationId xmlns:a16="http://schemas.microsoft.com/office/drawing/2014/main" id="{E695BB14-2779-590B-F514-6C610597CB06}"/>
              </a:ext>
            </a:extLst>
          </p:cNvPr>
          <p:cNvSpPr/>
          <p:nvPr userDrawn="1"/>
        </p:nvSpPr>
        <p:spPr>
          <a:xfrm rot="324777">
            <a:off x="5746581" y="-78004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sp>
        <p:nvSpPr>
          <p:cNvPr id="9" name="Slide Number">
            <a:extLst>
              <a:ext uri="{FF2B5EF4-FFF2-40B4-BE49-F238E27FC236}">
                <a16:creationId xmlns:a16="http://schemas.microsoft.com/office/drawing/2014/main" id="{40B5D9DB-9273-A121-9982-AE6B4B0DE208}"/>
              </a:ext>
            </a:extLst>
          </p:cNvPr>
          <p:cNvSpPr txBox="1">
            <a:spLocks/>
          </p:cNvSpPr>
          <p:nvPr userDrawn="1"/>
        </p:nvSpPr>
        <p:spPr>
          <a:xfrm>
            <a:off x="609600" y="6251613"/>
            <a:ext cx="365760" cy="303631"/>
          </a:xfrm>
          <a:prstGeom prst="rect">
            <a:avLst/>
          </a:prstGeom>
        </p:spPr>
        <p:txBody>
          <a:bodyPr vert="horz" lIns="0" tIns="0" rIns="0" bIns="0" rtlCol="0" anchor="ctr"/>
          <a:lstStyle>
            <a:defPPr>
              <a:defRPr lang="en-US"/>
            </a:defPPr>
            <a:lvl1pPr marL="0" algn="l" defTabSz="914400" rtl="0" eaLnBrk="1" latinLnBrk="0" hangingPunct="1">
              <a:defRPr sz="800" kern="1200">
                <a:gradFill>
                  <a:gsLst>
                    <a:gs pos="0">
                      <a:schemeClr val="bg1">
                        <a:lumMod val="50000"/>
                        <a:lumOff val="50000"/>
                      </a:schemeClr>
                    </a:gs>
                    <a:gs pos="100000">
                      <a:schemeClr val="bg1">
                        <a:lumMod val="50000"/>
                        <a:lumOff val="50000"/>
                      </a:schemeClr>
                    </a:gs>
                  </a:gsLst>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B4A5F-AE5C-6B4D-A0D8-689C8C1B0247}" type="slidenum">
              <a:rPr lang="en-US" smtClean="0"/>
              <a:pPr/>
              <a:t>‹#›</a:t>
            </a:fld>
            <a:endParaRPr lang="en-US" dirty="0"/>
          </a:p>
        </p:txBody>
      </p:sp>
      <p:sp>
        <p:nvSpPr>
          <p:cNvPr id="10" name="Footer">
            <a:extLst>
              <a:ext uri="{FF2B5EF4-FFF2-40B4-BE49-F238E27FC236}">
                <a16:creationId xmlns:a16="http://schemas.microsoft.com/office/drawing/2014/main" id="{909E237D-DF1F-87A5-C09B-6509273B5C40}"/>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11" name="Date">
            <a:extLst>
              <a:ext uri="{FF2B5EF4-FFF2-40B4-BE49-F238E27FC236}">
                <a16:creationId xmlns:a16="http://schemas.microsoft.com/office/drawing/2014/main" id="{FC64621F-73D3-C4B4-7990-452F17FB4FA4}"/>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spTree>
    <p:extLst>
      <p:ext uri="{BB962C8B-B14F-4D97-AF65-F5344CB8AC3E}">
        <p14:creationId xmlns:p14="http://schemas.microsoft.com/office/powerpoint/2010/main" val="4415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_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6" name="Footer Placeholder 4">
            <a:extLst>
              <a:ext uri="{FF2B5EF4-FFF2-40B4-BE49-F238E27FC236}">
                <a16:creationId xmlns:a16="http://schemas.microsoft.com/office/drawing/2014/main" id="{BDD21A78-9324-C45B-6FD1-A6579F9D3212}"/>
              </a:ext>
            </a:extLst>
          </p:cNvPr>
          <p:cNvSpPr>
            <a:spLocks noGrp="1"/>
          </p:cNvSpPr>
          <p:nvPr>
            <p:ph type="ftr" sz="quarter" idx="39"/>
          </p:nvPr>
        </p:nvSpPr>
        <p:spPr>
          <a:xfrm>
            <a:off x="975359" y="6242794"/>
            <a:ext cx="5120641" cy="312541"/>
          </a:xfrm>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7" name="Date Placeholder 3">
            <a:extLst>
              <a:ext uri="{FF2B5EF4-FFF2-40B4-BE49-F238E27FC236}">
                <a16:creationId xmlns:a16="http://schemas.microsoft.com/office/drawing/2014/main" id="{EDC73E77-DC92-0E29-FAF1-A1189901A1A9}"/>
              </a:ext>
            </a:extLst>
          </p:cNvPr>
          <p:cNvSpPr>
            <a:spLocks noGrp="1"/>
          </p:cNvSpPr>
          <p:nvPr>
            <p:ph type="dt" sz="half" idx="38"/>
          </p:nvPr>
        </p:nvSpPr>
        <p:spPr>
          <a:xfrm>
            <a:off x="6111137" y="6245226"/>
            <a:ext cx="2743200" cy="311150"/>
          </a:xfrm>
        </p:spPr>
        <p:txBody>
          <a:bodyPr/>
          <a:lstStyle>
            <a:lvl1pPr>
              <a:defRPr>
                <a:gradFill>
                  <a:gsLst>
                    <a:gs pos="0">
                      <a:schemeClr val="tx1"/>
                    </a:gs>
                    <a:gs pos="100000">
                      <a:schemeClr val="tx1"/>
                    </a:gs>
                  </a:gsLst>
                  <a:lin ang="2700000" scaled="1"/>
                </a:gradFill>
              </a:defRPr>
            </a:lvl1pPr>
          </a:lstStyle>
          <a:p>
            <a:endParaRPr lang="en-US" dirty="0"/>
          </a:p>
        </p:txBody>
      </p:sp>
    </p:spTree>
    <p:extLst>
      <p:ext uri="{BB962C8B-B14F-4D97-AF65-F5344CB8AC3E}">
        <p14:creationId xmlns:p14="http://schemas.microsoft.com/office/powerpoint/2010/main" val="28231095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Dark - Title">
    <p:bg>
      <p:bgRef idx="1001">
        <a:schemeClr val="bg2"/>
      </p:bgRef>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0638DF7B-BBB6-684E-A5BB-80F1125943EF}"/>
              </a:ext>
            </a:extLst>
          </p:cNvPr>
          <p:cNvSpPr>
            <a:spLocks noGrp="1"/>
          </p:cNvSpPr>
          <p:nvPr>
            <p:ph type="title" hasCustomPrompt="1"/>
          </p:nvPr>
        </p:nvSpPr>
        <p:spPr>
          <a:xfrm>
            <a:off x="768875" y="182403"/>
            <a:ext cx="10671048" cy="822960"/>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9" name="Date Placeholder 8">
            <a:extLst>
              <a:ext uri="{FF2B5EF4-FFF2-40B4-BE49-F238E27FC236}">
                <a16:creationId xmlns:a16="http://schemas.microsoft.com/office/drawing/2014/main" id="{4ACA5DC3-86B0-1F65-3F2B-CA7D6A4147D2}"/>
              </a:ext>
            </a:extLst>
          </p:cNvPr>
          <p:cNvSpPr>
            <a:spLocks noGrp="1"/>
          </p:cNvSpPr>
          <p:nvPr>
            <p:ph type="dt" sz="half" idx="10"/>
          </p:nvPr>
        </p:nvSpPr>
        <p:spPr/>
        <p:txBody>
          <a:bodyPr/>
          <a:lstStyle>
            <a:lvl1pPr>
              <a:defRPr>
                <a:solidFill>
                  <a:srgbClr val="AEA8A2"/>
                </a:solidFill>
              </a:defRPr>
            </a:lvl1pPr>
          </a:lstStyle>
          <a:p>
            <a:endParaRPr lang="en-US" dirty="0"/>
          </a:p>
        </p:txBody>
      </p:sp>
      <p:sp>
        <p:nvSpPr>
          <p:cNvPr id="10" name="Footer Placeholder 9">
            <a:extLst>
              <a:ext uri="{FF2B5EF4-FFF2-40B4-BE49-F238E27FC236}">
                <a16:creationId xmlns:a16="http://schemas.microsoft.com/office/drawing/2014/main" id="{8EEC5612-9EFC-A5C7-60F5-422AA3E3BA9F}"/>
              </a:ext>
            </a:extLst>
          </p:cNvPr>
          <p:cNvSpPr>
            <a:spLocks noGrp="1"/>
          </p:cNvSpPr>
          <p:nvPr>
            <p:ph type="ftr" sz="quarter" idx="11"/>
          </p:nvPr>
        </p:nvSpPr>
        <p:spPr/>
        <p:txBody>
          <a:bodyPr/>
          <a:lstStyle>
            <a:lvl1pPr>
              <a:defRPr>
                <a:solidFill>
                  <a:srgbClr val="AEA8A2"/>
                </a:solidFill>
              </a:defRPr>
            </a:lvl1pPr>
          </a:lstStyle>
          <a:p>
            <a:r>
              <a:rPr lang="en-US"/>
              <a:t>Copyright © 2026, Oracle and/or its affiliates</a:t>
            </a:r>
            <a:endParaRPr lang="en-US" dirty="0"/>
          </a:p>
        </p:txBody>
      </p:sp>
      <p:sp>
        <p:nvSpPr>
          <p:cNvPr id="11" name="Slide Number Placeholder 10">
            <a:extLst>
              <a:ext uri="{FF2B5EF4-FFF2-40B4-BE49-F238E27FC236}">
                <a16:creationId xmlns:a16="http://schemas.microsoft.com/office/drawing/2014/main" id="{B01A2761-9610-DAD1-E4E2-18899B9B522F}"/>
              </a:ext>
            </a:extLst>
          </p:cNvPr>
          <p:cNvSpPr>
            <a:spLocks noGrp="1"/>
          </p:cNvSpPr>
          <p:nvPr>
            <p:ph type="sldNum" sz="quarter" idx="12"/>
          </p:nvPr>
        </p:nvSpPr>
        <p:spPr/>
        <p:txBody>
          <a:bodyPr/>
          <a:lstStyle>
            <a:lvl1pPr>
              <a:defRPr>
                <a:solidFill>
                  <a:srgbClr val="AEA8A2"/>
                </a:solidFill>
              </a:defRPr>
            </a:lvl1p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15000687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0089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Pattern_Air_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EB2524-06A6-8946-9A5E-580A9F33FFF5}"/>
              </a:ext>
              <a:ext uri="{C183D7F6-B498-43B3-948B-1728B52AA6E4}">
                <adec:decorative xmlns:adec="http://schemas.microsoft.com/office/drawing/2017/decorative" val="1"/>
              </a:ext>
            </a:extLst>
          </p:cNvPr>
          <p:cNvSpPr/>
          <p:nvPr userDrawn="1"/>
        </p:nvSpPr>
        <p:spPr>
          <a:xfrm>
            <a:off x="0" y="1"/>
            <a:ext cx="12192000" cy="6857999"/>
          </a:xfrm>
          <a:prstGeom prst="rect">
            <a:avLst/>
          </a:prstGeom>
          <a:blipFill dpi="0" rotWithShape="1">
            <a:blip r:embed="rId2" cstate="screen">
              <a:alphaModFix amt="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8">
            <a:extLst>
              <a:ext uri="{FF2B5EF4-FFF2-40B4-BE49-F238E27FC236}">
                <a16:creationId xmlns:a16="http://schemas.microsoft.com/office/drawing/2014/main" id="{EEBCF2B2-71CC-094D-89CD-D965ADCD77A1}"/>
              </a:ext>
            </a:extLst>
          </p:cNvPr>
          <p:cNvSpPr>
            <a:spLocks noGrp="1"/>
          </p:cNvSpPr>
          <p:nvPr>
            <p:ph type="title" hasCustomPrompt="1"/>
          </p:nvPr>
        </p:nvSpPr>
        <p:spPr>
          <a:xfrm>
            <a:off x="768875" y="182403"/>
            <a:ext cx="10671048" cy="822960"/>
          </a:xfrm>
        </p:spPr>
        <p:txBody>
          <a:bodyPr/>
          <a:lstStyle>
            <a:lvl1pPr>
              <a:defRPr/>
            </a:lvl1pPr>
          </a:lstStyle>
          <a:p>
            <a:r>
              <a:rPr lang="en-US" dirty="0"/>
              <a:t>Title</a:t>
            </a:r>
          </a:p>
        </p:txBody>
      </p:sp>
      <p:sp>
        <p:nvSpPr>
          <p:cNvPr id="14" name="Content Placeholder 6">
            <a:extLst>
              <a:ext uri="{FF2B5EF4-FFF2-40B4-BE49-F238E27FC236}">
                <a16:creationId xmlns:a16="http://schemas.microsoft.com/office/drawing/2014/main" id="{69C49DB3-9955-C34E-9FFC-3324BF696B98}"/>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1970E6F5-F3D7-40B5-9485-C570423F2971}"/>
              </a:ext>
            </a:extLst>
          </p:cNvPr>
          <p:cNvSpPr>
            <a:spLocks noGrp="1"/>
          </p:cNvSpPr>
          <p:nvPr>
            <p:ph type="sldNum" sz="quarter" idx="16"/>
          </p:nvPr>
        </p:nvSpPr>
        <p:spPr/>
        <p:txBody>
          <a:bodyPr/>
          <a:lstStyle/>
          <a:p>
            <a:fld id="{345D60D9-5372-5F40-9443-0F9AE5BDC3C8}" type="slidenum">
              <a:rPr lang="en-US" smtClean="0"/>
              <a:pPr/>
              <a:t>‹#›</a:t>
            </a:fld>
            <a:endParaRPr lang="en-US" dirty="0"/>
          </a:p>
        </p:txBody>
      </p:sp>
      <p:sp>
        <p:nvSpPr>
          <p:cNvPr id="4" name="Footer Placeholder 3">
            <a:extLst>
              <a:ext uri="{FF2B5EF4-FFF2-40B4-BE49-F238E27FC236}">
                <a16:creationId xmlns:a16="http://schemas.microsoft.com/office/drawing/2014/main" id="{502E7450-A26F-4E4F-9FED-EA09182F2FF8}"/>
              </a:ext>
            </a:extLst>
          </p:cNvPr>
          <p:cNvSpPr>
            <a:spLocks noGrp="1"/>
          </p:cNvSpPr>
          <p:nvPr>
            <p:ph type="ftr" sz="quarter" idx="15"/>
          </p:nvPr>
        </p:nvSpPr>
        <p:spPr/>
        <p:txBody>
          <a:bodyPr/>
          <a:lstStyle/>
          <a:p>
            <a:r>
              <a:rPr lang="en-US"/>
              <a:t>Copyright © 2026, Oracle and/or its affiliates</a:t>
            </a:r>
            <a:endParaRPr lang="en-US" dirty="0"/>
          </a:p>
        </p:txBody>
      </p:sp>
      <p:sp>
        <p:nvSpPr>
          <p:cNvPr id="2" name="Date Placeholder 1">
            <a:extLst>
              <a:ext uri="{FF2B5EF4-FFF2-40B4-BE49-F238E27FC236}">
                <a16:creationId xmlns:a16="http://schemas.microsoft.com/office/drawing/2014/main" id="{8DA739A6-7136-478E-9D48-A205EAA87437}"/>
              </a:ext>
            </a:extLst>
          </p:cNvPr>
          <p:cNvSpPr>
            <a:spLocks noGrp="1"/>
          </p:cNvSpPr>
          <p:nvPr>
            <p:ph type="dt" sz="half" idx="14"/>
          </p:nvPr>
        </p:nvSpPr>
        <p:spPr/>
        <p:txBody>
          <a:bodyPr/>
          <a:lstStyle/>
          <a:p>
            <a:endParaRPr lang="en-US" dirty="0"/>
          </a:p>
        </p:txBody>
      </p:sp>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9318334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Light - 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p:txBody>
          <a:bodyPr/>
          <a:lstStyle>
            <a:lvl1pPr>
              <a:defRPr/>
            </a:lvl1pPr>
          </a:lstStyle>
          <a:p>
            <a:r>
              <a:rPr lang="en-US" dirty="0"/>
              <a:t>Title</a:t>
            </a:r>
          </a:p>
        </p:txBody>
      </p:sp>
      <p:sp>
        <p:nvSpPr>
          <p:cNvPr id="6" name="Content">
            <a:extLst>
              <a:ext uri="{FF2B5EF4-FFF2-40B4-BE49-F238E27FC236}">
                <a16:creationId xmlns:a16="http://schemas.microsoft.com/office/drawing/2014/main" id="{238CEDEE-F37B-4496-9270-0479A31C9762}"/>
              </a:ext>
            </a:extLst>
          </p:cNvPr>
          <p:cNvSpPr>
            <a:spLocks noGrp="1"/>
          </p:cNvSpPr>
          <p:nvPr>
            <p:ph sz="quarter" idx="14"/>
          </p:nvPr>
        </p:nvSpPr>
        <p:spPr>
          <a:xfrm>
            <a:off x="768875" y="1608575"/>
            <a:ext cx="5084064" cy="4507992"/>
          </a:xfrm>
        </p:spPr>
        <p:txBody>
          <a:bodyPr/>
          <a:lstStyle>
            <a:lvl4pP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Column Divider">
            <a:extLst>
              <a:ext uri="{FF2B5EF4-FFF2-40B4-BE49-F238E27FC236}">
                <a16:creationId xmlns:a16="http://schemas.microsoft.com/office/drawing/2014/main" id="{C3377C95-3E35-473F-8E81-1FDFBEBC758A}"/>
              </a:ext>
              <a:ext uri="{C183D7F6-B498-43B3-948B-1728B52AA6E4}">
                <adec:decorative xmlns:adec="http://schemas.microsoft.com/office/drawing/2017/decorative" val="1"/>
              </a:ext>
            </a:extLst>
          </p:cNvPr>
          <p:cNvCxnSpPr>
            <a:cxnSpLocks/>
          </p:cNvCxnSpPr>
          <p:nvPr userDrawn="1"/>
        </p:nvCxnSpPr>
        <p:spPr>
          <a:xfrm>
            <a:off x="6109577" y="1608575"/>
            <a:ext cx="0" cy="4507992"/>
          </a:xfrm>
          <a:prstGeom prst="line">
            <a:avLst/>
          </a:prstGeom>
          <a:ln w="19050" cap="flat">
            <a:solidFill>
              <a:srgbClr val="8B8580">
                <a:alpha val="25000"/>
              </a:srgbClr>
            </a:solidFill>
            <a:prstDash val="solid"/>
          </a:ln>
        </p:spPr>
        <p:style>
          <a:lnRef idx="1">
            <a:schemeClr val="accent1"/>
          </a:lnRef>
          <a:fillRef idx="0">
            <a:schemeClr val="accent1"/>
          </a:fillRef>
          <a:effectRef idx="0">
            <a:schemeClr val="accent1"/>
          </a:effectRef>
          <a:fontRef idx="minor">
            <a:schemeClr val="tx1"/>
          </a:fontRef>
        </p:style>
      </p:cxnSp>
      <p:sp>
        <p:nvSpPr>
          <p:cNvPr id="18" name="Content 2">
            <a:extLst>
              <a:ext uri="{FF2B5EF4-FFF2-40B4-BE49-F238E27FC236}">
                <a16:creationId xmlns:a16="http://schemas.microsoft.com/office/drawing/2014/main" id="{22A9895A-06CA-46D6-B3EB-7038E6493585}"/>
              </a:ext>
            </a:extLst>
          </p:cNvPr>
          <p:cNvSpPr>
            <a:spLocks noGrp="1"/>
          </p:cNvSpPr>
          <p:nvPr>
            <p:ph sz="quarter" idx="15"/>
          </p:nvPr>
        </p:nvSpPr>
        <p:spPr>
          <a:xfrm>
            <a:off x="6366215" y="1608575"/>
            <a:ext cx="5084064" cy="4507992"/>
          </a:xfrm>
        </p:spPr>
        <p:txBody>
          <a:bodyPr/>
          <a:lstStyle>
            <a:lvl4pP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424C32FC-D616-45B7-A051-90859CE92D73}"/>
              </a:ext>
            </a:extLst>
          </p:cNvPr>
          <p:cNvSpPr>
            <a:spLocks noGrp="1"/>
          </p:cNvSpPr>
          <p:nvPr>
            <p:ph type="sldNum" sz="quarter" idx="18"/>
          </p:nvPr>
        </p:nvSpPr>
        <p:spPr/>
        <p:txBody>
          <a:bodyPr/>
          <a:lstStyle/>
          <a:p>
            <a:fld id="{345D60D9-5372-5F40-9443-0F9AE5BDC3C8}" type="slidenum">
              <a:rPr lang="en-US" smtClean="0"/>
              <a:pPr/>
              <a:t>‹#›</a:t>
            </a:fld>
            <a:endParaRPr lang="en-US" dirty="0"/>
          </a:p>
        </p:txBody>
      </p:sp>
      <p:sp>
        <p:nvSpPr>
          <p:cNvPr id="8" name="Footer Placeholder 7">
            <a:extLst>
              <a:ext uri="{FF2B5EF4-FFF2-40B4-BE49-F238E27FC236}">
                <a16:creationId xmlns:a16="http://schemas.microsoft.com/office/drawing/2014/main" id="{48F71CDA-982A-476F-ADB7-47031714FD6F}"/>
              </a:ext>
            </a:extLst>
          </p:cNvPr>
          <p:cNvSpPr>
            <a:spLocks noGrp="1"/>
          </p:cNvSpPr>
          <p:nvPr>
            <p:ph type="ftr" sz="quarter" idx="17"/>
          </p:nvPr>
        </p:nvSpPr>
        <p:spPr/>
        <p:txBody>
          <a:bodyPr/>
          <a:lstStyle/>
          <a:p>
            <a:r>
              <a:rPr lang="en-US"/>
              <a:t>Copyright © 2026, Oracle and/or its affiliates</a:t>
            </a:r>
            <a:endParaRPr lang="en-US" dirty="0"/>
          </a:p>
        </p:txBody>
      </p:sp>
      <p:sp>
        <p:nvSpPr>
          <p:cNvPr id="4" name="Date Placeholder 3">
            <a:extLst>
              <a:ext uri="{FF2B5EF4-FFF2-40B4-BE49-F238E27FC236}">
                <a16:creationId xmlns:a16="http://schemas.microsoft.com/office/drawing/2014/main" id="{4B5A409C-CB05-4133-9F5F-1D2097DE34E0}"/>
              </a:ext>
            </a:extLst>
          </p:cNvPr>
          <p:cNvSpPr>
            <a:spLocks noGrp="1"/>
          </p:cNvSpPr>
          <p:nvPr>
            <p:ph type="dt" sz="half" idx="16"/>
          </p:nvPr>
        </p:nvSpPr>
        <p:spPr/>
        <p:txBody>
          <a:bodyPr/>
          <a:lstStyle/>
          <a:p>
            <a:endParaRPr lang="en-US" dirty="0"/>
          </a:p>
        </p:txBody>
      </p:sp>
      <p:pic>
        <p:nvPicPr>
          <p:cNvPr id="12" name="OTag">
            <a:extLst>
              <a:ext uri="{FF2B5EF4-FFF2-40B4-BE49-F238E27FC236}">
                <a16:creationId xmlns:a16="http://schemas.microsoft.com/office/drawing/2014/main" id="{DDE8776E-BE08-D148-AA47-8308E0EAE4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3780864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_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sz="quarter"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9" name="Slide Number Placeholder 8">
            <a:extLst>
              <a:ext uri="{FF2B5EF4-FFF2-40B4-BE49-F238E27FC236}">
                <a16:creationId xmlns:a16="http://schemas.microsoft.com/office/drawing/2014/main" id="{424C32FC-D616-45B7-A051-90859CE92D73}"/>
              </a:ext>
            </a:extLst>
          </p:cNvPr>
          <p:cNvSpPr>
            <a:spLocks noGrp="1"/>
          </p:cNvSpPr>
          <p:nvPr>
            <p:ph type="sldNum" sz="quarter" idx="18"/>
          </p:nvPr>
        </p:nvSpPr>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8" name="Footer Placeholder 7">
            <a:extLst>
              <a:ext uri="{FF2B5EF4-FFF2-40B4-BE49-F238E27FC236}">
                <a16:creationId xmlns:a16="http://schemas.microsoft.com/office/drawing/2014/main" id="{48F71CDA-982A-476F-ADB7-47031714FD6F}"/>
              </a:ext>
            </a:extLst>
          </p:cNvPr>
          <p:cNvSpPr>
            <a:spLocks noGrp="1"/>
          </p:cNvSpPr>
          <p:nvPr>
            <p:ph type="ftr" sz="quarter" idx="17"/>
          </p:nvPr>
        </p:nvSpPr>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4" name="Date Placeholder 3">
            <a:extLst>
              <a:ext uri="{FF2B5EF4-FFF2-40B4-BE49-F238E27FC236}">
                <a16:creationId xmlns:a16="http://schemas.microsoft.com/office/drawing/2014/main" id="{4B5A409C-CB05-4133-9F5F-1D2097DE34E0}"/>
              </a:ext>
            </a:extLst>
          </p:cNvPr>
          <p:cNvSpPr>
            <a:spLocks noGrp="1"/>
          </p:cNvSpPr>
          <p:nvPr>
            <p:ph type="dt" sz="half" idx="16"/>
          </p:nvPr>
        </p:nvSpPr>
        <p:spPr/>
        <p:txBody>
          <a:bodyPr/>
          <a:lstStyle>
            <a:lvl1pPr>
              <a:defRPr>
                <a:gradFill>
                  <a:gsLst>
                    <a:gs pos="0">
                      <a:schemeClr val="tx1"/>
                    </a:gs>
                    <a:gs pos="100000">
                      <a:schemeClr val="tx1"/>
                    </a:gs>
                  </a:gsLst>
                  <a:lin ang="2700000" scaled="1"/>
                </a:gradFill>
              </a:defRPr>
            </a:lvl1pPr>
          </a:lstStyle>
          <a:p>
            <a:r>
              <a:rPr lang="en-IN"/>
              <a:t>[Date]</a:t>
            </a:r>
            <a:endParaRPr lang="en-US" dirty="0"/>
          </a:p>
        </p:txBody>
      </p:sp>
    </p:spTree>
    <p:extLst>
      <p:ext uri="{BB962C8B-B14F-4D97-AF65-F5344CB8AC3E}">
        <p14:creationId xmlns:p14="http://schemas.microsoft.com/office/powerpoint/2010/main" val="586141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ntent Backgroun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2DD8954-4C7D-6C96-78E9-241BD5B8A648}"/>
              </a:ext>
            </a:extLst>
          </p:cNvPr>
          <p:cNvSpPr>
            <a:spLocks noGrp="1"/>
          </p:cNvSpPr>
          <p:nvPr>
            <p:ph type="ftr" sz="quarter" idx="11"/>
          </p:nvPr>
        </p:nvSpPr>
        <p:spPr/>
        <p:txBody>
          <a:bodyPr/>
          <a:lstStyle>
            <a:lvl1pPr>
              <a:defRPr>
                <a:gradFill>
                  <a:gsLst>
                    <a:gs pos="0">
                      <a:schemeClr val="tx1"/>
                    </a:gs>
                    <a:gs pos="100000">
                      <a:schemeClr val="bg1">
                        <a:lumMod val="50000"/>
                        <a:lumOff val="50000"/>
                      </a:schemeClr>
                    </a:gs>
                  </a:gsLst>
                </a:gradFill>
              </a:defRPr>
            </a:lvl1pPr>
          </a:lstStyle>
          <a:p>
            <a:r>
              <a:rPr lang="en-US" dirty="0"/>
              <a:t>Copyright © 2026, Oracle and/or its affiliates</a:t>
            </a:r>
          </a:p>
        </p:txBody>
      </p:sp>
      <p:sp>
        <p:nvSpPr>
          <p:cNvPr id="5" name="Slide Number Placeholder 4">
            <a:extLst>
              <a:ext uri="{FF2B5EF4-FFF2-40B4-BE49-F238E27FC236}">
                <a16:creationId xmlns:a16="http://schemas.microsoft.com/office/drawing/2014/main" id="{FA15E1C6-0201-4B56-5501-3FBD4E10F496}"/>
              </a:ext>
            </a:extLst>
          </p:cNvPr>
          <p:cNvSpPr>
            <a:spLocks noGrp="1"/>
          </p:cNvSpPr>
          <p:nvPr>
            <p:ph type="sldNum" sz="quarter" idx="12"/>
          </p:nvPr>
        </p:nvSpPr>
        <p:spPr/>
        <p:txBody>
          <a:bodyPr/>
          <a:lstStyle>
            <a:lvl1pPr>
              <a:defRPr>
                <a:gradFill>
                  <a:gsLst>
                    <a:gs pos="0">
                      <a:schemeClr val="tx1"/>
                    </a:gs>
                    <a:gs pos="100000">
                      <a:schemeClr val="bg1">
                        <a:lumMod val="50000"/>
                        <a:lumOff val="50000"/>
                      </a:schemeClr>
                    </a:gs>
                  </a:gsLst>
                </a:gradFill>
              </a:defRPr>
            </a:lvl1pPr>
          </a:lstStyle>
          <a:p>
            <a:fld id="{766B4A5F-AE5C-6B4D-A0D8-689C8C1B0247}" type="slidenum">
              <a:rPr lang="en-US" smtClean="0"/>
              <a:pPr/>
              <a:t>‹#›</a:t>
            </a:fld>
            <a:endParaRPr lang="en-US" dirty="0">
              <a:gradFill>
                <a:gsLst>
                  <a:gs pos="0">
                    <a:schemeClr val="tx1"/>
                  </a:gs>
                  <a:gs pos="100000">
                    <a:schemeClr val="bg1">
                      <a:lumMod val="50000"/>
                      <a:lumOff val="50000"/>
                    </a:schemeClr>
                  </a:gs>
                </a:gsLst>
              </a:gradFill>
            </a:endParaRPr>
          </a:p>
        </p:txBody>
      </p:sp>
      <p:sp>
        <p:nvSpPr>
          <p:cNvPr id="8" name="Title 1">
            <a:extLst>
              <a:ext uri="{FF2B5EF4-FFF2-40B4-BE49-F238E27FC236}">
                <a16:creationId xmlns:a16="http://schemas.microsoft.com/office/drawing/2014/main" id="{B3691722-41D7-6CD2-4AF5-DA385AF90F64}"/>
              </a:ext>
            </a:extLst>
          </p:cNvPr>
          <p:cNvSpPr>
            <a:spLocks noGrp="1"/>
          </p:cNvSpPr>
          <p:nvPr>
            <p:ph type="title"/>
          </p:nvPr>
        </p:nvSpPr>
        <p:spPr>
          <a:xfrm>
            <a:off x="609600" y="553616"/>
            <a:ext cx="10979020" cy="395763"/>
          </a:xfrm>
        </p:spPr>
        <p:txBody>
          <a:bodyPr/>
          <a:lstStyle/>
          <a:p>
            <a:r>
              <a:rPr lang="en-US"/>
              <a:t>Click to edit Master title style</a:t>
            </a:r>
          </a:p>
        </p:txBody>
      </p:sp>
    </p:spTree>
    <p:extLst>
      <p:ext uri="{BB962C8B-B14F-4D97-AF65-F5344CB8AC3E}">
        <p14:creationId xmlns:p14="http://schemas.microsoft.com/office/powerpoint/2010/main" val="12054749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Light - Titl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raphic 21">
            <a:extLst>
              <a:ext uri="{FF2B5EF4-FFF2-40B4-BE49-F238E27FC236}">
                <a16:creationId xmlns:a16="http://schemas.microsoft.com/office/drawing/2014/main" id="{3E05DA29-196E-6F41-0300-D4E1FBB4B8BA}"/>
              </a:ext>
            </a:extLst>
          </p:cNvPr>
          <p:cNvSpPr/>
          <p:nvPr/>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4" name="Title">
            <a:extLst>
              <a:ext uri="{FF2B5EF4-FFF2-40B4-BE49-F238E27FC236}">
                <a16:creationId xmlns:a16="http://schemas.microsoft.com/office/drawing/2014/main" id="{796204AF-CFD8-7CED-4E39-54AF670244A8}"/>
              </a:ext>
            </a:extLst>
          </p:cNvPr>
          <p:cNvSpPr>
            <a:spLocks noGrp="1"/>
          </p:cNvSpPr>
          <p:nvPr>
            <p:ph type="ctrTitle" hasCustomPrompt="1"/>
          </p:nvPr>
        </p:nvSpPr>
        <p:spPr>
          <a:xfrm>
            <a:off x="609600" y="2148840"/>
            <a:ext cx="5486400" cy="1280160"/>
          </a:xfrm>
          <a:noFill/>
        </p:spPr>
        <p:txBody>
          <a:bodyPr vert="horz" wrap="square" lIns="0" tIns="0" rIns="0" bIns="9144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General/fusion title</a:t>
            </a:r>
            <a:br>
              <a:rPr lang="en-US" dirty="0"/>
            </a:br>
            <a:r>
              <a:rPr lang="en-US" dirty="0"/>
              <a:t>Oracle Sans Tab Bold</a:t>
            </a:r>
          </a:p>
        </p:txBody>
      </p:sp>
      <p:sp>
        <p:nvSpPr>
          <p:cNvPr id="7" name="Subhead">
            <a:extLst>
              <a:ext uri="{FF2B5EF4-FFF2-40B4-BE49-F238E27FC236}">
                <a16:creationId xmlns:a16="http://schemas.microsoft.com/office/drawing/2014/main" id="{FC046655-F632-39CF-A827-AEF7BEDCA8A4}"/>
              </a:ext>
            </a:extLst>
          </p:cNvPr>
          <p:cNvSpPr>
            <a:spLocks noGrp="1"/>
          </p:cNvSpPr>
          <p:nvPr>
            <p:ph type="body" sz="quarter" idx="33" hasCustomPrompt="1"/>
          </p:nvPr>
        </p:nvSpPr>
        <p:spPr>
          <a:xfrm>
            <a:off x="609600" y="3519553"/>
            <a:ext cx="5486400" cy="341247"/>
          </a:xfrm>
          <a:prstGeom prst="rect">
            <a:avLst/>
          </a:prstGeom>
          <a:noFill/>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b="0"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 on one line.</a:t>
            </a:r>
          </a:p>
        </p:txBody>
      </p:sp>
      <p:sp>
        <p:nvSpPr>
          <p:cNvPr id="8" name="Text Field">
            <a:extLst>
              <a:ext uri="{FF2B5EF4-FFF2-40B4-BE49-F238E27FC236}">
                <a16:creationId xmlns:a16="http://schemas.microsoft.com/office/drawing/2014/main" id="{396B045C-5351-70B5-4F7C-3804C75BD4B2}"/>
              </a:ext>
            </a:extLst>
          </p:cNvPr>
          <p:cNvSpPr>
            <a:spLocks noGrp="1"/>
          </p:cNvSpPr>
          <p:nvPr>
            <p:ph type="body" sz="quarter" idx="35" hasCustomPrompt="1"/>
          </p:nvPr>
        </p:nvSpPr>
        <p:spPr>
          <a:xfrm>
            <a:off x="609600" y="4544568"/>
            <a:ext cx="5486400" cy="266291"/>
          </a:xfrm>
          <a:prstGeom prst="rect">
            <a:avLst/>
          </a:prstGeom>
          <a:noFill/>
        </p:spPr>
        <p:txBody>
          <a:bodyPr>
            <a:noAutofit/>
          </a:bodyPr>
          <a:lstStyle>
            <a:lvl1pPr>
              <a:lnSpc>
                <a:spcPct val="100000"/>
              </a:lnSpc>
              <a:defRPr b="1"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Name</a:t>
            </a:r>
          </a:p>
        </p:txBody>
      </p:sp>
      <p:sp>
        <p:nvSpPr>
          <p:cNvPr id="9" name="Text Field 2">
            <a:extLst>
              <a:ext uri="{FF2B5EF4-FFF2-40B4-BE49-F238E27FC236}">
                <a16:creationId xmlns:a16="http://schemas.microsoft.com/office/drawing/2014/main" id="{997BC39A-E5C4-5AD8-8642-A190BFB4DF55}"/>
              </a:ext>
            </a:extLst>
          </p:cNvPr>
          <p:cNvSpPr>
            <a:spLocks noGrp="1"/>
          </p:cNvSpPr>
          <p:nvPr>
            <p:ph type="body" sz="quarter" idx="34" hasCustomPrompt="1"/>
          </p:nvPr>
        </p:nvSpPr>
        <p:spPr>
          <a:xfrm>
            <a:off x="609600" y="4882896"/>
            <a:ext cx="5486400" cy="895181"/>
          </a:xfrm>
          <a:prstGeom prst="rect">
            <a:avLst/>
          </a:prstGeom>
          <a:noFill/>
        </p:spPr>
        <p:txBody>
          <a:bodyPr>
            <a:noAutofit/>
          </a:bodyPr>
          <a:lstStyle>
            <a:lvl1pPr>
              <a:lnSpc>
                <a:spcPct val="100000"/>
              </a:lnSpc>
              <a:defRPr b="0" i="0">
                <a:gradFill>
                  <a:gsLst>
                    <a:gs pos="0">
                      <a:schemeClr val="tx1"/>
                    </a:gs>
                    <a:gs pos="100000">
                      <a:schemeClr val="tx1"/>
                    </a:gs>
                  </a:gsLst>
                  <a:lin ang="2700000" scaled="1"/>
                </a:gradFill>
                <a:latin typeface="Oracle Sans Tab" panose="020B0503020204020204" pitchFamily="34" charset="0"/>
                <a:cs typeface="Oracle Sans Tab" panose="020B0503020204020204" pitchFamily="34" charset="0"/>
              </a:defRPr>
            </a:lvl1pPr>
          </a:lstStyle>
          <a:p>
            <a:pPr lvl="0"/>
            <a:r>
              <a:rPr lang="en-US" dirty="0"/>
              <a:t>Presenter’s Title</a:t>
            </a:r>
          </a:p>
          <a:p>
            <a:pPr lvl="0"/>
            <a:r>
              <a:rPr lang="en-US" dirty="0"/>
              <a:t>Organization, Division or Business Unit</a:t>
            </a:r>
          </a:p>
          <a:p>
            <a:pPr lvl="0"/>
            <a:r>
              <a:rPr lang="en-US" dirty="0"/>
              <a:t>Month 00, 2026</a:t>
            </a:r>
          </a:p>
        </p:txBody>
      </p:sp>
      <p:sp>
        <p:nvSpPr>
          <p:cNvPr id="5" name="Slide Number Placeholder 4">
            <a:extLst>
              <a:ext uri="{FF2B5EF4-FFF2-40B4-BE49-F238E27FC236}">
                <a16:creationId xmlns:a16="http://schemas.microsoft.com/office/drawing/2014/main" id="{08620179-92E2-B33C-7BF7-7DD2B9A69999}"/>
              </a:ext>
            </a:extLst>
          </p:cNvPr>
          <p:cNvSpPr>
            <a:spLocks noGrp="1"/>
          </p:cNvSpPr>
          <p:nvPr>
            <p:ph type="sldNum" sz="quarter" idx="12"/>
          </p:nvPr>
        </p:nvSpPr>
        <p:spPr>
          <a:xfrm>
            <a:off x="609600" y="6255977"/>
            <a:ext cx="365760" cy="300310"/>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fld id="{345D60D9-5372-5F40-9443-0F9AE5BDC3C8}" type="slidenum">
              <a:rPr lang="en-US" smtClean="0"/>
              <a:pPr/>
              <a:t>‹#›</a:t>
            </a:fld>
            <a:endParaRPr lang="en-US" dirty="0"/>
          </a:p>
        </p:txBody>
      </p:sp>
      <p:sp>
        <p:nvSpPr>
          <p:cNvPr id="3" name="Footer Placeholder 3">
            <a:extLst>
              <a:ext uri="{FF2B5EF4-FFF2-40B4-BE49-F238E27FC236}">
                <a16:creationId xmlns:a16="http://schemas.microsoft.com/office/drawing/2014/main" id="{0234D53E-E775-84ED-87D4-03A6155462F2}"/>
              </a:ext>
            </a:extLst>
          </p:cNvPr>
          <p:cNvSpPr>
            <a:spLocks noGrp="1"/>
          </p:cNvSpPr>
          <p:nvPr>
            <p:ph type="ftr" sz="quarter" idx="36"/>
          </p:nvPr>
        </p:nvSpPr>
        <p:spPr>
          <a:xfrm>
            <a:off x="975359" y="6256296"/>
            <a:ext cx="5120641" cy="299788"/>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r>
              <a:rPr lang="en-US"/>
              <a:t>Copyright © 2026, Oracle and/or its affiliates</a:t>
            </a:r>
            <a:endParaRPr lang="en-US" dirty="0"/>
          </a:p>
        </p:txBody>
      </p:sp>
      <p:sp>
        <p:nvSpPr>
          <p:cNvPr id="2" name="Date Placeholder 2">
            <a:extLst>
              <a:ext uri="{FF2B5EF4-FFF2-40B4-BE49-F238E27FC236}">
                <a16:creationId xmlns:a16="http://schemas.microsoft.com/office/drawing/2014/main" id="{7B203E0B-C243-2092-E571-D8301E6712EB}"/>
              </a:ext>
            </a:extLst>
          </p:cNvPr>
          <p:cNvSpPr>
            <a:spLocks noGrp="1"/>
          </p:cNvSpPr>
          <p:nvPr>
            <p:ph type="dt" sz="half" idx="10"/>
          </p:nvPr>
        </p:nvSpPr>
        <p:spPr>
          <a:xfrm>
            <a:off x="6096000" y="6257921"/>
            <a:ext cx="3367938" cy="298454"/>
          </a:xfrm>
        </p:spPr>
        <p:txBody>
          <a:bodyPr/>
          <a:lstStyle>
            <a:lvl1pPr>
              <a:defRPr>
                <a:gradFill>
                  <a:gsLst>
                    <a:gs pos="0">
                      <a:schemeClr val="bg1">
                        <a:lumMod val="50000"/>
                        <a:lumOff val="50000"/>
                      </a:schemeClr>
                    </a:gs>
                    <a:gs pos="100000">
                      <a:schemeClr val="bg1">
                        <a:lumMod val="50000"/>
                        <a:lumOff val="50000"/>
                      </a:schemeClr>
                    </a:gs>
                  </a:gsLst>
                  <a:lin ang="2700000" scaled="1"/>
                </a:gradFill>
              </a:defRPr>
            </a:lvl1pPr>
          </a:lstStyle>
          <a:p>
            <a:endParaRPr lang="en-US" dirty="0"/>
          </a:p>
        </p:txBody>
      </p:sp>
      <p:sp>
        <p:nvSpPr>
          <p:cNvPr id="6" name="Accent mark">
            <a:extLst>
              <a:ext uri="{FF2B5EF4-FFF2-40B4-BE49-F238E27FC236}">
                <a16:creationId xmlns:a16="http://schemas.microsoft.com/office/drawing/2014/main" id="{F3B22FDD-1B93-0A37-25CC-77AE4A31F45E}"/>
              </a:ext>
              <a:ext uri="{C183D7F6-B498-43B3-948B-1728B52AA6E4}">
                <adec:decorative xmlns:adec="http://schemas.microsoft.com/office/drawing/2017/decorative" val="1"/>
              </a:ext>
            </a:extLst>
          </p:cNvPr>
          <p:cNvSpPr/>
          <p:nvPr userDrawn="1"/>
        </p:nvSpPr>
        <p:spPr>
          <a:xfrm>
            <a:off x="609600" y="4166108"/>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Graphic 23">
            <a:extLst>
              <a:ext uri="{FF2B5EF4-FFF2-40B4-BE49-F238E27FC236}">
                <a16:creationId xmlns:a16="http://schemas.microsoft.com/office/drawing/2014/main" id="{14A77B1C-C8C2-B258-1253-4714E6622D90}"/>
              </a:ext>
            </a:extLst>
          </p:cNvPr>
          <p:cNvSpPr/>
          <p:nvPr/>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pic>
        <p:nvPicPr>
          <p:cNvPr id="30" name="Graphic 29">
            <a:extLst>
              <a:ext uri="{FF2B5EF4-FFF2-40B4-BE49-F238E27FC236}">
                <a16:creationId xmlns:a16="http://schemas.microsoft.com/office/drawing/2014/main" id="{D9F9FEBB-3526-34D8-E4C0-BE1CECBED2B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pic>
        <p:nvPicPr>
          <p:cNvPr id="192" name="Picture 191" descr="A black background with white text&#10;&#10;AI-generated content may be incorrect.">
            <a:extLst>
              <a:ext uri="{FF2B5EF4-FFF2-40B4-BE49-F238E27FC236}">
                <a16:creationId xmlns:a16="http://schemas.microsoft.com/office/drawing/2014/main" id="{8EEEE90A-266B-59CE-5316-EB6B2FF5A92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9687" t="20788" r="9687" b="20788"/>
          <a:stretch/>
        </p:blipFill>
        <p:spPr>
          <a:xfrm>
            <a:off x="604838" y="602323"/>
            <a:ext cx="1404686" cy="475488"/>
          </a:xfrm>
          <a:prstGeom prst="rect">
            <a:avLst/>
          </a:prstGeom>
        </p:spPr>
      </p:pic>
    </p:spTree>
    <p:extLst>
      <p:ext uri="{BB962C8B-B14F-4D97-AF65-F5344CB8AC3E}">
        <p14:creationId xmlns:p14="http://schemas.microsoft.com/office/powerpoint/2010/main" val="810326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ight - Title 1 Colum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4B5BB6C-77A2-4299-98DB-F23A8BBC354D}"/>
              </a:ext>
            </a:extLst>
          </p:cNvPr>
          <p:cNvSpPr>
            <a:spLocks noGrp="1"/>
          </p:cNvSpPr>
          <p:nvPr>
            <p:ph type="title" hasCustomPrompt="1"/>
          </p:nvPr>
        </p:nvSpPr>
        <p:spPr>
          <a:xfrm>
            <a:off x="609600" y="538376"/>
            <a:ext cx="10979020" cy="395763"/>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r>
              <a:rPr lang="en-US" dirty="0"/>
              <a:t>Title</a:t>
            </a:r>
          </a:p>
        </p:txBody>
      </p:sp>
      <p:sp>
        <p:nvSpPr>
          <p:cNvPr id="2" name="Content">
            <a:extLst>
              <a:ext uri="{FF2B5EF4-FFF2-40B4-BE49-F238E27FC236}">
                <a16:creationId xmlns:a16="http://schemas.microsoft.com/office/drawing/2014/main" id="{5D03235E-81C6-F058-9141-4468DA219785}"/>
              </a:ext>
            </a:extLst>
          </p:cNvPr>
          <p:cNvSpPr>
            <a:spLocks noGrp="1"/>
          </p:cNvSpPr>
          <p:nvPr>
            <p:ph sz="quarter" idx="14"/>
          </p:nvPr>
        </p:nvSpPr>
        <p:spPr>
          <a:xfrm>
            <a:off x="611000" y="1362075"/>
            <a:ext cx="10972800" cy="3657600"/>
          </a:xfrm>
        </p:spPr>
        <p:txBody>
          <a:bodyPr/>
          <a:lstStyle>
            <a:lvl1pPr>
              <a:lnSpc>
                <a:spcPct val="100000"/>
              </a:lnSpc>
              <a:defRPr sz="1600" b="0" i="0">
                <a:latin typeface="Oracle Sans Tab" panose="020B0503020204020204" pitchFamily="34" charset="0"/>
                <a:cs typeface="Oracle Sans Tab" panose="020B0503020204020204" pitchFamily="34" charset="0"/>
              </a:defRPr>
            </a:lvl1pPr>
            <a:lvl2pPr>
              <a:lnSpc>
                <a:spcPct val="100000"/>
              </a:lnSpc>
              <a:defRPr sz="1600" b="0" i="0">
                <a:latin typeface="Oracle Sans Tab" panose="020B0503020204020204" pitchFamily="34" charset="0"/>
                <a:cs typeface="Oracle Sans Tab" panose="020B0503020204020204" pitchFamily="34" charset="0"/>
              </a:defRPr>
            </a:lvl2pPr>
            <a:lvl3pPr>
              <a:lnSpc>
                <a:spcPct val="100000"/>
              </a:lnSpc>
              <a:defRPr sz="1600" b="0" i="0">
                <a:latin typeface="Oracle Sans Tab" panose="020B0503020204020204" pitchFamily="34" charset="0"/>
                <a:cs typeface="Oracle Sans Tab" panose="020B0503020204020204" pitchFamily="34" charset="0"/>
              </a:defRPr>
            </a:lvl3pPr>
            <a:lvl4pPr>
              <a:lnSpc>
                <a:spcPct val="100000"/>
              </a:lnSpc>
              <a:defRPr sz="1600" b="0" i="0">
                <a:latin typeface="Oracle Sans Tab" panose="020B0503020204020204" pitchFamily="34" charset="0"/>
                <a:cs typeface="Oracle Sans Tab" panose="020B0503020204020204" pitchFamily="34" charset="0"/>
              </a:defRPr>
            </a:lvl4pPr>
            <a:lvl5pPr>
              <a:lnSpc>
                <a:spcPct val="100000"/>
              </a:lnSpc>
              <a:defRPr sz="1600" b="0" i="0">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7" name="Slide Number">
            <a:extLst>
              <a:ext uri="{FF2B5EF4-FFF2-40B4-BE49-F238E27FC236}">
                <a16:creationId xmlns:a16="http://schemas.microsoft.com/office/drawing/2014/main" id="{5D441708-8B15-4FCB-89B4-E673D271FDD5}"/>
              </a:ext>
            </a:extLst>
          </p:cNvPr>
          <p:cNvSpPr>
            <a:spLocks noGrp="1"/>
          </p:cNvSpPr>
          <p:nvPr>
            <p:ph type="sldNum" sz="quarter" idx="4"/>
          </p:nvPr>
        </p:nvSpPr>
        <p:spPr>
          <a:xfrm>
            <a:off x="617220" y="6248400"/>
            <a:ext cx="365760" cy="30793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lin ang="2700000" scaled="1"/>
                </a:gradFill>
                <a:latin typeface="+mn-lt"/>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C80D3E3D-D429-473E-903C-04622CCE81D0}"/>
              </a:ext>
            </a:extLst>
          </p:cNvPr>
          <p:cNvSpPr>
            <a:spLocks noGrp="1"/>
          </p:cNvSpPr>
          <p:nvPr>
            <p:ph type="ftr" sz="quarter" idx="3"/>
          </p:nvPr>
        </p:nvSpPr>
        <p:spPr>
          <a:xfrm>
            <a:off x="982979" y="6248718"/>
            <a:ext cx="5113021" cy="307399"/>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lin ang="2700000" scaled="1"/>
                </a:gradFill>
                <a:latin typeface="+mn-lt"/>
              </a:defRPr>
            </a:lvl1pPr>
          </a:lstStyle>
          <a:p>
            <a:r>
              <a:rPr lang="en-US"/>
              <a:t>Copyright © 2026, Oracle and/or its affiliates</a:t>
            </a:r>
            <a:endParaRPr lang="en-US" dirty="0"/>
          </a:p>
        </p:txBody>
      </p:sp>
      <p:sp>
        <p:nvSpPr>
          <p:cNvPr id="19" name="Date">
            <a:extLst>
              <a:ext uri="{FF2B5EF4-FFF2-40B4-BE49-F238E27FC236}">
                <a16:creationId xmlns:a16="http://schemas.microsoft.com/office/drawing/2014/main" id="{2702B7E4-DD93-4403-964F-982773FE3422}"/>
              </a:ext>
            </a:extLst>
          </p:cNvPr>
          <p:cNvSpPr>
            <a:spLocks noGrp="1"/>
          </p:cNvSpPr>
          <p:nvPr>
            <p:ph type="dt" sz="half" idx="2"/>
          </p:nvPr>
        </p:nvSpPr>
        <p:spPr>
          <a:xfrm>
            <a:off x="6096000" y="6250344"/>
            <a:ext cx="3375558" cy="306031"/>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lin ang="2700000" scaled="1"/>
                </a:gradFill>
                <a:latin typeface="+mn-lt"/>
              </a:defRPr>
            </a:lvl1pPr>
          </a:lstStyle>
          <a:p>
            <a:endParaRPr lang="en-US" dirty="0"/>
          </a:p>
        </p:txBody>
      </p:sp>
    </p:spTree>
    <p:extLst>
      <p:ext uri="{BB962C8B-B14F-4D97-AF65-F5344CB8AC3E}">
        <p14:creationId xmlns:p14="http://schemas.microsoft.com/office/powerpoint/2010/main" val="81339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sz="quarter"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2" name="Content">
            <a:extLst>
              <a:ext uri="{FF2B5EF4-FFF2-40B4-BE49-F238E27FC236}">
                <a16:creationId xmlns:a16="http://schemas.microsoft.com/office/drawing/2014/main" id="{002F888E-0FBB-6617-9462-4201B11F2A44}"/>
              </a:ext>
            </a:extLst>
          </p:cNvPr>
          <p:cNvSpPr>
            <a:spLocks noGrp="1"/>
          </p:cNvSpPr>
          <p:nvPr>
            <p:ph sz="quarter" idx="14"/>
          </p:nvPr>
        </p:nvSpPr>
        <p:spPr>
          <a:xfrm>
            <a:off x="609600" y="1600199"/>
            <a:ext cx="5241226" cy="3657600"/>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Content">
            <a:extLst>
              <a:ext uri="{FF2B5EF4-FFF2-40B4-BE49-F238E27FC236}">
                <a16:creationId xmlns:a16="http://schemas.microsoft.com/office/drawing/2014/main" id="{4F57E862-706F-9432-1E5B-C66745958B78}"/>
              </a:ext>
            </a:extLst>
          </p:cNvPr>
          <p:cNvSpPr>
            <a:spLocks noGrp="1"/>
          </p:cNvSpPr>
          <p:nvPr>
            <p:ph sz="quarter" idx="19"/>
          </p:nvPr>
        </p:nvSpPr>
        <p:spPr>
          <a:xfrm>
            <a:off x="6370316" y="1600220"/>
            <a:ext cx="5212083" cy="3657600"/>
          </a:xfrm>
        </p:spPr>
        <p:txBody>
          <a:bodyPr/>
          <a:lstStyle>
            <a:lvl1pPr>
              <a:lnSpc>
                <a:spcPct val="100000"/>
              </a:lnSpc>
              <a:defRPr sz="1600" b="0" i="0">
                <a:solidFill>
                  <a:schemeClr val="tx1"/>
                </a:solidFill>
                <a:latin typeface="Oracle Sans Tab" panose="020B0503020204020204" pitchFamily="34" charset="0"/>
                <a:cs typeface="Oracle Sans Tab" panose="020B0503020204020204" pitchFamily="34" charset="0"/>
              </a:defRPr>
            </a:lvl1pPr>
            <a:lvl2pPr>
              <a:lnSpc>
                <a:spcPct val="100000"/>
              </a:lnSpc>
              <a:defRPr sz="1600" b="0" i="0">
                <a:solidFill>
                  <a:schemeClr val="tx1"/>
                </a:solidFill>
                <a:latin typeface="Oracle Sans Tab" panose="020B0503020204020204" pitchFamily="34" charset="0"/>
                <a:cs typeface="Oracle Sans Tab" panose="020B0503020204020204" pitchFamily="34" charset="0"/>
              </a:defRPr>
            </a:lvl2pPr>
            <a:lvl3pPr>
              <a:lnSpc>
                <a:spcPct val="100000"/>
              </a:lnSpc>
              <a:defRPr sz="1600" b="0" i="0">
                <a:solidFill>
                  <a:schemeClr val="tx1"/>
                </a:solidFill>
                <a:latin typeface="Oracle Sans Tab" panose="020B0503020204020204" pitchFamily="34" charset="0"/>
                <a:cs typeface="Oracle Sans Tab" panose="020B0503020204020204" pitchFamily="34" charset="0"/>
              </a:defRPr>
            </a:lvl3pPr>
            <a:lvl4pPr>
              <a:lnSpc>
                <a:spcPct val="100000"/>
              </a:lnSpc>
              <a:defRPr sz="1600" b="0" i="0">
                <a:solidFill>
                  <a:schemeClr val="tx1"/>
                </a:solidFill>
                <a:latin typeface="Oracle Sans Tab" panose="020B0503020204020204" pitchFamily="34" charset="0"/>
                <a:cs typeface="Oracle Sans Tab" panose="020B0503020204020204" pitchFamily="34" charset="0"/>
              </a:defRPr>
            </a:lvl4pPr>
            <a:lvl5pPr>
              <a:lnSpc>
                <a:spcPct val="100000"/>
              </a:lnSpc>
              <a:defRPr sz="1600" b="0" i="0">
                <a:solidFill>
                  <a:schemeClr val="tx1"/>
                </a:solidFill>
                <a:latin typeface="Oracle Sans Tab" panose="020B0503020204020204" pitchFamily="34" charset="0"/>
                <a:cs typeface="Oracle Sans Tab" panose="020B05030202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Slide Number Placeholder 8">
            <a:extLst>
              <a:ext uri="{FF2B5EF4-FFF2-40B4-BE49-F238E27FC236}">
                <a16:creationId xmlns:a16="http://schemas.microsoft.com/office/drawing/2014/main" id="{424C32FC-D616-45B7-A051-90859CE92D73}"/>
              </a:ext>
            </a:extLst>
          </p:cNvPr>
          <p:cNvSpPr>
            <a:spLocks noGrp="1"/>
          </p:cNvSpPr>
          <p:nvPr>
            <p:ph type="sldNum" sz="quarter" idx="18"/>
          </p:nvPr>
        </p:nvSpPr>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8" name="Footer Placeholder 7">
            <a:extLst>
              <a:ext uri="{FF2B5EF4-FFF2-40B4-BE49-F238E27FC236}">
                <a16:creationId xmlns:a16="http://schemas.microsoft.com/office/drawing/2014/main" id="{48F71CDA-982A-476F-ADB7-47031714FD6F}"/>
              </a:ext>
            </a:extLst>
          </p:cNvPr>
          <p:cNvSpPr>
            <a:spLocks noGrp="1"/>
          </p:cNvSpPr>
          <p:nvPr>
            <p:ph type="ftr" sz="quarter" idx="17"/>
          </p:nvPr>
        </p:nvSpPr>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4" name="Date Placeholder 3">
            <a:extLst>
              <a:ext uri="{FF2B5EF4-FFF2-40B4-BE49-F238E27FC236}">
                <a16:creationId xmlns:a16="http://schemas.microsoft.com/office/drawing/2014/main" id="{4B5A409C-CB05-4133-9F5F-1D2097DE34E0}"/>
              </a:ext>
            </a:extLst>
          </p:cNvPr>
          <p:cNvSpPr>
            <a:spLocks noGrp="1"/>
          </p:cNvSpPr>
          <p:nvPr>
            <p:ph type="dt" sz="half" idx="16"/>
          </p:nvPr>
        </p:nvSpPr>
        <p:spPr/>
        <p:txBody>
          <a:bodyPr/>
          <a:lstStyle>
            <a:lvl1pPr>
              <a:defRPr>
                <a:gradFill>
                  <a:gsLst>
                    <a:gs pos="0">
                      <a:schemeClr val="tx1"/>
                    </a:gs>
                    <a:gs pos="100000">
                      <a:schemeClr val="tx1"/>
                    </a:gs>
                  </a:gsLst>
                  <a:lin ang="2700000" scaled="1"/>
                </a:gradFill>
              </a:defRPr>
            </a:lvl1pPr>
          </a:lstStyle>
          <a:p>
            <a:endParaRPr lang="en-US" dirty="0"/>
          </a:p>
        </p:txBody>
      </p:sp>
    </p:spTree>
    <p:extLst>
      <p:ext uri="{BB962C8B-B14F-4D97-AF65-F5344CB8AC3E}">
        <p14:creationId xmlns:p14="http://schemas.microsoft.com/office/powerpoint/2010/main" val="41124629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Light - Title/Subtitle 2 Colum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9740FE-E1B8-466B-970A-4E081BCA3143}"/>
              </a:ext>
            </a:extLst>
          </p:cNvPr>
          <p:cNvSpPr>
            <a:spLocks noGrp="1"/>
          </p:cNvSpPr>
          <p:nvPr>
            <p:ph type="title" hasCustomPrompt="1"/>
          </p:nvPr>
        </p:nvSpPr>
        <p:spPr>
          <a:xfrm>
            <a:off x="609600" y="538376"/>
            <a:ext cx="10979020" cy="395763"/>
          </a:xfrm>
        </p:spPr>
        <p:txBody>
          <a:bodyPr/>
          <a:lstStyle>
            <a:lvl1pPr>
              <a:lnSpc>
                <a:spcPct val="100000"/>
              </a:lnSpc>
              <a:defRPr b="1" i="0">
                <a:solidFill>
                  <a:schemeClr val="tx1"/>
                </a:solidFill>
                <a:latin typeface="Oracle Sans Tab" panose="020B0503020204020204" pitchFamily="34" charset="0"/>
                <a:cs typeface="Oracle Sans Tab" panose="020B0503020204020204" pitchFamily="34" charset="0"/>
              </a:defRPr>
            </a:lvl1pPr>
          </a:lstStyle>
          <a:p>
            <a:r>
              <a:rPr lang="en-US" dirty="0"/>
              <a:t>Title</a:t>
            </a:r>
          </a:p>
        </p:txBody>
      </p:sp>
      <p:sp>
        <p:nvSpPr>
          <p:cNvPr id="7" name="Subtitle">
            <a:extLst>
              <a:ext uri="{FF2B5EF4-FFF2-40B4-BE49-F238E27FC236}">
                <a16:creationId xmlns:a16="http://schemas.microsoft.com/office/drawing/2014/main" id="{1C3705B9-F5B6-D7DA-A986-BD2522922780}"/>
              </a:ext>
            </a:extLst>
          </p:cNvPr>
          <p:cNvSpPr>
            <a:spLocks noGrp="1"/>
          </p:cNvSpPr>
          <p:nvPr>
            <p:ph type="body" sz="quarter" idx="11" hasCustomPrompt="1"/>
          </p:nvPr>
        </p:nvSpPr>
        <p:spPr>
          <a:xfrm>
            <a:off x="609600" y="1009904"/>
            <a:ext cx="10972800" cy="330540"/>
          </a:xfrm>
          <a:prstGeom prst="rect">
            <a:avLst/>
          </a:prstGeom>
        </p:spPr>
        <p:txBody>
          <a:bodyPr lIns="0">
            <a:noAutofit/>
          </a:bodyPr>
          <a:lstStyle>
            <a:lvl1pPr marL="0" indent="0">
              <a:lnSpc>
                <a:spcPct val="100000"/>
              </a:lnSpc>
              <a:spcAft>
                <a:spcPts val="0"/>
              </a:spcAft>
              <a:buNone/>
              <a:defRPr sz="1800" b="0" i="0">
                <a:latin typeface="Oracle Sans Tab" panose="020B0503020204020204" pitchFamily="34" charset="0"/>
                <a:cs typeface="Oracle Sans Tab" panose="020B0503020204020204" pitchFamily="34" charset="0"/>
              </a:defRPr>
            </a:lvl1pPr>
          </a:lstStyle>
          <a:p>
            <a:pPr lvl="0"/>
            <a:r>
              <a:rPr lang="en-US" dirty="0"/>
              <a:t>Subtitle</a:t>
            </a:r>
          </a:p>
        </p:txBody>
      </p:sp>
      <p:sp>
        <p:nvSpPr>
          <p:cNvPr id="9" name="Slide Number Placeholder 8">
            <a:extLst>
              <a:ext uri="{FF2B5EF4-FFF2-40B4-BE49-F238E27FC236}">
                <a16:creationId xmlns:a16="http://schemas.microsoft.com/office/drawing/2014/main" id="{424C32FC-D616-45B7-A051-90859CE92D73}"/>
              </a:ext>
            </a:extLst>
          </p:cNvPr>
          <p:cNvSpPr>
            <a:spLocks noGrp="1"/>
          </p:cNvSpPr>
          <p:nvPr>
            <p:ph type="sldNum" sz="quarter" idx="18"/>
          </p:nvPr>
        </p:nvSpPr>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8" name="Footer Placeholder 7">
            <a:extLst>
              <a:ext uri="{FF2B5EF4-FFF2-40B4-BE49-F238E27FC236}">
                <a16:creationId xmlns:a16="http://schemas.microsoft.com/office/drawing/2014/main" id="{48F71CDA-982A-476F-ADB7-47031714FD6F}"/>
              </a:ext>
            </a:extLst>
          </p:cNvPr>
          <p:cNvSpPr>
            <a:spLocks noGrp="1"/>
          </p:cNvSpPr>
          <p:nvPr>
            <p:ph type="ftr" sz="quarter" idx="17"/>
          </p:nvPr>
        </p:nvSpPr>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4" name="Date Placeholder 3">
            <a:extLst>
              <a:ext uri="{FF2B5EF4-FFF2-40B4-BE49-F238E27FC236}">
                <a16:creationId xmlns:a16="http://schemas.microsoft.com/office/drawing/2014/main" id="{4B5A409C-CB05-4133-9F5F-1D2097DE34E0}"/>
              </a:ext>
            </a:extLst>
          </p:cNvPr>
          <p:cNvSpPr>
            <a:spLocks noGrp="1"/>
          </p:cNvSpPr>
          <p:nvPr>
            <p:ph type="dt" sz="half" idx="16"/>
          </p:nvPr>
        </p:nvSpPr>
        <p:spPr/>
        <p:txBody>
          <a:bodyPr/>
          <a:lstStyle>
            <a:lvl1pPr>
              <a:defRPr>
                <a:gradFill>
                  <a:gsLst>
                    <a:gs pos="0">
                      <a:schemeClr val="tx1"/>
                    </a:gs>
                    <a:gs pos="100000">
                      <a:schemeClr val="tx1"/>
                    </a:gs>
                  </a:gsLst>
                  <a:lin ang="2700000" scaled="1"/>
                </a:gradFill>
              </a:defRPr>
            </a:lvl1pPr>
          </a:lstStyle>
          <a:p>
            <a:endParaRPr lang="en-US" dirty="0"/>
          </a:p>
        </p:txBody>
      </p:sp>
    </p:spTree>
    <p:extLst>
      <p:ext uri="{BB962C8B-B14F-4D97-AF65-F5344CB8AC3E}">
        <p14:creationId xmlns:p14="http://schemas.microsoft.com/office/powerpoint/2010/main" val="3056685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ight - Title">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0638DF7B-BBB6-684E-A5BB-80F1125943EF}"/>
              </a:ext>
            </a:extLst>
          </p:cNvPr>
          <p:cNvSpPr>
            <a:spLocks noGrp="1"/>
          </p:cNvSpPr>
          <p:nvPr>
            <p:ph type="title" hasCustomPrompt="1"/>
          </p:nvPr>
        </p:nvSpPr>
        <p:spPr>
          <a:xfrm>
            <a:off x="609600" y="541019"/>
            <a:ext cx="10972799" cy="395763"/>
          </a:xfrm>
        </p:spPr>
        <p:txBody>
          <a:bodyPr/>
          <a:lstStyle>
            <a:lvl1pPr>
              <a:lnSpc>
                <a:spcPct val="100000"/>
              </a:lnSpc>
              <a:defRPr b="1" i="0">
                <a:latin typeface="Oracle Sans Tab" panose="020B0503020204020204" pitchFamily="34" charset="0"/>
                <a:cs typeface="Oracle Sans Tab" panose="020B0503020204020204" pitchFamily="34" charset="0"/>
              </a:defRPr>
            </a:lvl1pPr>
          </a:lstStyle>
          <a:p>
            <a:r>
              <a:rPr lang="en-US" dirty="0"/>
              <a:t>Title</a:t>
            </a:r>
          </a:p>
        </p:txBody>
      </p:sp>
      <p:sp>
        <p:nvSpPr>
          <p:cNvPr id="3" name="Slide Number Placeholder 5">
            <a:extLst>
              <a:ext uri="{FF2B5EF4-FFF2-40B4-BE49-F238E27FC236}">
                <a16:creationId xmlns:a16="http://schemas.microsoft.com/office/drawing/2014/main" id="{0196566A-34C0-2909-1BBA-2F1E01266A07}"/>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4" name="Footer Placeholder 4">
            <a:extLst>
              <a:ext uri="{FF2B5EF4-FFF2-40B4-BE49-F238E27FC236}">
                <a16:creationId xmlns:a16="http://schemas.microsoft.com/office/drawing/2014/main" id="{47D75A6B-90D9-58CE-7BC7-31C53C19C8F9}"/>
              </a:ext>
            </a:extLst>
          </p:cNvPr>
          <p:cNvSpPr>
            <a:spLocks noGrp="1"/>
          </p:cNvSpPr>
          <p:nvPr>
            <p:ph type="ftr" sz="quarter" idx="39"/>
          </p:nvPr>
        </p:nvSpPr>
        <p:spPr>
          <a:xfrm>
            <a:off x="975359" y="6242794"/>
            <a:ext cx="5120641" cy="312541"/>
          </a:xfrm>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5" name="Date Placeholder 3">
            <a:extLst>
              <a:ext uri="{FF2B5EF4-FFF2-40B4-BE49-F238E27FC236}">
                <a16:creationId xmlns:a16="http://schemas.microsoft.com/office/drawing/2014/main" id="{33C7F88C-022C-DC8C-F4BA-18F89F1E4ADA}"/>
              </a:ext>
            </a:extLst>
          </p:cNvPr>
          <p:cNvSpPr>
            <a:spLocks noGrp="1"/>
          </p:cNvSpPr>
          <p:nvPr>
            <p:ph type="dt" sz="half" idx="38"/>
          </p:nvPr>
        </p:nvSpPr>
        <p:spPr>
          <a:xfrm>
            <a:off x="6111137" y="6245226"/>
            <a:ext cx="2743200" cy="311150"/>
          </a:xfrm>
        </p:spPr>
        <p:txBody>
          <a:bodyPr/>
          <a:lstStyle>
            <a:lvl1pPr>
              <a:defRPr>
                <a:gradFill>
                  <a:gsLst>
                    <a:gs pos="0">
                      <a:schemeClr val="tx1"/>
                    </a:gs>
                    <a:gs pos="100000">
                      <a:schemeClr val="tx1"/>
                    </a:gs>
                  </a:gsLst>
                  <a:lin ang="2700000" scaled="1"/>
                </a:gradFill>
              </a:defRPr>
            </a:lvl1pPr>
          </a:lstStyle>
          <a:p>
            <a:endParaRPr lang="en-US" dirty="0"/>
          </a:p>
        </p:txBody>
      </p:sp>
    </p:spTree>
    <p:extLst>
      <p:ext uri="{BB962C8B-B14F-4D97-AF65-F5344CB8AC3E}">
        <p14:creationId xmlns:p14="http://schemas.microsoft.com/office/powerpoint/2010/main" val="37896399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ight -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CFA17F5-B1F8-5F24-F9F9-341BF683DDD5}"/>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6" name="Footer Placeholder 4">
            <a:extLst>
              <a:ext uri="{FF2B5EF4-FFF2-40B4-BE49-F238E27FC236}">
                <a16:creationId xmlns:a16="http://schemas.microsoft.com/office/drawing/2014/main" id="{BDD21A78-9324-C45B-6FD1-A6579F9D3212}"/>
              </a:ext>
            </a:extLst>
          </p:cNvPr>
          <p:cNvSpPr>
            <a:spLocks noGrp="1"/>
          </p:cNvSpPr>
          <p:nvPr>
            <p:ph type="ftr" sz="quarter" idx="39"/>
          </p:nvPr>
        </p:nvSpPr>
        <p:spPr>
          <a:xfrm>
            <a:off x="975359" y="6242794"/>
            <a:ext cx="5120641" cy="312541"/>
          </a:xfrm>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7" name="Date Placeholder 3">
            <a:extLst>
              <a:ext uri="{FF2B5EF4-FFF2-40B4-BE49-F238E27FC236}">
                <a16:creationId xmlns:a16="http://schemas.microsoft.com/office/drawing/2014/main" id="{EDC73E77-DC92-0E29-FAF1-A1189901A1A9}"/>
              </a:ext>
            </a:extLst>
          </p:cNvPr>
          <p:cNvSpPr>
            <a:spLocks noGrp="1"/>
          </p:cNvSpPr>
          <p:nvPr>
            <p:ph type="dt" sz="half" idx="38"/>
          </p:nvPr>
        </p:nvSpPr>
        <p:spPr>
          <a:xfrm>
            <a:off x="6111137" y="6245226"/>
            <a:ext cx="2743200" cy="311150"/>
          </a:xfrm>
        </p:spPr>
        <p:txBody>
          <a:bodyPr/>
          <a:lstStyle>
            <a:lvl1pPr>
              <a:defRPr>
                <a:gradFill>
                  <a:gsLst>
                    <a:gs pos="0">
                      <a:schemeClr val="tx1"/>
                    </a:gs>
                    <a:gs pos="100000">
                      <a:schemeClr val="tx1"/>
                    </a:gs>
                  </a:gsLst>
                  <a:lin ang="2700000" scaled="1"/>
                </a:gradFill>
              </a:defRPr>
            </a:lvl1pPr>
          </a:lstStyle>
          <a:p>
            <a:endParaRPr lang="en-US" dirty="0"/>
          </a:p>
        </p:txBody>
      </p:sp>
    </p:spTree>
    <p:extLst>
      <p:ext uri="{BB962C8B-B14F-4D97-AF65-F5344CB8AC3E}">
        <p14:creationId xmlns:p14="http://schemas.microsoft.com/office/powerpoint/2010/main" val="12704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full-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2A8370DC-7E17-3B48-B968-7FBF1A513E5D}"/>
              </a:ext>
            </a:extLst>
          </p:cNvPr>
          <p:cNvSpPr>
            <a:spLocks noGrp="1"/>
          </p:cNvSpPr>
          <p:nvPr>
            <p:ph type="title" hasCustomPrompt="1"/>
          </p:nvPr>
        </p:nvSpPr>
        <p:spPr>
          <a:xfrm>
            <a:off x="609600" y="2253312"/>
            <a:ext cx="6400800" cy="1280160"/>
          </a:xfrm>
          <a:noFill/>
        </p:spPr>
        <p:txBody>
          <a:bodyPr vert="horz" wrap="square" lIns="0" tIns="0" rIns="0" bIns="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Cross-pillar, Industries, </a:t>
            </a:r>
            <a:br>
              <a:rPr lang="en-US" dirty="0"/>
            </a:br>
            <a:r>
              <a:rPr lang="en-US" dirty="0"/>
              <a:t>and General Divider Title</a:t>
            </a:r>
          </a:p>
        </p:txBody>
      </p:sp>
      <p:sp>
        <p:nvSpPr>
          <p:cNvPr id="4" name="Subhead">
            <a:extLst>
              <a:ext uri="{FF2B5EF4-FFF2-40B4-BE49-F238E27FC236}">
                <a16:creationId xmlns:a16="http://schemas.microsoft.com/office/drawing/2014/main" id="{AC267B18-559A-5001-F10C-C0FCF070F435}"/>
              </a:ext>
            </a:extLst>
          </p:cNvPr>
          <p:cNvSpPr>
            <a:spLocks noGrp="1"/>
          </p:cNvSpPr>
          <p:nvPr>
            <p:ph type="body" sz="quarter" idx="33" hasCustomPrompt="1"/>
          </p:nvPr>
        </p:nvSpPr>
        <p:spPr>
          <a:xfrm>
            <a:off x="617418" y="4051373"/>
            <a:ext cx="6400800" cy="322507"/>
          </a:xfrm>
          <a:prstGeom prst="rect">
            <a:avLst/>
          </a:prstGeom>
          <a:noFill/>
        </p:spPr>
        <p:txBody>
          <a:bodyPr>
            <a:noAutofit/>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sz="2000" b="0">
                <a:gradFill>
                  <a:gsLst>
                    <a:gs pos="0">
                      <a:schemeClr val="tx1"/>
                    </a:gs>
                    <a:gs pos="100000">
                      <a:schemeClr val="tx1"/>
                    </a:gs>
                  </a:gsLst>
                  <a:lin ang="2700000" scaled="1"/>
                </a:gra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
        <p:nvSpPr>
          <p:cNvPr id="3" name="Slide Number Placeholder 5">
            <a:extLst>
              <a:ext uri="{FF2B5EF4-FFF2-40B4-BE49-F238E27FC236}">
                <a16:creationId xmlns:a16="http://schemas.microsoft.com/office/drawing/2014/main" id="{96050C45-A645-647B-D413-62B242385C16}"/>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5" name="Footer Placeholder 4">
            <a:extLst>
              <a:ext uri="{FF2B5EF4-FFF2-40B4-BE49-F238E27FC236}">
                <a16:creationId xmlns:a16="http://schemas.microsoft.com/office/drawing/2014/main" id="{E24690B6-183A-3063-3A91-B38B41596145}"/>
              </a:ext>
            </a:extLst>
          </p:cNvPr>
          <p:cNvSpPr>
            <a:spLocks noGrp="1"/>
          </p:cNvSpPr>
          <p:nvPr>
            <p:ph type="ftr" sz="quarter" idx="39"/>
          </p:nvPr>
        </p:nvSpPr>
        <p:spPr>
          <a:xfrm>
            <a:off x="975359" y="6242794"/>
            <a:ext cx="5120641" cy="312541"/>
          </a:xfrm>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6" name="Date Placeholder 3">
            <a:extLst>
              <a:ext uri="{FF2B5EF4-FFF2-40B4-BE49-F238E27FC236}">
                <a16:creationId xmlns:a16="http://schemas.microsoft.com/office/drawing/2014/main" id="{03417A2D-8978-7007-D12B-9655F48F4296}"/>
              </a:ext>
            </a:extLst>
          </p:cNvPr>
          <p:cNvSpPr>
            <a:spLocks noGrp="1"/>
          </p:cNvSpPr>
          <p:nvPr>
            <p:ph type="dt" sz="half" idx="38"/>
          </p:nvPr>
        </p:nvSpPr>
        <p:spPr>
          <a:xfrm>
            <a:off x="6111137" y="6245226"/>
            <a:ext cx="2743200" cy="311150"/>
          </a:xfrm>
        </p:spPr>
        <p:txBody>
          <a:bodyPr/>
          <a:lstStyle>
            <a:lvl1pPr>
              <a:defRPr>
                <a:gradFill>
                  <a:gsLst>
                    <a:gs pos="0">
                      <a:schemeClr val="tx1"/>
                    </a:gs>
                    <a:gs pos="100000">
                      <a:schemeClr val="tx1"/>
                    </a:gs>
                  </a:gsLst>
                  <a:lin ang="2700000" scaled="1"/>
                </a:gradFill>
              </a:defRPr>
            </a:lvl1pPr>
          </a:lstStyle>
          <a:p>
            <a:endParaRPr lang="en-US" dirty="0"/>
          </a:p>
        </p:txBody>
      </p:sp>
      <p:sp>
        <p:nvSpPr>
          <p:cNvPr id="10" name="Rectangle 9">
            <a:extLst>
              <a:ext uri="{FF2B5EF4-FFF2-40B4-BE49-F238E27FC236}">
                <a16:creationId xmlns:a16="http://schemas.microsoft.com/office/drawing/2014/main" id="{14FFEACD-5822-3BB1-81F6-B032E4B16A27}"/>
              </a:ext>
            </a:extLst>
          </p:cNvPr>
          <p:cNvSpPr/>
          <p:nvPr userDrawn="1"/>
        </p:nvSpPr>
        <p:spPr>
          <a:xfrm flipH="1">
            <a:off x="6372224" y="0"/>
            <a:ext cx="5819775" cy="5341257"/>
          </a:xfrm>
          <a:prstGeom prst="rect">
            <a:avLst/>
          </a:prstGeom>
          <a:blipFill>
            <a:blip>
              <a:extLst>
                <a:ext uri="{96DAC541-7B7A-43D3-8B79-37D633B846F1}">
                  <asvg:svgBlip xmlns:asvg="http://schemas.microsoft.com/office/drawing/2016/SVG/main" r:embed="rId3"/>
                </a:ext>
              </a:extLst>
            </a:blip>
            <a:stretch>
              <a:fillRect l="-37577" t="-52507" r="-42097" b="-35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388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Light - Divider_Image">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DE8EE698-DD9E-FCA6-2E7D-4B8B85A548EA}"/>
              </a:ext>
            </a:extLst>
          </p:cNvPr>
          <p:cNvSpPr>
            <a:spLocks noGrp="1"/>
          </p:cNvSpPr>
          <p:nvPr>
            <p:ph type="title" hasCustomPrompt="1"/>
          </p:nvPr>
        </p:nvSpPr>
        <p:spPr>
          <a:xfrm>
            <a:off x="609600" y="2253312"/>
            <a:ext cx="4321300" cy="1280160"/>
          </a:xfrm>
          <a:noFill/>
        </p:spPr>
        <p:txBody>
          <a:bodyPr vert="horz" wrap="square" lIns="0" tIns="0" rIns="0" bIns="0" rtlCol="0" anchor="b">
            <a:noAutofit/>
          </a:bodyPr>
          <a:lstStyle>
            <a:lvl1pPr>
              <a:lnSpc>
                <a:spcPct val="100000"/>
              </a:lnSpc>
              <a:defRPr lang="en-US" sz="3600" b="0" i="0" dirty="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pPr lvl="0">
              <a:lnSpc>
                <a:spcPct val="100000"/>
              </a:lnSpc>
            </a:pPr>
            <a:r>
              <a:rPr lang="en-US" dirty="0"/>
              <a:t>General divider</a:t>
            </a:r>
            <a:br>
              <a:rPr lang="en-US" dirty="0"/>
            </a:br>
            <a:r>
              <a:rPr lang="en-US" dirty="0"/>
              <a:t>with image</a:t>
            </a:r>
          </a:p>
        </p:txBody>
      </p:sp>
      <p:sp>
        <p:nvSpPr>
          <p:cNvPr id="16" name="Picture Placeholder 15">
            <a:extLst>
              <a:ext uri="{FF2B5EF4-FFF2-40B4-BE49-F238E27FC236}">
                <a16:creationId xmlns:a16="http://schemas.microsoft.com/office/drawing/2014/main" id="{7A66C82B-D6A6-34D6-659C-66E009B70507}"/>
              </a:ext>
            </a:extLst>
          </p:cNvPr>
          <p:cNvSpPr>
            <a:spLocks noGrp="1"/>
          </p:cNvSpPr>
          <p:nvPr>
            <p:ph type="pic" sz="quarter" idx="34" hasCustomPrompt="1"/>
          </p:nvPr>
        </p:nvSpPr>
        <p:spPr>
          <a:xfrm>
            <a:off x="6096000" y="0"/>
            <a:ext cx="6096000" cy="686038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306539 w 6096000"/>
              <a:gd name="connsiteY6" fmla="*/ 6858000 h 6858000"/>
              <a:gd name="connsiteX7" fmla="*/ 0 w 6096000"/>
              <a:gd name="connsiteY7" fmla="*/ 685800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20414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46995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306539 w 6096000"/>
              <a:gd name="connsiteY5" fmla="*/ 64648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73189 w 6096000"/>
              <a:gd name="connsiteY5" fmla="*/ 6541008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699731 w 6096000"/>
              <a:gd name="connsiteY4" fmla="*/ 6464808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699731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58000"/>
              <a:gd name="connsiteX1" fmla="*/ 6096000 w 6096000"/>
              <a:gd name="connsiteY1" fmla="*/ 0 h 6858000"/>
              <a:gd name="connsiteX2" fmla="*/ 6096000 w 6096000"/>
              <a:gd name="connsiteY2" fmla="*/ 6858000 h 6858000"/>
              <a:gd name="connsiteX3" fmla="*/ 5487800 w 6096000"/>
              <a:gd name="connsiteY3" fmla="*/ 6858000 h 6858000"/>
              <a:gd name="connsiteX4" fmla="*/ 5492562 w 6096000"/>
              <a:gd name="connsiteY4" fmla="*/ 6557676 h 6858000"/>
              <a:gd name="connsiteX5" fmla="*/ 5185096 w 6096000"/>
              <a:gd name="connsiteY5" fmla="*/ 6555295 h 6858000"/>
              <a:gd name="connsiteX6" fmla="*/ 5180332 w 6096000"/>
              <a:gd name="connsiteY6" fmla="*/ 6858000 h 6858000"/>
              <a:gd name="connsiteX7" fmla="*/ 0 w 6096000"/>
              <a:gd name="connsiteY7" fmla="*/ 6858000 h 6858000"/>
              <a:gd name="connsiteX8" fmla="*/ 0 w 6096000"/>
              <a:gd name="connsiteY8" fmla="*/ 0 h 6858000"/>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92562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 name="connsiteX0" fmla="*/ 0 w 6096000"/>
              <a:gd name="connsiteY0" fmla="*/ 0 h 6860382"/>
              <a:gd name="connsiteX1" fmla="*/ 6096000 w 6096000"/>
              <a:gd name="connsiteY1" fmla="*/ 0 h 6860382"/>
              <a:gd name="connsiteX2" fmla="*/ 6096000 w 6096000"/>
              <a:gd name="connsiteY2" fmla="*/ 6858000 h 6860382"/>
              <a:gd name="connsiteX3" fmla="*/ 5487800 w 6096000"/>
              <a:gd name="connsiteY3" fmla="*/ 6858000 h 6860382"/>
              <a:gd name="connsiteX4" fmla="*/ 5485418 w 6096000"/>
              <a:gd name="connsiteY4" fmla="*/ 6557676 h 6860382"/>
              <a:gd name="connsiteX5" fmla="*/ 5185096 w 6096000"/>
              <a:gd name="connsiteY5" fmla="*/ 6555295 h 6860382"/>
              <a:gd name="connsiteX6" fmla="*/ 5185095 w 6096000"/>
              <a:gd name="connsiteY6" fmla="*/ 6860382 h 6860382"/>
              <a:gd name="connsiteX7" fmla="*/ 0 w 6096000"/>
              <a:gd name="connsiteY7" fmla="*/ 6858000 h 6860382"/>
              <a:gd name="connsiteX8" fmla="*/ 0 w 6096000"/>
              <a:gd name="connsiteY8" fmla="*/ 0 h 6860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60382">
                <a:moveTo>
                  <a:pt x="0" y="0"/>
                </a:moveTo>
                <a:lnTo>
                  <a:pt x="6096000" y="0"/>
                </a:lnTo>
                <a:lnTo>
                  <a:pt x="6096000" y="6858000"/>
                </a:lnTo>
                <a:lnTo>
                  <a:pt x="5487800" y="6858000"/>
                </a:lnTo>
                <a:cubicBezTo>
                  <a:pt x="5489387" y="6757892"/>
                  <a:pt x="5483831" y="6657784"/>
                  <a:pt x="5485418" y="6557676"/>
                </a:cubicBezTo>
                <a:lnTo>
                  <a:pt x="5185096" y="6555295"/>
                </a:lnTo>
                <a:cubicBezTo>
                  <a:pt x="5185096" y="6656991"/>
                  <a:pt x="5185095" y="6758686"/>
                  <a:pt x="5185095" y="6860382"/>
                </a:cubicBezTo>
                <a:lnTo>
                  <a:pt x="0" y="6858000"/>
                </a:lnTo>
                <a:lnTo>
                  <a:pt x="0" y="0"/>
                </a:lnTo>
                <a:close/>
              </a:path>
            </a:pathLst>
          </a:custGeom>
          <a:solidFill>
            <a:srgbClr val="AEA8A2"/>
          </a:solidFill>
        </p:spPr>
        <p:txBody>
          <a:bodyPr wrap="square" lIns="72000" tIns="72000" rIns="0">
            <a:noAutofit/>
          </a:bodyPr>
          <a:lstStyle>
            <a:lvl1pPr algn="ctr">
              <a:defRPr sz="1400" b="0" i="0">
                <a:solidFill>
                  <a:srgbClr val="2A2F2F"/>
                </a:solidFill>
                <a:latin typeface="Oracle Sans Tab" panose="020B0503020204020204" pitchFamily="34" charset="0"/>
                <a:cs typeface="Oracle Sans Tab" panose="020B0503020204020204" pitchFamily="34" charset="0"/>
              </a:defRPr>
            </a:lvl1pPr>
          </a:lstStyle>
          <a:p>
            <a:r>
              <a:rPr lang="en-US" dirty="0"/>
              <a:t>Click to add photo or illustration</a:t>
            </a:r>
          </a:p>
        </p:txBody>
      </p:sp>
      <p:sp>
        <p:nvSpPr>
          <p:cNvPr id="9" name="Accent mark">
            <a:extLst>
              <a:ext uri="{FF2B5EF4-FFF2-40B4-BE49-F238E27FC236}">
                <a16:creationId xmlns:a16="http://schemas.microsoft.com/office/drawing/2014/main" id="{EF7E4D86-EF60-0FEC-3E94-F74C96841A9C}"/>
              </a:ext>
              <a:ext uri="{C183D7F6-B498-43B3-948B-1728B52AA6E4}">
                <adec:decorative xmlns:adec="http://schemas.microsoft.com/office/drawing/2017/decorative" val="1"/>
              </a:ext>
            </a:extLst>
          </p:cNvPr>
          <p:cNvSpPr/>
          <p:nvPr userDrawn="1"/>
        </p:nvSpPr>
        <p:spPr>
          <a:xfrm>
            <a:off x="609600" y="3784087"/>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head">
            <a:extLst>
              <a:ext uri="{FF2B5EF4-FFF2-40B4-BE49-F238E27FC236}">
                <a16:creationId xmlns:a16="http://schemas.microsoft.com/office/drawing/2014/main" id="{A763B6F6-4DFA-26D0-D8A9-4B0B1409391D}"/>
              </a:ext>
            </a:extLst>
          </p:cNvPr>
          <p:cNvSpPr>
            <a:spLocks noGrp="1"/>
          </p:cNvSpPr>
          <p:nvPr>
            <p:ph type="body" sz="quarter" idx="33" hasCustomPrompt="1"/>
          </p:nvPr>
        </p:nvSpPr>
        <p:spPr>
          <a:xfrm>
            <a:off x="617418" y="4051373"/>
            <a:ext cx="4389120" cy="681251"/>
          </a:xfrm>
          <a:prstGeom prst="rect">
            <a:avLst/>
          </a:prstGeom>
          <a:noFill/>
        </p:spPr>
        <p:txBody>
          <a:bodyPr>
            <a:noAutofit/>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sz="2000" b="0">
                <a:gradFill>
                  <a:gsLst>
                    <a:gs pos="0">
                      <a:schemeClr val="tx1"/>
                    </a:gs>
                    <a:gs pos="100000">
                      <a:schemeClr val="tx1"/>
                    </a:gs>
                  </a:gsLst>
                  <a:lin ang="2700000" scaled="1"/>
                </a:gra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
        <p:nvSpPr>
          <p:cNvPr id="4" name="Slide Number Placeholder 5">
            <a:extLst>
              <a:ext uri="{FF2B5EF4-FFF2-40B4-BE49-F238E27FC236}">
                <a16:creationId xmlns:a16="http://schemas.microsoft.com/office/drawing/2014/main" id="{5E8B4818-D1A5-4DAA-51DC-168467688124}"/>
              </a:ext>
            </a:extLst>
          </p:cNvPr>
          <p:cNvSpPr>
            <a:spLocks noGrp="1"/>
          </p:cNvSpPr>
          <p:nvPr>
            <p:ph type="sldNum" sz="quarter" idx="40"/>
          </p:nvPr>
        </p:nvSpPr>
        <p:spPr>
          <a:xfrm>
            <a:off x="609600" y="6242160"/>
            <a:ext cx="365760" cy="313084"/>
          </a:xfrm>
        </p:spPr>
        <p:txBody>
          <a:bodyPr/>
          <a:lstStyle>
            <a:lvl1pPr>
              <a:defRPr>
                <a:gradFill>
                  <a:gsLst>
                    <a:gs pos="0">
                      <a:schemeClr val="tx1"/>
                    </a:gs>
                    <a:gs pos="100000">
                      <a:schemeClr val="tx1"/>
                    </a:gs>
                  </a:gsLst>
                  <a:lin ang="2700000" scaled="1"/>
                </a:gradFill>
              </a:defRPr>
            </a:lvl1pPr>
          </a:lstStyle>
          <a:p>
            <a:fld id="{345D60D9-5372-5F40-9443-0F9AE5BDC3C8}" type="slidenum">
              <a:rPr lang="en-US" smtClean="0"/>
              <a:pPr/>
              <a:t>‹#›</a:t>
            </a:fld>
            <a:endParaRPr lang="en-US" dirty="0"/>
          </a:p>
        </p:txBody>
      </p:sp>
      <p:sp>
        <p:nvSpPr>
          <p:cNvPr id="10" name="Footer Placeholder 4">
            <a:extLst>
              <a:ext uri="{FF2B5EF4-FFF2-40B4-BE49-F238E27FC236}">
                <a16:creationId xmlns:a16="http://schemas.microsoft.com/office/drawing/2014/main" id="{8DA654B0-8A43-C03F-C25C-A8EACA8CEBE5}"/>
              </a:ext>
            </a:extLst>
          </p:cNvPr>
          <p:cNvSpPr>
            <a:spLocks noGrp="1"/>
          </p:cNvSpPr>
          <p:nvPr>
            <p:ph type="ftr" sz="quarter" idx="39"/>
          </p:nvPr>
        </p:nvSpPr>
        <p:spPr>
          <a:xfrm>
            <a:off x="975359" y="6242794"/>
            <a:ext cx="5120641" cy="312541"/>
          </a:xfrm>
        </p:spPr>
        <p:txBody>
          <a:bodyPr/>
          <a:lstStyle>
            <a:lvl1pPr>
              <a:defRPr>
                <a:gradFill>
                  <a:gsLst>
                    <a:gs pos="0">
                      <a:schemeClr val="tx1"/>
                    </a:gs>
                    <a:gs pos="100000">
                      <a:schemeClr val="tx1"/>
                    </a:gs>
                  </a:gsLst>
                  <a:lin ang="2700000" scaled="1"/>
                </a:gradFill>
              </a:defRPr>
            </a:lvl1pPr>
          </a:lstStyle>
          <a:p>
            <a:r>
              <a:rPr lang="en-US"/>
              <a:t>Copyright © 2026, Oracle and/or its affiliates</a:t>
            </a:r>
            <a:endParaRPr lang="en-US" dirty="0"/>
          </a:p>
        </p:txBody>
      </p:sp>
      <p:sp>
        <p:nvSpPr>
          <p:cNvPr id="11" name="Date Placeholder 3">
            <a:extLst>
              <a:ext uri="{FF2B5EF4-FFF2-40B4-BE49-F238E27FC236}">
                <a16:creationId xmlns:a16="http://schemas.microsoft.com/office/drawing/2014/main" id="{8DB8E2D0-221D-39AB-52D8-AAA7A46F9D98}"/>
              </a:ext>
            </a:extLst>
          </p:cNvPr>
          <p:cNvSpPr>
            <a:spLocks noGrp="1"/>
          </p:cNvSpPr>
          <p:nvPr>
            <p:ph type="dt" sz="half" idx="38"/>
          </p:nvPr>
        </p:nvSpPr>
        <p:spPr>
          <a:xfrm>
            <a:off x="6111137" y="6245226"/>
            <a:ext cx="2743200" cy="311150"/>
          </a:xfrm>
        </p:spPr>
        <p:txBody>
          <a:bodyPr/>
          <a:lstStyle>
            <a:lvl1pPr>
              <a:defRPr>
                <a:gradFill>
                  <a:gsLst>
                    <a:gs pos="0">
                      <a:schemeClr val="tx1"/>
                    </a:gs>
                    <a:gs pos="100000">
                      <a:schemeClr val="tx1"/>
                    </a:gs>
                  </a:gsLst>
                  <a:lin ang="2700000" scaled="1"/>
                </a:gradFill>
              </a:defRPr>
            </a:lvl1pPr>
          </a:lstStyle>
          <a:p>
            <a:endParaRPr lang="en-US" dirty="0"/>
          </a:p>
        </p:txBody>
      </p:sp>
      <p:pic>
        <p:nvPicPr>
          <p:cNvPr id="12" name="OTag" descr="A small square in Oracle Red with the Oracle logo in the center in white">
            <a:extLst>
              <a:ext uri="{FF2B5EF4-FFF2-40B4-BE49-F238E27FC236}">
                <a16:creationId xmlns:a16="http://schemas.microsoft.com/office/drawing/2014/main" id="{F39ED019-08DF-7C5C-5356-96376C883FF5}"/>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80774" y="6556374"/>
            <a:ext cx="301625" cy="301625"/>
          </a:xfrm>
          <a:prstGeom prst="rect">
            <a:avLst/>
          </a:prstGeom>
        </p:spPr>
      </p:pic>
    </p:spTree>
    <p:extLst>
      <p:ext uri="{BB962C8B-B14F-4D97-AF65-F5344CB8AC3E}">
        <p14:creationId xmlns:p14="http://schemas.microsoft.com/office/powerpoint/2010/main" val="40170826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ight - 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raphic 21">
            <a:extLst>
              <a:ext uri="{FF2B5EF4-FFF2-40B4-BE49-F238E27FC236}">
                <a16:creationId xmlns:a16="http://schemas.microsoft.com/office/drawing/2014/main" id="{7174ED35-6B0B-3C0A-B359-E8D4B36657EB}"/>
              </a:ext>
            </a:extLst>
          </p:cNvPr>
          <p:cNvSpPr/>
          <p:nvPr userDrawn="1"/>
        </p:nvSpPr>
        <p:spPr>
          <a:xfrm rot="1800000">
            <a:off x="8611188" y="-471625"/>
            <a:ext cx="6012960" cy="3412121"/>
          </a:xfrm>
          <a:custGeom>
            <a:avLst/>
            <a:gdLst>
              <a:gd name="connsiteX0" fmla="*/ 1055 w 6012960"/>
              <a:gd name="connsiteY0" fmla="*/ 2712634 h 3412121"/>
              <a:gd name="connsiteX1" fmla="*/ 1677674 w 6012960"/>
              <a:gd name="connsiteY1" fmla="*/ 851860 h 3412121"/>
              <a:gd name="connsiteX2" fmla="*/ 4313490 w 6012960"/>
              <a:gd name="connsiteY2" fmla="*/ 26134 h 3412121"/>
              <a:gd name="connsiteX3" fmla="*/ 5865669 w 6012960"/>
              <a:gd name="connsiteY3" fmla="*/ 3122255 h 3412121"/>
              <a:gd name="connsiteX4" fmla="*/ 3364014 w 6012960"/>
              <a:gd name="connsiteY4" fmla="*/ 3125906 h 3412121"/>
              <a:gd name="connsiteX5" fmla="*/ 1055 w 6012960"/>
              <a:gd name="connsiteY5" fmla="*/ 2712634 h 341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2960" h="3412121">
                <a:moveTo>
                  <a:pt x="1055" y="2712634"/>
                </a:moveTo>
                <a:cubicBezTo>
                  <a:pt x="1055" y="2712634"/>
                  <a:pt x="-100066" y="1824512"/>
                  <a:pt x="1677674" y="851860"/>
                </a:cubicBezTo>
                <a:cubicBezTo>
                  <a:pt x="2688248" y="298942"/>
                  <a:pt x="3637461" y="-109305"/>
                  <a:pt x="4313490" y="26134"/>
                </a:cubicBezTo>
                <a:cubicBezTo>
                  <a:pt x="5267642" y="217548"/>
                  <a:pt x="6427499" y="2567034"/>
                  <a:pt x="5865669" y="3122255"/>
                </a:cubicBezTo>
                <a:cubicBezTo>
                  <a:pt x="5366331" y="3615891"/>
                  <a:pt x="4636400" y="3134734"/>
                  <a:pt x="3364014" y="3125906"/>
                </a:cubicBezTo>
                <a:cubicBezTo>
                  <a:pt x="1523601" y="3111661"/>
                  <a:pt x="147857" y="4001699"/>
                  <a:pt x="1055" y="2712634"/>
                </a:cubicBezTo>
                <a:close/>
              </a:path>
            </a:pathLst>
          </a:custGeom>
          <a:gradFill flip="none" rotWithShape="1">
            <a:gsLst>
              <a:gs pos="0">
                <a:srgbClr val="467072"/>
              </a:gs>
              <a:gs pos="56000">
                <a:srgbClr val="315256"/>
              </a:gs>
            </a:gsLst>
            <a:lin ang="0" scaled="1"/>
            <a:tileRect/>
          </a:gra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3" name="Thank You">
            <a:extLst>
              <a:ext uri="{FF2B5EF4-FFF2-40B4-BE49-F238E27FC236}">
                <a16:creationId xmlns:a16="http://schemas.microsoft.com/office/drawing/2014/main" id="{701BFB4F-AD1A-4B21-826E-A2F61F5D8AAB}"/>
              </a:ext>
            </a:extLst>
          </p:cNvPr>
          <p:cNvSpPr>
            <a:spLocks noGrp="1"/>
          </p:cNvSpPr>
          <p:nvPr>
            <p:ph type="title" hasCustomPrompt="1"/>
          </p:nvPr>
        </p:nvSpPr>
        <p:spPr>
          <a:xfrm>
            <a:off x="593615" y="3055510"/>
            <a:ext cx="5022325" cy="822960"/>
          </a:xfrm>
          <a:noFill/>
        </p:spPr>
        <p:txBody>
          <a:bodyPr vert="horz" lIns="0" tIns="0" rIns="0" bIns="0" rtlCol="0" anchor="b" anchorCtr="0">
            <a:noAutofit/>
          </a:bodyPr>
          <a:lstStyle>
            <a:lvl1pPr>
              <a:lnSpc>
                <a:spcPct val="100000"/>
              </a:lnSpc>
              <a:defRPr lang="en-US" sz="4000" b="0" i="0">
                <a:latin typeface="Oracle Sans Tab Semi Bold" panose="020B0603020204020204" pitchFamily="34" charset="0"/>
                <a:cs typeface="Oracle Sans Tab Semi Bold" panose="020B0603020204020204" pitchFamily="34" charset="0"/>
              </a:defRPr>
            </a:lvl1pPr>
          </a:lstStyle>
          <a:p>
            <a:pPr marL="0" marR="0" lvl="0" indent="0" fontAlgn="t">
              <a:lnSpc>
                <a:spcPct val="100000"/>
              </a:lnSpc>
              <a:spcBef>
                <a:spcPts val="0"/>
              </a:spcBef>
              <a:spcAft>
                <a:spcPts val="0"/>
              </a:spcAft>
              <a:buClrTx/>
              <a:buSzTx/>
              <a:buFont typeface="System Font Regular"/>
              <a:tabLst/>
            </a:pPr>
            <a:r>
              <a:rPr lang="en-US" dirty="0"/>
              <a:t>Thank you</a:t>
            </a:r>
          </a:p>
        </p:txBody>
      </p:sp>
      <p:sp>
        <p:nvSpPr>
          <p:cNvPr id="11" name="Text Field">
            <a:extLst>
              <a:ext uri="{FF2B5EF4-FFF2-40B4-BE49-F238E27FC236}">
                <a16:creationId xmlns:a16="http://schemas.microsoft.com/office/drawing/2014/main" id="{F273E805-B8FF-F84B-99E6-4636F8BD3EBF}"/>
              </a:ext>
            </a:extLst>
          </p:cNvPr>
          <p:cNvSpPr>
            <a:spLocks noGrp="1"/>
          </p:cNvSpPr>
          <p:nvPr>
            <p:ph type="body" sz="quarter" idx="37"/>
          </p:nvPr>
        </p:nvSpPr>
        <p:spPr>
          <a:xfrm>
            <a:off x="586740" y="4346865"/>
            <a:ext cx="5029200" cy="266291"/>
          </a:xfrm>
          <a:prstGeom prst="rect">
            <a:avLst/>
          </a:prstGeom>
        </p:spPr>
        <p:txBody>
          <a:bodyPr>
            <a:noAutofit/>
          </a:bodyPr>
          <a:lstStyle>
            <a:lvl1pPr>
              <a:lnSpc>
                <a:spcPct val="100000"/>
              </a:lnSpc>
              <a:defRPr b="1"/>
            </a:lvl1pPr>
          </a:lstStyle>
          <a:p>
            <a:pPr lvl="0"/>
            <a:r>
              <a:rPr lang="en-GB"/>
              <a:t>Click to edit Master text styles</a:t>
            </a:r>
          </a:p>
        </p:txBody>
      </p:sp>
      <p:sp>
        <p:nvSpPr>
          <p:cNvPr id="10" name="Text Field 2">
            <a:extLst>
              <a:ext uri="{FF2B5EF4-FFF2-40B4-BE49-F238E27FC236}">
                <a16:creationId xmlns:a16="http://schemas.microsoft.com/office/drawing/2014/main" id="{283762D0-0D31-A347-AD9E-095398CD17C5}"/>
              </a:ext>
            </a:extLst>
          </p:cNvPr>
          <p:cNvSpPr>
            <a:spLocks noGrp="1"/>
          </p:cNvSpPr>
          <p:nvPr>
            <p:ph type="body" sz="quarter" idx="36"/>
          </p:nvPr>
        </p:nvSpPr>
        <p:spPr>
          <a:xfrm>
            <a:off x="586740" y="4684458"/>
            <a:ext cx="5029200" cy="895181"/>
          </a:xfrm>
          <a:prstGeom prst="rect">
            <a:avLst/>
          </a:prstGeom>
        </p:spPr>
        <p:txBody>
          <a:bodyPr>
            <a:noAutofit/>
          </a:bodyPr>
          <a:lstStyle>
            <a:lvl1pPr>
              <a:lnSpc>
                <a:spcPct val="100000"/>
              </a:lnSpc>
              <a:defRPr/>
            </a:lvl1pPr>
          </a:lstStyle>
          <a:p>
            <a:pPr lvl="0"/>
            <a:r>
              <a:rPr lang="en-GB"/>
              <a:t>Click to edit Master text styles</a:t>
            </a:r>
          </a:p>
        </p:txBody>
      </p:sp>
      <p:sp>
        <p:nvSpPr>
          <p:cNvPr id="33" name="Date Placeholder 32">
            <a:extLst>
              <a:ext uri="{FF2B5EF4-FFF2-40B4-BE49-F238E27FC236}">
                <a16:creationId xmlns:a16="http://schemas.microsoft.com/office/drawing/2014/main" id="{C757BBF7-1C67-AA09-584F-7A752DCB4BC9}"/>
              </a:ext>
            </a:extLst>
          </p:cNvPr>
          <p:cNvSpPr>
            <a:spLocks noGrp="1"/>
          </p:cNvSpPr>
          <p:nvPr>
            <p:ph type="dt" sz="half" idx="38"/>
          </p:nvPr>
        </p:nvSpPr>
        <p:spPr/>
        <p:txBody>
          <a:bodyPr/>
          <a:lstStyle>
            <a:lvl1pPr>
              <a:defRPr>
                <a:solidFill>
                  <a:srgbClr val="514C47"/>
                </a:solidFill>
              </a:defRPr>
            </a:lvl1pPr>
          </a:lstStyle>
          <a:p>
            <a:endParaRPr lang="en-US" dirty="0"/>
          </a:p>
        </p:txBody>
      </p:sp>
      <p:sp>
        <p:nvSpPr>
          <p:cNvPr id="34" name="Footer Placeholder 33">
            <a:extLst>
              <a:ext uri="{FF2B5EF4-FFF2-40B4-BE49-F238E27FC236}">
                <a16:creationId xmlns:a16="http://schemas.microsoft.com/office/drawing/2014/main" id="{2B12D776-70C0-CC40-00F8-F8AB6108C9AA}"/>
              </a:ext>
            </a:extLst>
          </p:cNvPr>
          <p:cNvSpPr>
            <a:spLocks noGrp="1"/>
          </p:cNvSpPr>
          <p:nvPr>
            <p:ph type="ftr" sz="quarter" idx="39"/>
          </p:nvPr>
        </p:nvSpPr>
        <p:spPr/>
        <p:txBody>
          <a:bodyPr/>
          <a:lstStyle>
            <a:lvl1pPr>
              <a:defRPr>
                <a:solidFill>
                  <a:srgbClr val="514C47"/>
                </a:solidFill>
              </a:defRPr>
            </a:lvl1pPr>
          </a:lstStyle>
          <a:p>
            <a:r>
              <a:rPr lang="en-US"/>
              <a:t>Copyright © 2026, Oracle and/or its affiliates</a:t>
            </a:r>
            <a:endParaRPr lang="en-US" dirty="0"/>
          </a:p>
        </p:txBody>
      </p:sp>
      <p:sp>
        <p:nvSpPr>
          <p:cNvPr id="35" name="Slide Number Placeholder 34">
            <a:extLst>
              <a:ext uri="{FF2B5EF4-FFF2-40B4-BE49-F238E27FC236}">
                <a16:creationId xmlns:a16="http://schemas.microsoft.com/office/drawing/2014/main" id="{2021DDA7-EEBD-CE8D-1221-C07F76A0D39F}"/>
              </a:ext>
            </a:extLst>
          </p:cNvPr>
          <p:cNvSpPr>
            <a:spLocks noGrp="1"/>
          </p:cNvSpPr>
          <p:nvPr>
            <p:ph type="sldNum" sz="quarter" idx="40"/>
          </p:nvPr>
        </p:nvSpPr>
        <p:spPr/>
        <p:txBody>
          <a:bodyPr/>
          <a:lstStyle>
            <a:lvl1pPr>
              <a:defRPr>
                <a:solidFill>
                  <a:srgbClr val="514C47"/>
                </a:solidFill>
              </a:defRPr>
            </a:lvl1pPr>
          </a:lstStyle>
          <a:p>
            <a:fld id="{345D60D9-5372-5F40-9443-0F9AE5BDC3C8}" type="slidenum">
              <a:rPr lang="en-US" smtClean="0"/>
              <a:pPr/>
              <a:t>‹#›</a:t>
            </a:fld>
            <a:endParaRPr lang="en-US" dirty="0"/>
          </a:p>
        </p:txBody>
      </p:sp>
      <p:sp>
        <p:nvSpPr>
          <p:cNvPr id="2" name="Accent mark">
            <a:extLst>
              <a:ext uri="{FF2B5EF4-FFF2-40B4-BE49-F238E27FC236}">
                <a16:creationId xmlns:a16="http://schemas.microsoft.com/office/drawing/2014/main" id="{B0EC2F66-9907-2F15-B317-36B39B8BBE6F}"/>
              </a:ext>
              <a:ext uri="{C183D7F6-B498-43B3-948B-1728B52AA6E4}">
                <adec:decorative xmlns:adec="http://schemas.microsoft.com/office/drawing/2017/decorative" val="1"/>
              </a:ext>
            </a:extLst>
          </p:cNvPr>
          <p:cNvSpPr/>
          <p:nvPr userDrawn="1"/>
        </p:nvSpPr>
        <p:spPr>
          <a:xfrm>
            <a:off x="617278" y="4076091"/>
            <a:ext cx="365760" cy="365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Graphic 23">
            <a:extLst>
              <a:ext uri="{FF2B5EF4-FFF2-40B4-BE49-F238E27FC236}">
                <a16:creationId xmlns:a16="http://schemas.microsoft.com/office/drawing/2014/main" id="{2CD1337A-3F6C-52F7-A6BD-5E1109AAE047}"/>
              </a:ext>
            </a:extLst>
          </p:cNvPr>
          <p:cNvSpPr/>
          <p:nvPr userDrawn="1"/>
        </p:nvSpPr>
        <p:spPr>
          <a:xfrm rot="324777">
            <a:off x="5391739" y="-534387"/>
            <a:ext cx="3724278" cy="1706958"/>
          </a:xfrm>
          <a:custGeom>
            <a:avLst/>
            <a:gdLst>
              <a:gd name="connsiteX0" fmla="*/ 2823867 w 3724278"/>
              <a:gd name="connsiteY0" fmla="*/ 1828 h 1706958"/>
              <a:gd name="connsiteX1" fmla="*/ 105934 w 3724278"/>
              <a:gd name="connsiteY1" fmla="*/ 550241 h 1706958"/>
              <a:gd name="connsiteX2" fmla="*/ 728841 w 3724278"/>
              <a:gd name="connsiteY2" fmla="*/ 1695463 h 1706958"/>
              <a:gd name="connsiteX3" fmla="*/ 2466621 w 3724278"/>
              <a:gd name="connsiteY3" fmla="*/ 1706959 h 1706958"/>
              <a:gd name="connsiteX4" fmla="*/ 3657484 w 3724278"/>
              <a:gd name="connsiteY4" fmla="*/ 269078 h 1706958"/>
              <a:gd name="connsiteX5" fmla="*/ 2824268 w 3724278"/>
              <a:gd name="connsiteY5" fmla="*/ 1340 h 1706958"/>
              <a:gd name="connsiteX6" fmla="*/ 2823867 w 3724278"/>
              <a:gd name="connsiteY6" fmla="*/ 1828 h 170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278" h="1706958">
                <a:moveTo>
                  <a:pt x="2823867" y="1828"/>
                </a:moveTo>
                <a:cubicBezTo>
                  <a:pt x="2531641" y="14070"/>
                  <a:pt x="547778" y="-74753"/>
                  <a:pt x="105934" y="550241"/>
                </a:cubicBezTo>
                <a:cubicBezTo>
                  <a:pt x="-171725" y="942260"/>
                  <a:pt x="117356" y="1676234"/>
                  <a:pt x="728841" y="1695463"/>
                </a:cubicBezTo>
                <a:cubicBezTo>
                  <a:pt x="1094100" y="1706959"/>
                  <a:pt x="2177421" y="1706959"/>
                  <a:pt x="2466621" y="1706959"/>
                </a:cubicBezTo>
                <a:cubicBezTo>
                  <a:pt x="3069359" y="1680049"/>
                  <a:pt x="2443021" y="1126139"/>
                  <a:pt x="3657484" y="269078"/>
                </a:cubicBezTo>
                <a:cubicBezTo>
                  <a:pt x="3968370" y="49609"/>
                  <a:pt x="3108968" y="-10118"/>
                  <a:pt x="2824268" y="1340"/>
                </a:cubicBezTo>
                <a:lnTo>
                  <a:pt x="2823867" y="1828"/>
                </a:lnTo>
                <a:close/>
              </a:path>
            </a:pathLst>
          </a:custGeom>
          <a:gradFill flip="none" rotWithShape="1">
            <a:gsLst>
              <a:gs pos="0">
                <a:srgbClr val="88B1AF">
                  <a:alpha val="50000"/>
                </a:srgbClr>
              </a:gs>
              <a:gs pos="100000">
                <a:srgbClr val="6BA0B6"/>
              </a:gs>
            </a:gsLst>
            <a:lin ang="0" scaled="1"/>
            <a:tileRect/>
          </a:gradFill>
          <a:ln w="0" cap="flat">
            <a:noFill/>
            <a:prstDash val="solid"/>
            <a:miter/>
          </a:ln>
        </p:spPr>
        <p:txBody>
          <a:bodyPr rtlCol="0" anchor="ctr"/>
          <a:lstStyle/>
          <a:p>
            <a:pPr lvl="0"/>
            <a:endParaRPr lang="en-US"/>
          </a:p>
        </p:txBody>
      </p:sp>
      <p:pic>
        <p:nvPicPr>
          <p:cNvPr id="21" name="Graphic 20">
            <a:extLst>
              <a:ext uri="{FF2B5EF4-FFF2-40B4-BE49-F238E27FC236}">
                <a16:creationId xmlns:a16="http://schemas.microsoft.com/office/drawing/2014/main" id="{BCA9A777-CA5D-97A1-C49A-0DBF2488DDE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2717" t="9963" r="23483" b="2245"/>
          <a:stretch/>
        </p:blipFill>
        <p:spPr>
          <a:xfrm flipH="1">
            <a:off x="5990266" y="0"/>
            <a:ext cx="6201733" cy="6773726"/>
          </a:xfrm>
          <a:prstGeom prst="rect">
            <a:avLst/>
          </a:prstGeom>
        </p:spPr>
      </p:pic>
    </p:spTree>
    <p:extLst>
      <p:ext uri="{BB962C8B-B14F-4D97-AF65-F5344CB8AC3E}">
        <p14:creationId xmlns:p14="http://schemas.microsoft.com/office/powerpoint/2010/main" val="33632576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Light - Safe harbor_Pilla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051E1-71EC-4D3F-847F-0BC7D691C8EC}"/>
              </a:ext>
            </a:extLst>
          </p:cNvPr>
          <p:cNvSpPr>
            <a:spLocks noGrp="1"/>
          </p:cNvSpPr>
          <p:nvPr>
            <p:ph type="title" hasCustomPrompt="1"/>
          </p:nvPr>
        </p:nvSpPr>
        <p:spPr>
          <a:xfrm>
            <a:off x="609600" y="1295399"/>
            <a:ext cx="10972800" cy="395763"/>
          </a:xfrm>
        </p:spPr>
        <p:txBody>
          <a:bodyPr/>
          <a:lstStyle>
            <a:lvl1pPr>
              <a:lnSpc>
                <a:spcPct val="100000"/>
              </a:lnSpc>
              <a:defRPr b="0" i="0">
                <a:gradFill>
                  <a:gsLst>
                    <a:gs pos="0">
                      <a:schemeClr val="tx1"/>
                    </a:gs>
                    <a:gs pos="100000">
                      <a:schemeClr val="tx1"/>
                    </a:gs>
                  </a:gsLst>
                  <a:lin ang="2700000" scaled="1"/>
                </a:gradFill>
                <a:latin typeface="Oracle Sans Tab Semi Bold" panose="020B0603020204020204" pitchFamily="34" charset="0"/>
                <a:cs typeface="Oracle Sans Tab Semi Bold" panose="020B0603020204020204" pitchFamily="34" charset="0"/>
              </a:defRPr>
            </a:lvl1pPr>
          </a:lstStyle>
          <a:p>
            <a:r>
              <a:rPr lang="en-US" dirty="0"/>
              <a:t>Safe harbor statement</a:t>
            </a:r>
          </a:p>
        </p:txBody>
      </p:sp>
      <p:sp>
        <p:nvSpPr>
          <p:cNvPr id="5" name="TextBox 4">
            <a:extLst>
              <a:ext uri="{FF2B5EF4-FFF2-40B4-BE49-F238E27FC236}">
                <a16:creationId xmlns:a16="http://schemas.microsoft.com/office/drawing/2014/main" id="{CA4392FF-7C2C-D37B-DD7D-60C8C946E8C6}"/>
              </a:ext>
            </a:extLst>
          </p:cNvPr>
          <p:cNvSpPr txBox="1"/>
          <p:nvPr userDrawn="1"/>
        </p:nvSpPr>
        <p:spPr>
          <a:xfrm>
            <a:off x="609600" y="2344333"/>
            <a:ext cx="8854338" cy="1412631"/>
          </a:xfrm>
          <a:prstGeom prst="rect">
            <a:avLst/>
          </a:prstGeom>
          <a:noFill/>
        </p:spPr>
        <p:txBody>
          <a:bodyPr wrap="square" lIns="0">
            <a:spAutoFit/>
          </a:bodyPr>
          <a:lstStyle/>
          <a:p>
            <a:pPr>
              <a:lnSpc>
                <a:spcPts val="2120"/>
              </a:lnSpc>
              <a:spcAft>
                <a:spcPts val="0"/>
              </a:spcAft>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timing, and pricing of any features or functionality described for Oracle’s products may change and remains at the sole discretion of Oracle Corporation.</a:t>
            </a:r>
          </a:p>
        </p:txBody>
      </p:sp>
      <p:sp>
        <p:nvSpPr>
          <p:cNvPr id="8" name="Date Placeholder 32">
            <a:extLst>
              <a:ext uri="{FF2B5EF4-FFF2-40B4-BE49-F238E27FC236}">
                <a16:creationId xmlns:a16="http://schemas.microsoft.com/office/drawing/2014/main" id="{878B8F6A-8106-3265-398F-DC76ADD53AF5}"/>
              </a:ext>
            </a:extLst>
          </p:cNvPr>
          <p:cNvSpPr>
            <a:spLocks noGrp="1"/>
          </p:cNvSpPr>
          <p:nvPr>
            <p:ph type="dt" sz="half" idx="38"/>
          </p:nvPr>
        </p:nvSpPr>
        <p:spPr>
          <a:xfrm>
            <a:off x="6099110" y="6254620"/>
            <a:ext cx="2743200" cy="301755"/>
          </a:xfrm>
        </p:spPr>
        <p:txBody>
          <a:bodyPr/>
          <a:lstStyle>
            <a:lvl1pPr>
              <a:defRPr>
                <a:gradFill>
                  <a:gsLst>
                    <a:gs pos="0">
                      <a:schemeClr val="bg1">
                        <a:lumMod val="50000"/>
                        <a:lumOff val="50000"/>
                      </a:schemeClr>
                    </a:gs>
                    <a:gs pos="100000">
                      <a:schemeClr val="bg1">
                        <a:lumMod val="50000"/>
                        <a:lumOff val="50000"/>
                      </a:schemeClr>
                    </a:gs>
                  </a:gsLst>
                </a:gradFill>
              </a:defRPr>
            </a:lvl1pPr>
          </a:lstStyle>
          <a:p>
            <a:endParaRPr lang="en-US" dirty="0"/>
          </a:p>
        </p:txBody>
      </p:sp>
      <p:sp>
        <p:nvSpPr>
          <p:cNvPr id="9" name="Footer Placeholder 33">
            <a:extLst>
              <a:ext uri="{FF2B5EF4-FFF2-40B4-BE49-F238E27FC236}">
                <a16:creationId xmlns:a16="http://schemas.microsoft.com/office/drawing/2014/main" id="{2F9D3B91-A7A4-FB21-0A7E-9B637AE40B8E}"/>
              </a:ext>
            </a:extLst>
          </p:cNvPr>
          <p:cNvSpPr>
            <a:spLocks noGrp="1"/>
          </p:cNvSpPr>
          <p:nvPr>
            <p:ph type="ftr" sz="quarter" idx="39"/>
          </p:nvPr>
        </p:nvSpPr>
        <p:spPr>
          <a:xfrm>
            <a:off x="975361" y="6252231"/>
            <a:ext cx="5120640" cy="303104"/>
          </a:xfrm>
        </p:spPr>
        <p:txBody>
          <a:bodyPr/>
          <a:lstStyle>
            <a:lvl1pPr>
              <a:defRPr>
                <a:gradFill>
                  <a:gsLst>
                    <a:gs pos="0">
                      <a:schemeClr val="bg1">
                        <a:lumMod val="50000"/>
                        <a:lumOff val="50000"/>
                      </a:schemeClr>
                    </a:gs>
                    <a:gs pos="100000">
                      <a:schemeClr val="bg1">
                        <a:lumMod val="50000"/>
                        <a:lumOff val="50000"/>
                      </a:schemeClr>
                    </a:gs>
                  </a:gsLst>
                </a:gradFill>
              </a:defRPr>
            </a:lvl1pPr>
          </a:lstStyle>
          <a:p>
            <a:r>
              <a:rPr lang="en-US"/>
              <a:t>Copyright © 2026, Oracle and/or its affiliates</a:t>
            </a:r>
            <a:endParaRPr lang="en-US" dirty="0"/>
          </a:p>
        </p:txBody>
      </p:sp>
      <p:sp>
        <p:nvSpPr>
          <p:cNvPr id="10" name="Slide Number Placeholder 34">
            <a:extLst>
              <a:ext uri="{FF2B5EF4-FFF2-40B4-BE49-F238E27FC236}">
                <a16:creationId xmlns:a16="http://schemas.microsoft.com/office/drawing/2014/main" id="{D028DE55-D8F2-8FD4-55A4-CC3167FC35D7}"/>
              </a:ext>
            </a:extLst>
          </p:cNvPr>
          <p:cNvSpPr>
            <a:spLocks noGrp="1"/>
          </p:cNvSpPr>
          <p:nvPr>
            <p:ph type="sldNum" sz="quarter" idx="40"/>
          </p:nvPr>
        </p:nvSpPr>
        <p:spPr>
          <a:xfrm>
            <a:off x="609600" y="6251613"/>
            <a:ext cx="365760" cy="303631"/>
          </a:xfrm>
        </p:spPr>
        <p:txBody>
          <a:bodyPr/>
          <a:lstStyle>
            <a:lvl1pPr>
              <a:defRPr>
                <a:gradFill>
                  <a:gsLst>
                    <a:gs pos="0">
                      <a:schemeClr val="bg1">
                        <a:lumMod val="50000"/>
                        <a:lumOff val="50000"/>
                      </a:schemeClr>
                    </a:gs>
                    <a:gs pos="100000">
                      <a:schemeClr val="bg1">
                        <a:lumMod val="50000"/>
                        <a:lumOff val="50000"/>
                      </a:schemeClr>
                    </a:gs>
                  </a:gsLst>
                </a:gradFill>
              </a:defRPr>
            </a:lvl1pPr>
          </a:lstStyle>
          <a:p>
            <a:fld id="{345D60D9-5372-5F40-9443-0F9AE5BDC3C8}" type="slidenum">
              <a:rPr lang="en-US" smtClean="0"/>
              <a:pPr/>
              <a:t>‹#›</a:t>
            </a:fld>
            <a:endParaRPr lang="en-US" dirty="0"/>
          </a:p>
        </p:txBody>
      </p:sp>
    </p:spTree>
    <p:extLst>
      <p:ext uri="{BB962C8B-B14F-4D97-AF65-F5344CB8AC3E}">
        <p14:creationId xmlns:p14="http://schemas.microsoft.com/office/powerpoint/2010/main" val="2040603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Note on safe harbor/forward lookin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E051E1-71EC-4D3F-847F-0BC7D691C8EC}"/>
              </a:ext>
            </a:extLst>
          </p:cNvPr>
          <p:cNvSpPr>
            <a:spLocks noGrp="1"/>
          </p:cNvSpPr>
          <p:nvPr>
            <p:ph type="title" hasCustomPrompt="1"/>
          </p:nvPr>
        </p:nvSpPr>
        <p:spPr>
          <a:xfrm>
            <a:off x="609600" y="541019"/>
            <a:ext cx="10972800" cy="395763"/>
          </a:xfrm>
        </p:spPr>
        <p:txBody>
          <a:bodyPr/>
          <a:lstStyle>
            <a:lvl1pPr>
              <a:lnSpc>
                <a:spcPct val="100000"/>
              </a:lnSpc>
              <a:defRPr b="0" i="0">
                <a:latin typeface="Oracle Sans Tab Semi Bold" panose="020B0603020204020204" pitchFamily="34" charset="0"/>
                <a:cs typeface="Oracle Sans Tab Semi Bold" panose="020B0603020204020204" pitchFamily="34" charset="0"/>
              </a:defRPr>
            </a:lvl1pPr>
          </a:lstStyle>
          <a:p>
            <a:r>
              <a:rPr lang="en-US" dirty="0"/>
              <a:t>Safe harbor/forward looking</a:t>
            </a:r>
          </a:p>
        </p:txBody>
      </p:sp>
      <p:sp>
        <p:nvSpPr>
          <p:cNvPr id="4" name="Slide Number Placeholder 5">
            <a:extLst>
              <a:ext uri="{FF2B5EF4-FFF2-40B4-BE49-F238E27FC236}">
                <a16:creationId xmlns:a16="http://schemas.microsoft.com/office/drawing/2014/main" id="{BC646B5F-9A04-2345-9C7A-6782C7E49933}"/>
              </a:ext>
            </a:extLst>
          </p:cNvPr>
          <p:cNvSpPr>
            <a:spLocks noGrp="1"/>
          </p:cNvSpPr>
          <p:nvPr>
            <p:ph type="sldNum" sz="quarter" idx="40"/>
          </p:nvPr>
        </p:nvSpPr>
        <p:spPr>
          <a:xfrm>
            <a:off x="762000" y="6423660"/>
            <a:ext cx="365760" cy="365760"/>
          </a:xfrm>
        </p:spPr>
        <p:txBody>
          <a:bodyPr/>
          <a:lstStyle>
            <a:lvl1pPr>
              <a:defRPr>
                <a:gradFill>
                  <a:gsLst>
                    <a:gs pos="0">
                      <a:schemeClr val="bg1">
                        <a:lumMod val="50000"/>
                        <a:lumOff val="50000"/>
                      </a:schemeClr>
                    </a:gs>
                    <a:gs pos="100000">
                      <a:schemeClr val="bg1">
                        <a:lumMod val="50000"/>
                        <a:lumOff val="50000"/>
                      </a:schemeClr>
                    </a:gs>
                  </a:gsLst>
                </a:gradFill>
              </a:defRPr>
            </a:lvl1pPr>
          </a:lstStyle>
          <a:p>
            <a:fld id="{345D60D9-5372-5F40-9443-0F9AE5BDC3C8}" type="slidenum">
              <a:rPr lang="en-US" smtClean="0"/>
              <a:pPr/>
              <a:t>‹#›</a:t>
            </a:fld>
            <a:endParaRPr lang="en-US" dirty="0"/>
          </a:p>
        </p:txBody>
      </p:sp>
      <p:sp>
        <p:nvSpPr>
          <p:cNvPr id="6" name="Footer Placeholder 4">
            <a:extLst>
              <a:ext uri="{FF2B5EF4-FFF2-40B4-BE49-F238E27FC236}">
                <a16:creationId xmlns:a16="http://schemas.microsoft.com/office/drawing/2014/main" id="{FFEE0BDB-5EA2-52EC-445D-A4A5ED94A7B0}"/>
              </a:ext>
            </a:extLst>
          </p:cNvPr>
          <p:cNvSpPr>
            <a:spLocks noGrp="1"/>
          </p:cNvSpPr>
          <p:nvPr>
            <p:ph type="ftr" sz="quarter" idx="39"/>
          </p:nvPr>
        </p:nvSpPr>
        <p:spPr>
          <a:xfrm>
            <a:off x="1127759" y="6423978"/>
            <a:ext cx="5745379" cy="365125"/>
          </a:xfrm>
        </p:spPr>
        <p:txBody>
          <a:bodyPr/>
          <a:lstStyle>
            <a:lvl1pPr>
              <a:defRPr>
                <a:gradFill>
                  <a:gsLst>
                    <a:gs pos="0">
                      <a:schemeClr val="bg1">
                        <a:lumMod val="50000"/>
                        <a:lumOff val="50000"/>
                      </a:schemeClr>
                    </a:gs>
                    <a:gs pos="100000">
                      <a:schemeClr val="bg1">
                        <a:lumMod val="50000"/>
                        <a:lumOff val="50000"/>
                      </a:schemeClr>
                    </a:gs>
                  </a:gsLst>
                </a:gradFill>
              </a:defRPr>
            </a:lvl1pPr>
          </a:lstStyle>
          <a:p>
            <a:r>
              <a:rPr lang="en-US"/>
              <a:t>Copyright © 2026, Oracle and/or its affiliates</a:t>
            </a:r>
            <a:endParaRPr lang="en-US" dirty="0"/>
          </a:p>
        </p:txBody>
      </p:sp>
      <p:sp>
        <p:nvSpPr>
          <p:cNvPr id="7" name="Date Placeholder 3">
            <a:extLst>
              <a:ext uri="{FF2B5EF4-FFF2-40B4-BE49-F238E27FC236}">
                <a16:creationId xmlns:a16="http://schemas.microsoft.com/office/drawing/2014/main" id="{462F21D1-B67F-E9FA-456D-B3EE99FD6629}"/>
              </a:ext>
            </a:extLst>
          </p:cNvPr>
          <p:cNvSpPr>
            <a:spLocks noGrp="1"/>
          </p:cNvSpPr>
          <p:nvPr>
            <p:ph type="dt" sz="half" idx="38"/>
          </p:nvPr>
        </p:nvSpPr>
        <p:spPr>
          <a:xfrm>
            <a:off x="6873138" y="6425604"/>
            <a:ext cx="2743200" cy="363500"/>
          </a:xfrm>
        </p:spPr>
        <p:txBody>
          <a:bodyPr/>
          <a:lstStyle>
            <a:lvl1pPr>
              <a:defRPr>
                <a:gradFill>
                  <a:gsLst>
                    <a:gs pos="0">
                      <a:schemeClr val="bg1">
                        <a:lumMod val="50000"/>
                        <a:lumOff val="50000"/>
                      </a:schemeClr>
                    </a:gs>
                    <a:gs pos="100000">
                      <a:schemeClr val="bg1">
                        <a:lumMod val="50000"/>
                        <a:lumOff val="50000"/>
                      </a:schemeClr>
                    </a:gs>
                  </a:gsLst>
                </a:gradFill>
              </a:defRPr>
            </a:lvl1pPr>
          </a:lstStyle>
          <a:p>
            <a:endParaRPr lang="en-US" dirty="0"/>
          </a:p>
        </p:txBody>
      </p:sp>
      <p:sp>
        <p:nvSpPr>
          <p:cNvPr id="17" name="TextBox 16">
            <a:extLst>
              <a:ext uri="{FF2B5EF4-FFF2-40B4-BE49-F238E27FC236}">
                <a16:creationId xmlns:a16="http://schemas.microsoft.com/office/drawing/2014/main" id="{E5EA32E2-5AE7-3199-6814-98A3082209E7}"/>
              </a:ext>
            </a:extLst>
          </p:cNvPr>
          <p:cNvSpPr txBox="1"/>
          <p:nvPr userDrawn="1"/>
        </p:nvSpPr>
        <p:spPr>
          <a:xfrm>
            <a:off x="609600" y="1309539"/>
            <a:ext cx="5236464" cy="3278398"/>
          </a:xfrm>
          <a:prstGeom prst="rect">
            <a:avLst/>
          </a:prstGeom>
          <a:noFill/>
        </p:spPr>
        <p:txBody>
          <a:bodyPr wrap="square" lIns="0" tIns="0">
            <a:spAutoFit/>
          </a:bodyPr>
          <a:lstStyle/>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Legal Entity footer is required on every slide.</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Regulatory Statement is required on the title slide, and Forward-Looking statement slide (if the Forward-Looking statement slide is needed).</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Forward-Looking statement and Safe Harbor slides are required only for external presentations that pertain to:</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Product launches</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Executive presentations</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Keynotes at major events</a:t>
            </a:r>
          </a:p>
          <a:p>
            <a:pPr marL="171441" marR="0" lvl="0" indent="-171441" algn="l" defTabSz="685766" rtl="0" eaLnBrk="1" fontAlgn="base" latinLnBrk="0" hangingPunct="1">
              <a:lnSpc>
                <a:spcPct val="110000"/>
              </a:lnSpc>
              <a:spcBef>
                <a:spcPts val="0"/>
              </a:spcBef>
              <a:spcAft>
                <a:spcPts val="900"/>
              </a:spcAft>
              <a:buClrTx/>
              <a:buSzTx/>
              <a:buFont typeface="Arial" panose="020B0604020202020204" pitchFamily="34" charset="0"/>
              <a:buChar char="•"/>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rPr>
              <a:t>Events attended by financial analysts</a:t>
            </a:r>
          </a:p>
        </p:txBody>
      </p:sp>
      <p:sp>
        <p:nvSpPr>
          <p:cNvPr id="19" name="TextBox 18">
            <a:extLst>
              <a:ext uri="{FF2B5EF4-FFF2-40B4-BE49-F238E27FC236}">
                <a16:creationId xmlns:a16="http://schemas.microsoft.com/office/drawing/2014/main" id="{08E9360F-1286-D2C8-A87B-E68B6EAEB555}"/>
              </a:ext>
            </a:extLst>
          </p:cNvPr>
          <p:cNvSpPr txBox="1"/>
          <p:nvPr userDrawn="1"/>
        </p:nvSpPr>
        <p:spPr>
          <a:xfrm>
            <a:off x="6345936" y="1309539"/>
            <a:ext cx="5236464" cy="2367892"/>
          </a:xfrm>
          <a:prstGeom prst="rect">
            <a:avLst/>
          </a:prstGeom>
          <a:noFill/>
        </p:spPr>
        <p:txBody>
          <a:bodyPr wrap="square" lIns="0" tIns="0">
            <a:spAutoFit/>
          </a:bodyPr>
          <a:lstStyle/>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If it is required, it should appear twice: after the title slide and at the end of the slide deck.  When video recording, there should be a 3  second camera hold on the final slide. </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chemeClr val="tx1"/>
                    </a:gs>
                    <a:gs pos="100000">
                      <a:schemeClr val="tx1"/>
                    </a:gs>
                  </a:gsLst>
                  <a:lin ang="2700000" scaled="1"/>
                </a:gradFill>
                <a:latin typeface="Oracle Sans" panose="020B0503020204020204" pitchFamily="34" charset="0"/>
                <a:ea typeface="+mn-ea"/>
                <a:cs typeface="+mn-cs"/>
              </a:rPr>
              <a:t>The Safe harbor slide should be placed immediately following the title slide. </a:t>
            </a:r>
          </a:p>
          <a:p>
            <a:pPr marL="0" marR="0" lvl="0" indent="0" algn="l" defTabSz="171443" rtl="0" eaLnBrk="1" fontAlgn="auto" latinLnBrk="0" hangingPunct="1">
              <a:lnSpc>
                <a:spcPct val="120000"/>
              </a:lnSpc>
              <a:spcBef>
                <a:spcPts val="0"/>
              </a:spcBef>
              <a:spcAft>
                <a:spcPts val="900"/>
              </a:spcAft>
              <a:buClrTx/>
              <a:buSzTx/>
              <a:buFontTx/>
              <a:buNone/>
              <a:tabLst/>
              <a:defRPr/>
            </a:pPr>
            <a:r>
              <a:rPr lang="en-US" sz="1400" b="0" i="0" kern="1200" dirty="0">
                <a:gradFill>
                  <a:gsLst>
                    <a:gs pos="0">
                      <a:srgbClr val="C74634"/>
                    </a:gs>
                    <a:gs pos="100000">
                      <a:srgbClr val="C74634"/>
                    </a:gs>
                  </a:gsLst>
                  <a:lin ang="2700000" scaled="1"/>
                </a:gradFill>
                <a:latin typeface="Oracle Sans" panose="020B0503020204020204" pitchFamily="34" charset="0"/>
                <a:ea typeface="+mn-ea"/>
                <a:cs typeface="+mn-cs"/>
              </a:rPr>
              <a:t>If the presentation does not pertain to any one of the above, the Forward-looking statement and Safe harbor slides can be left out entirely and should be deleted</a:t>
            </a:r>
          </a:p>
        </p:txBody>
      </p:sp>
    </p:spTree>
    <p:extLst>
      <p:ext uri="{BB962C8B-B14F-4D97-AF65-F5344CB8AC3E}">
        <p14:creationId xmlns:p14="http://schemas.microsoft.com/office/powerpoint/2010/main" val="691081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Light - Closing Slide">
    <p:spTree>
      <p:nvGrpSpPr>
        <p:cNvPr id="1" name=""/>
        <p:cNvGrpSpPr/>
        <p:nvPr/>
      </p:nvGrpSpPr>
      <p:grpSpPr>
        <a:xfrm>
          <a:off x="0" y="0"/>
          <a:ext cx="0" cy="0"/>
          <a:chOff x="0" y="0"/>
          <a:chExt cx="0" cy="0"/>
        </a:xfrm>
      </p:grpSpPr>
      <p:pic>
        <p:nvPicPr>
          <p:cNvPr id="2" name="Oracle Logo" descr="Oracle Logo">
            <a:extLst>
              <a:ext uri="{FF2B5EF4-FFF2-40B4-BE49-F238E27FC236}">
                <a16:creationId xmlns:a16="http://schemas.microsoft.com/office/drawing/2014/main" id="{65E5B106-857C-3950-B28D-EF7037F2162A}"/>
              </a:ext>
            </a:extLst>
          </p:cNvPr>
          <p:cNvPicPr>
            <a:picLocks noChangeAspect="1"/>
          </p:cNvPicPr>
          <p:nvPr userDrawn="1"/>
        </p:nvPicPr>
        <p:blipFill>
          <a:blip>
            <a:lum bright="100000"/>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bwMode="invGray">
          <a:xfrm>
            <a:off x="4043835" y="2998299"/>
            <a:ext cx="4104330" cy="861403"/>
          </a:xfrm>
          <a:prstGeom prst="rect">
            <a:avLst/>
          </a:prstGeom>
        </p:spPr>
      </p:pic>
    </p:spTree>
    <p:extLst>
      <p:ext uri="{BB962C8B-B14F-4D97-AF65-F5344CB8AC3E}">
        <p14:creationId xmlns:p14="http://schemas.microsoft.com/office/powerpoint/2010/main" val="15593819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STOP">
    <p:spTree>
      <p:nvGrpSpPr>
        <p:cNvPr id="1" name=""/>
        <p:cNvGrpSpPr/>
        <p:nvPr/>
      </p:nvGrpSpPr>
      <p:grpSpPr>
        <a:xfrm>
          <a:off x="0" y="0"/>
          <a:ext cx="0" cy="0"/>
          <a:chOff x="0" y="0"/>
          <a:chExt cx="0" cy="0"/>
        </a:xfrm>
      </p:grpSpPr>
      <p:grpSp>
        <p:nvGrpSpPr>
          <p:cNvPr id="6" name="Group 4" descr="An image of a hand with an X on it indicating stop">
            <a:extLst>
              <a:ext uri="{FF2B5EF4-FFF2-40B4-BE49-F238E27FC236}">
                <a16:creationId xmlns:a16="http://schemas.microsoft.com/office/drawing/2014/main" id="{AC301DFA-236B-43E0-F195-C886E29BCFA8}"/>
              </a:ext>
            </a:extLst>
          </p:cNvPr>
          <p:cNvGrpSpPr>
            <a:grpSpLocks noChangeAspect="1"/>
          </p:cNvGrpSpPr>
          <p:nvPr userDrawn="1"/>
        </p:nvGrpSpPr>
        <p:grpSpPr bwMode="auto">
          <a:xfrm>
            <a:off x="1706928" y="2759469"/>
            <a:ext cx="1112546" cy="1096345"/>
            <a:chOff x="1040" y="1809"/>
            <a:chExt cx="618" cy="609"/>
          </a:xfrm>
          <a:solidFill>
            <a:schemeClr val="tx1"/>
          </a:solidFill>
        </p:grpSpPr>
        <p:sp>
          <p:nvSpPr>
            <p:cNvPr id="7" name="Freeform 5">
              <a:extLst>
                <a:ext uri="{FF2B5EF4-FFF2-40B4-BE49-F238E27FC236}">
                  <a16:creationId xmlns:a16="http://schemas.microsoft.com/office/drawing/2014/main" id="{8D479378-DEC7-2ADF-53B1-0BD27B66492B}"/>
                </a:ext>
              </a:extLst>
            </p:cNvPr>
            <p:cNvSpPr>
              <a:spLocks noChangeArrowheads="1"/>
            </p:cNvSpPr>
            <p:nvPr/>
          </p:nvSpPr>
          <p:spPr bwMode="auto">
            <a:xfrm>
              <a:off x="1035" y="2123"/>
              <a:ext cx="358" cy="292"/>
            </a:xfrm>
            <a:custGeom>
              <a:avLst/>
              <a:gdLst>
                <a:gd name="T0" fmla="*/ 88 w 1583"/>
                <a:gd name="T1" fmla="*/ 402 h 1292"/>
                <a:gd name="T2" fmla="*/ 167 w 1583"/>
                <a:gd name="T3" fmla="*/ 464 h 1292"/>
                <a:gd name="T4" fmla="*/ 215 w 1583"/>
                <a:gd name="T5" fmla="*/ 521 h 1292"/>
                <a:gd name="T6" fmla="*/ 412 w 1583"/>
                <a:gd name="T7" fmla="*/ 856 h 1292"/>
                <a:gd name="T8" fmla="*/ 1174 w 1583"/>
                <a:gd name="T9" fmla="*/ 1291 h 1292"/>
                <a:gd name="T10" fmla="*/ 1511 w 1583"/>
                <a:gd name="T11" fmla="*/ 1291 h 1292"/>
                <a:gd name="T12" fmla="*/ 1582 w 1583"/>
                <a:gd name="T13" fmla="*/ 1220 h 1292"/>
                <a:gd name="T14" fmla="*/ 1511 w 1583"/>
                <a:gd name="T15" fmla="*/ 1150 h 1292"/>
                <a:gd name="T16" fmla="*/ 1174 w 1583"/>
                <a:gd name="T17" fmla="*/ 1150 h 1292"/>
                <a:gd name="T18" fmla="*/ 534 w 1583"/>
                <a:gd name="T19" fmla="*/ 783 h 1292"/>
                <a:gd name="T20" fmla="*/ 336 w 1583"/>
                <a:gd name="T21" fmla="*/ 447 h 1292"/>
                <a:gd name="T22" fmla="*/ 252 w 1583"/>
                <a:gd name="T23" fmla="*/ 351 h 1292"/>
                <a:gd name="T24" fmla="*/ 173 w 1583"/>
                <a:gd name="T25" fmla="*/ 290 h 1292"/>
                <a:gd name="T26" fmla="*/ 167 w 1583"/>
                <a:gd name="T27" fmla="*/ 234 h 1292"/>
                <a:gd name="T28" fmla="*/ 167 w 1583"/>
                <a:gd name="T29" fmla="*/ 231 h 1292"/>
                <a:gd name="T30" fmla="*/ 421 w 1583"/>
                <a:gd name="T31" fmla="*/ 214 h 1292"/>
                <a:gd name="T32" fmla="*/ 426 w 1583"/>
                <a:gd name="T33" fmla="*/ 220 h 1292"/>
                <a:gd name="T34" fmla="*/ 785 w 1583"/>
                <a:gd name="T35" fmla="*/ 614 h 1292"/>
                <a:gd name="T36" fmla="*/ 883 w 1583"/>
                <a:gd name="T37" fmla="*/ 614 h 1292"/>
                <a:gd name="T38" fmla="*/ 889 w 1583"/>
                <a:gd name="T39" fmla="*/ 518 h 1292"/>
                <a:gd name="T40" fmla="*/ 528 w 1583"/>
                <a:gd name="T41" fmla="*/ 124 h 1292"/>
                <a:gd name="T42" fmla="*/ 525 w 1583"/>
                <a:gd name="T43" fmla="*/ 121 h 1292"/>
                <a:gd name="T44" fmla="*/ 74 w 1583"/>
                <a:gd name="T45" fmla="*/ 132 h 1292"/>
                <a:gd name="T46" fmla="*/ 65 w 1583"/>
                <a:gd name="T47" fmla="*/ 141 h 1292"/>
                <a:gd name="T48" fmla="*/ 85 w 1583"/>
                <a:gd name="T49" fmla="*/ 397 h 1292"/>
                <a:gd name="T50" fmla="*/ 88 w 1583"/>
                <a:gd name="T51" fmla="*/ 402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83" h="1292">
                  <a:moveTo>
                    <a:pt x="88" y="402"/>
                  </a:moveTo>
                  <a:lnTo>
                    <a:pt x="167" y="464"/>
                  </a:lnTo>
                  <a:cubicBezTo>
                    <a:pt x="187" y="481"/>
                    <a:pt x="204" y="498"/>
                    <a:pt x="215" y="521"/>
                  </a:cubicBezTo>
                  <a:lnTo>
                    <a:pt x="412" y="856"/>
                  </a:lnTo>
                  <a:cubicBezTo>
                    <a:pt x="570" y="1127"/>
                    <a:pt x="861" y="1291"/>
                    <a:pt x="1174" y="1291"/>
                  </a:cubicBezTo>
                  <a:lnTo>
                    <a:pt x="1511" y="1291"/>
                  </a:lnTo>
                  <a:cubicBezTo>
                    <a:pt x="1551" y="1291"/>
                    <a:pt x="1582" y="1260"/>
                    <a:pt x="1582" y="1220"/>
                  </a:cubicBezTo>
                  <a:cubicBezTo>
                    <a:pt x="1582" y="1181"/>
                    <a:pt x="1551" y="1150"/>
                    <a:pt x="1511" y="1150"/>
                  </a:cubicBezTo>
                  <a:lnTo>
                    <a:pt x="1174" y="1150"/>
                  </a:lnTo>
                  <a:cubicBezTo>
                    <a:pt x="912" y="1150"/>
                    <a:pt x="666" y="1009"/>
                    <a:pt x="534" y="783"/>
                  </a:cubicBezTo>
                  <a:lnTo>
                    <a:pt x="336" y="447"/>
                  </a:lnTo>
                  <a:cubicBezTo>
                    <a:pt x="314" y="411"/>
                    <a:pt x="285" y="380"/>
                    <a:pt x="252" y="351"/>
                  </a:cubicBezTo>
                  <a:lnTo>
                    <a:pt x="173" y="290"/>
                  </a:lnTo>
                  <a:cubicBezTo>
                    <a:pt x="156" y="276"/>
                    <a:pt x="153" y="251"/>
                    <a:pt x="167" y="234"/>
                  </a:cubicBezTo>
                  <a:cubicBezTo>
                    <a:pt x="167" y="234"/>
                    <a:pt x="167" y="234"/>
                    <a:pt x="167" y="231"/>
                  </a:cubicBezTo>
                  <a:cubicBezTo>
                    <a:pt x="232" y="158"/>
                    <a:pt x="345" y="149"/>
                    <a:pt x="421" y="214"/>
                  </a:cubicBezTo>
                  <a:cubicBezTo>
                    <a:pt x="424" y="217"/>
                    <a:pt x="424" y="217"/>
                    <a:pt x="426" y="220"/>
                  </a:cubicBezTo>
                  <a:lnTo>
                    <a:pt x="785" y="614"/>
                  </a:lnTo>
                  <a:cubicBezTo>
                    <a:pt x="813" y="642"/>
                    <a:pt x="855" y="642"/>
                    <a:pt x="883" y="614"/>
                  </a:cubicBezTo>
                  <a:cubicBezTo>
                    <a:pt x="909" y="588"/>
                    <a:pt x="912" y="546"/>
                    <a:pt x="889" y="518"/>
                  </a:cubicBezTo>
                  <a:lnTo>
                    <a:pt x="528" y="124"/>
                  </a:lnTo>
                  <a:lnTo>
                    <a:pt x="525" y="121"/>
                  </a:lnTo>
                  <a:cubicBezTo>
                    <a:pt x="398" y="0"/>
                    <a:pt x="195" y="3"/>
                    <a:pt x="74" y="132"/>
                  </a:cubicBezTo>
                  <a:cubicBezTo>
                    <a:pt x="71" y="135"/>
                    <a:pt x="68" y="138"/>
                    <a:pt x="65" y="141"/>
                  </a:cubicBezTo>
                  <a:cubicBezTo>
                    <a:pt x="0" y="217"/>
                    <a:pt x="9" y="332"/>
                    <a:pt x="85" y="397"/>
                  </a:cubicBezTo>
                  <a:cubicBezTo>
                    <a:pt x="82" y="397"/>
                    <a:pt x="85" y="399"/>
                    <a:pt x="88" y="40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8" name="Freeform 6">
              <a:extLst>
                <a:ext uri="{FF2B5EF4-FFF2-40B4-BE49-F238E27FC236}">
                  <a16:creationId xmlns:a16="http://schemas.microsoft.com/office/drawing/2014/main" id="{21479569-80A4-2098-1ABC-98C920F1FCDA}"/>
                </a:ext>
              </a:extLst>
            </p:cNvPr>
            <p:cNvSpPr>
              <a:spLocks noChangeArrowheads="1"/>
            </p:cNvSpPr>
            <p:nvPr/>
          </p:nvSpPr>
          <p:spPr bwMode="auto">
            <a:xfrm>
              <a:off x="1196" y="1808"/>
              <a:ext cx="347" cy="361"/>
            </a:xfrm>
            <a:custGeom>
              <a:avLst/>
              <a:gdLst>
                <a:gd name="T0" fmla="*/ 958 w 1534"/>
                <a:gd name="T1" fmla="*/ 222 h 1595"/>
                <a:gd name="T2" fmla="*/ 853 w 1534"/>
                <a:gd name="T3" fmla="*/ 245 h 1595"/>
                <a:gd name="T4" fmla="*/ 598 w 1534"/>
                <a:gd name="T5" fmla="*/ 5 h 1595"/>
                <a:gd name="T6" fmla="*/ 358 w 1534"/>
                <a:gd name="T7" fmla="*/ 231 h 1595"/>
                <a:gd name="T8" fmla="*/ 25 w 1534"/>
                <a:gd name="T9" fmla="*/ 341 h 1595"/>
                <a:gd name="T10" fmla="*/ 0 w 1534"/>
                <a:gd name="T11" fmla="*/ 454 h 1595"/>
                <a:gd name="T12" fmla="*/ 0 w 1534"/>
                <a:gd name="T13" fmla="*/ 1523 h 1595"/>
                <a:gd name="T14" fmla="*/ 70 w 1534"/>
                <a:gd name="T15" fmla="*/ 1594 h 1595"/>
                <a:gd name="T16" fmla="*/ 141 w 1534"/>
                <a:gd name="T17" fmla="*/ 1523 h 1595"/>
                <a:gd name="T18" fmla="*/ 141 w 1534"/>
                <a:gd name="T19" fmla="*/ 457 h 1595"/>
                <a:gd name="T20" fmla="*/ 248 w 1534"/>
                <a:gd name="T21" fmla="*/ 349 h 1595"/>
                <a:gd name="T22" fmla="*/ 355 w 1534"/>
                <a:gd name="T23" fmla="*/ 457 h 1595"/>
                <a:gd name="T24" fmla="*/ 355 w 1534"/>
                <a:gd name="T25" fmla="*/ 457 h 1595"/>
                <a:gd name="T26" fmla="*/ 355 w 1534"/>
                <a:gd name="T27" fmla="*/ 1227 h 1595"/>
                <a:gd name="T28" fmla="*/ 425 w 1534"/>
                <a:gd name="T29" fmla="*/ 1297 h 1595"/>
                <a:gd name="T30" fmla="*/ 496 w 1534"/>
                <a:gd name="T31" fmla="*/ 1227 h 1595"/>
                <a:gd name="T32" fmla="*/ 496 w 1534"/>
                <a:gd name="T33" fmla="*/ 259 h 1595"/>
                <a:gd name="T34" fmla="*/ 603 w 1534"/>
                <a:gd name="T35" fmla="*/ 152 h 1595"/>
                <a:gd name="T36" fmla="*/ 709 w 1534"/>
                <a:gd name="T37" fmla="*/ 259 h 1595"/>
                <a:gd name="T38" fmla="*/ 709 w 1534"/>
                <a:gd name="T39" fmla="*/ 259 h 1595"/>
                <a:gd name="T40" fmla="*/ 709 w 1534"/>
                <a:gd name="T41" fmla="*/ 1224 h 1595"/>
                <a:gd name="T42" fmla="*/ 780 w 1534"/>
                <a:gd name="T43" fmla="*/ 1295 h 1595"/>
                <a:gd name="T44" fmla="*/ 850 w 1534"/>
                <a:gd name="T45" fmla="*/ 1224 h 1595"/>
                <a:gd name="T46" fmla="*/ 850 w 1534"/>
                <a:gd name="T47" fmla="*/ 468 h 1595"/>
                <a:gd name="T48" fmla="*/ 955 w 1534"/>
                <a:gd name="T49" fmla="*/ 364 h 1595"/>
                <a:gd name="T50" fmla="*/ 1059 w 1534"/>
                <a:gd name="T51" fmla="*/ 468 h 1595"/>
                <a:gd name="T52" fmla="*/ 1059 w 1534"/>
                <a:gd name="T53" fmla="*/ 1241 h 1595"/>
                <a:gd name="T54" fmla="*/ 1130 w 1534"/>
                <a:gd name="T55" fmla="*/ 1312 h 1595"/>
                <a:gd name="T56" fmla="*/ 1200 w 1534"/>
                <a:gd name="T57" fmla="*/ 1241 h 1595"/>
                <a:gd name="T58" fmla="*/ 1200 w 1534"/>
                <a:gd name="T59" fmla="*/ 694 h 1595"/>
                <a:gd name="T60" fmla="*/ 1296 w 1534"/>
                <a:gd name="T61" fmla="*/ 598 h 1595"/>
                <a:gd name="T62" fmla="*/ 1392 w 1534"/>
                <a:gd name="T63" fmla="*/ 694 h 1595"/>
                <a:gd name="T64" fmla="*/ 1392 w 1534"/>
                <a:gd name="T65" fmla="*/ 1328 h 1595"/>
                <a:gd name="T66" fmla="*/ 1463 w 1534"/>
                <a:gd name="T67" fmla="*/ 1399 h 1595"/>
                <a:gd name="T68" fmla="*/ 1533 w 1534"/>
                <a:gd name="T69" fmla="*/ 1328 h 1595"/>
                <a:gd name="T70" fmla="*/ 1533 w 1534"/>
                <a:gd name="T71" fmla="*/ 694 h 1595"/>
                <a:gd name="T72" fmla="*/ 1296 w 1534"/>
                <a:gd name="T73" fmla="*/ 459 h 1595"/>
                <a:gd name="T74" fmla="*/ 1203 w 1534"/>
                <a:gd name="T75" fmla="*/ 479 h 1595"/>
                <a:gd name="T76" fmla="*/ 1203 w 1534"/>
                <a:gd name="T77" fmla="*/ 468 h 1595"/>
                <a:gd name="T78" fmla="*/ 958 w 1534"/>
                <a:gd name="T79" fmla="*/ 222 h 1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34" h="1595">
                  <a:moveTo>
                    <a:pt x="958" y="222"/>
                  </a:moveTo>
                  <a:cubicBezTo>
                    <a:pt x="921" y="222"/>
                    <a:pt x="887" y="231"/>
                    <a:pt x="853" y="245"/>
                  </a:cubicBezTo>
                  <a:cubicBezTo>
                    <a:pt x="848" y="107"/>
                    <a:pt x="735" y="0"/>
                    <a:pt x="598" y="5"/>
                  </a:cubicBezTo>
                  <a:cubicBezTo>
                    <a:pt x="473" y="11"/>
                    <a:pt x="369" y="107"/>
                    <a:pt x="358" y="231"/>
                  </a:cubicBezTo>
                  <a:cubicBezTo>
                    <a:pt x="236" y="169"/>
                    <a:pt x="87" y="220"/>
                    <a:pt x="25" y="341"/>
                  </a:cubicBezTo>
                  <a:cubicBezTo>
                    <a:pt x="8" y="375"/>
                    <a:pt x="0" y="414"/>
                    <a:pt x="0" y="454"/>
                  </a:cubicBezTo>
                  <a:lnTo>
                    <a:pt x="0" y="1523"/>
                  </a:lnTo>
                  <a:cubicBezTo>
                    <a:pt x="0" y="1563"/>
                    <a:pt x="30" y="1594"/>
                    <a:pt x="70" y="1594"/>
                  </a:cubicBezTo>
                  <a:cubicBezTo>
                    <a:pt x="109" y="1594"/>
                    <a:pt x="141" y="1563"/>
                    <a:pt x="141" y="1523"/>
                  </a:cubicBezTo>
                  <a:lnTo>
                    <a:pt x="141" y="457"/>
                  </a:lnTo>
                  <a:cubicBezTo>
                    <a:pt x="141" y="397"/>
                    <a:pt x="189" y="349"/>
                    <a:pt x="248" y="349"/>
                  </a:cubicBezTo>
                  <a:cubicBezTo>
                    <a:pt x="307" y="349"/>
                    <a:pt x="355" y="397"/>
                    <a:pt x="355" y="457"/>
                  </a:cubicBezTo>
                  <a:lnTo>
                    <a:pt x="355" y="457"/>
                  </a:lnTo>
                  <a:lnTo>
                    <a:pt x="355" y="1227"/>
                  </a:lnTo>
                  <a:cubicBezTo>
                    <a:pt x="355" y="1266"/>
                    <a:pt x="385" y="1297"/>
                    <a:pt x="425" y="1297"/>
                  </a:cubicBezTo>
                  <a:cubicBezTo>
                    <a:pt x="464" y="1297"/>
                    <a:pt x="496" y="1266"/>
                    <a:pt x="496" y="1227"/>
                  </a:cubicBezTo>
                  <a:lnTo>
                    <a:pt x="496" y="259"/>
                  </a:lnTo>
                  <a:cubicBezTo>
                    <a:pt x="496" y="200"/>
                    <a:pt x="544" y="152"/>
                    <a:pt x="603" y="152"/>
                  </a:cubicBezTo>
                  <a:cubicBezTo>
                    <a:pt x="662" y="152"/>
                    <a:pt x="709" y="200"/>
                    <a:pt x="709" y="259"/>
                  </a:cubicBezTo>
                  <a:lnTo>
                    <a:pt x="709" y="259"/>
                  </a:lnTo>
                  <a:lnTo>
                    <a:pt x="709" y="1224"/>
                  </a:lnTo>
                  <a:cubicBezTo>
                    <a:pt x="709" y="1264"/>
                    <a:pt x="741" y="1295"/>
                    <a:pt x="780" y="1295"/>
                  </a:cubicBezTo>
                  <a:cubicBezTo>
                    <a:pt x="820" y="1295"/>
                    <a:pt x="850" y="1264"/>
                    <a:pt x="850" y="1224"/>
                  </a:cubicBezTo>
                  <a:lnTo>
                    <a:pt x="850" y="468"/>
                  </a:lnTo>
                  <a:cubicBezTo>
                    <a:pt x="850" y="411"/>
                    <a:pt x="896" y="364"/>
                    <a:pt x="955" y="364"/>
                  </a:cubicBezTo>
                  <a:cubicBezTo>
                    <a:pt x="1011" y="364"/>
                    <a:pt x="1059" y="409"/>
                    <a:pt x="1059" y="468"/>
                  </a:cubicBezTo>
                  <a:lnTo>
                    <a:pt x="1059" y="1241"/>
                  </a:lnTo>
                  <a:cubicBezTo>
                    <a:pt x="1059" y="1280"/>
                    <a:pt x="1091" y="1312"/>
                    <a:pt x="1130" y="1312"/>
                  </a:cubicBezTo>
                  <a:cubicBezTo>
                    <a:pt x="1170" y="1312"/>
                    <a:pt x="1200" y="1280"/>
                    <a:pt x="1200" y="1241"/>
                  </a:cubicBezTo>
                  <a:lnTo>
                    <a:pt x="1200" y="694"/>
                  </a:lnTo>
                  <a:cubicBezTo>
                    <a:pt x="1200" y="640"/>
                    <a:pt x="1242" y="598"/>
                    <a:pt x="1296" y="598"/>
                  </a:cubicBezTo>
                  <a:cubicBezTo>
                    <a:pt x="1350" y="598"/>
                    <a:pt x="1392" y="640"/>
                    <a:pt x="1392" y="694"/>
                  </a:cubicBezTo>
                  <a:lnTo>
                    <a:pt x="1392" y="1328"/>
                  </a:lnTo>
                  <a:cubicBezTo>
                    <a:pt x="1392" y="1368"/>
                    <a:pt x="1424" y="1399"/>
                    <a:pt x="1463" y="1399"/>
                  </a:cubicBezTo>
                  <a:cubicBezTo>
                    <a:pt x="1503" y="1399"/>
                    <a:pt x="1533" y="1368"/>
                    <a:pt x="1533" y="1328"/>
                  </a:cubicBezTo>
                  <a:lnTo>
                    <a:pt x="1533" y="694"/>
                  </a:lnTo>
                  <a:cubicBezTo>
                    <a:pt x="1533" y="564"/>
                    <a:pt x="1426" y="457"/>
                    <a:pt x="1296" y="459"/>
                  </a:cubicBezTo>
                  <a:cubicBezTo>
                    <a:pt x="1265" y="459"/>
                    <a:pt x="1231" y="465"/>
                    <a:pt x="1203" y="479"/>
                  </a:cubicBezTo>
                  <a:lnTo>
                    <a:pt x="1203" y="468"/>
                  </a:lnTo>
                  <a:cubicBezTo>
                    <a:pt x="1200" y="332"/>
                    <a:pt x="1093" y="225"/>
                    <a:pt x="958" y="22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9" name="Freeform 7">
              <a:extLst>
                <a:ext uri="{FF2B5EF4-FFF2-40B4-BE49-F238E27FC236}">
                  <a16:creationId xmlns:a16="http://schemas.microsoft.com/office/drawing/2014/main" id="{FA1BF811-5A06-549B-D001-A8EB9DAFD738}"/>
                </a:ext>
              </a:extLst>
            </p:cNvPr>
            <p:cNvSpPr>
              <a:spLocks noChangeArrowheads="1"/>
            </p:cNvSpPr>
            <p:nvPr/>
          </p:nvSpPr>
          <p:spPr bwMode="auto">
            <a:xfrm>
              <a:off x="1244" y="2175"/>
              <a:ext cx="130" cy="103"/>
            </a:xfrm>
            <a:custGeom>
              <a:avLst/>
              <a:gdLst>
                <a:gd name="T0" fmla="*/ 138 w 578"/>
                <a:gd name="T1" fmla="*/ 0 h 460"/>
                <a:gd name="T2" fmla="*/ 135 w 578"/>
                <a:gd name="T3" fmla="*/ 0 h 460"/>
                <a:gd name="T4" fmla="*/ 71 w 578"/>
                <a:gd name="T5" fmla="*/ 0 h 460"/>
                <a:gd name="T6" fmla="*/ 0 w 578"/>
                <a:gd name="T7" fmla="*/ 71 h 460"/>
                <a:gd name="T8" fmla="*/ 71 w 578"/>
                <a:gd name="T9" fmla="*/ 140 h 460"/>
                <a:gd name="T10" fmla="*/ 135 w 578"/>
                <a:gd name="T11" fmla="*/ 140 h 460"/>
                <a:gd name="T12" fmla="*/ 138 w 578"/>
                <a:gd name="T13" fmla="*/ 140 h 460"/>
                <a:gd name="T14" fmla="*/ 434 w 578"/>
                <a:gd name="T15" fmla="*/ 394 h 460"/>
                <a:gd name="T16" fmla="*/ 512 w 578"/>
                <a:gd name="T17" fmla="*/ 456 h 460"/>
                <a:gd name="T18" fmla="*/ 575 w 578"/>
                <a:gd name="T19" fmla="*/ 377 h 460"/>
                <a:gd name="T20" fmla="*/ 575 w 578"/>
                <a:gd name="T21" fmla="*/ 374 h 460"/>
                <a:gd name="T22" fmla="*/ 138 w 578"/>
                <a:gd name="T23"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460">
                  <a:moveTo>
                    <a:pt x="138" y="0"/>
                  </a:moveTo>
                  <a:lnTo>
                    <a:pt x="135" y="0"/>
                  </a:lnTo>
                  <a:lnTo>
                    <a:pt x="71" y="0"/>
                  </a:lnTo>
                  <a:cubicBezTo>
                    <a:pt x="31" y="0"/>
                    <a:pt x="0" y="31"/>
                    <a:pt x="0" y="71"/>
                  </a:cubicBezTo>
                  <a:cubicBezTo>
                    <a:pt x="0" y="110"/>
                    <a:pt x="31" y="140"/>
                    <a:pt x="71" y="140"/>
                  </a:cubicBezTo>
                  <a:lnTo>
                    <a:pt x="135" y="140"/>
                  </a:lnTo>
                  <a:lnTo>
                    <a:pt x="138" y="140"/>
                  </a:lnTo>
                  <a:cubicBezTo>
                    <a:pt x="285" y="140"/>
                    <a:pt x="412" y="248"/>
                    <a:pt x="434" y="394"/>
                  </a:cubicBezTo>
                  <a:cubicBezTo>
                    <a:pt x="440" y="434"/>
                    <a:pt x="473" y="459"/>
                    <a:pt x="512" y="456"/>
                  </a:cubicBezTo>
                  <a:cubicBezTo>
                    <a:pt x="552" y="451"/>
                    <a:pt x="577" y="417"/>
                    <a:pt x="575" y="377"/>
                  </a:cubicBezTo>
                  <a:lnTo>
                    <a:pt x="575" y="374"/>
                  </a:lnTo>
                  <a:cubicBezTo>
                    <a:pt x="538" y="157"/>
                    <a:pt x="355" y="0"/>
                    <a:pt x="13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10" name="Freeform 8">
              <a:extLst>
                <a:ext uri="{FF2B5EF4-FFF2-40B4-BE49-F238E27FC236}">
                  <a16:creationId xmlns:a16="http://schemas.microsoft.com/office/drawing/2014/main" id="{29B31A47-1DBD-1652-5D57-90F2000198A7}"/>
                </a:ext>
              </a:extLst>
            </p:cNvPr>
            <p:cNvSpPr>
              <a:spLocks noChangeArrowheads="1"/>
            </p:cNvSpPr>
            <p:nvPr/>
          </p:nvSpPr>
          <p:spPr bwMode="auto">
            <a:xfrm>
              <a:off x="1396" y="2157"/>
              <a:ext cx="276" cy="276"/>
            </a:xfrm>
            <a:custGeom>
              <a:avLst/>
              <a:gdLst>
                <a:gd name="T0" fmla="*/ 582 w 1220"/>
                <a:gd name="T1" fmla="*/ 0 h 1220"/>
                <a:gd name="T2" fmla="*/ 0 w 1220"/>
                <a:gd name="T3" fmla="*/ 580 h 1220"/>
                <a:gd name="T4" fmla="*/ 170 w 1220"/>
                <a:gd name="T5" fmla="*/ 990 h 1220"/>
                <a:gd name="T6" fmla="*/ 170 w 1220"/>
                <a:gd name="T7" fmla="*/ 990 h 1220"/>
                <a:gd name="T8" fmla="*/ 991 w 1220"/>
                <a:gd name="T9" fmla="*/ 990 h 1220"/>
                <a:gd name="T10" fmla="*/ 991 w 1220"/>
                <a:gd name="T11" fmla="*/ 170 h 1220"/>
                <a:gd name="T12" fmla="*/ 582 w 1220"/>
                <a:gd name="T13" fmla="*/ 0 h 1220"/>
                <a:gd name="T14" fmla="*/ 892 w 1220"/>
                <a:gd name="T15" fmla="*/ 891 h 1220"/>
                <a:gd name="T16" fmla="*/ 271 w 1220"/>
                <a:gd name="T17" fmla="*/ 891 h 1220"/>
                <a:gd name="T18" fmla="*/ 271 w 1220"/>
                <a:gd name="T19" fmla="*/ 891 h 1220"/>
                <a:gd name="T20" fmla="*/ 271 w 1220"/>
                <a:gd name="T21" fmla="*/ 891 h 1220"/>
                <a:gd name="T22" fmla="*/ 271 w 1220"/>
                <a:gd name="T23" fmla="*/ 267 h 1220"/>
                <a:gd name="T24" fmla="*/ 895 w 1220"/>
                <a:gd name="T25" fmla="*/ 267 h 1220"/>
                <a:gd name="T26" fmla="*/ 892 w 1220"/>
                <a:gd name="T27" fmla="*/ 891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0" h="1220">
                  <a:moveTo>
                    <a:pt x="582" y="0"/>
                  </a:moveTo>
                  <a:cubicBezTo>
                    <a:pt x="260" y="0"/>
                    <a:pt x="0" y="259"/>
                    <a:pt x="0" y="580"/>
                  </a:cubicBezTo>
                  <a:cubicBezTo>
                    <a:pt x="0" y="736"/>
                    <a:pt x="62" y="882"/>
                    <a:pt x="170" y="990"/>
                  </a:cubicBezTo>
                  <a:lnTo>
                    <a:pt x="170" y="990"/>
                  </a:lnTo>
                  <a:cubicBezTo>
                    <a:pt x="395" y="1215"/>
                    <a:pt x="766" y="1219"/>
                    <a:pt x="991" y="990"/>
                  </a:cubicBezTo>
                  <a:cubicBezTo>
                    <a:pt x="1217" y="762"/>
                    <a:pt x="1219" y="394"/>
                    <a:pt x="991" y="170"/>
                  </a:cubicBezTo>
                  <a:cubicBezTo>
                    <a:pt x="883" y="59"/>
                    <a:pt x="737" y="0"/>
                    <a:pt x="582" y="0"/>
                  </a:cubicBezTo>
                  <a:close/>
                  <a:moveTo>
                    <a:pt x="892" y="891"/>
                  </a:moveTo>
                  <a:cubicBezTo>
                    <a:pt x="720" y="1063"/>
                    <a:pt x="440" y="1063"/>
                    <a:pt x="271" y="891"/>
                  </a:cubicBezTo>
                  <a:lnTo>
                    <a:pt x="271" y="891"/>
                  </a:lnTo>
                  <a:lnTo>
                    <a:pt x="271" y="891"/>
                  </a:lnTo>
                  <a:cubicBezTo>
                    <a:pt x="99" y="719"/>
                    <a:pt x="99" y="439"/>
                    <a:pt x="271" y="267"/>
                  </a:cubicBezTo>
                  <a:cubicBezTo>
                    <a:pt x="443" y="96"/>
                    <a:pt x="723" y="96"/>
                    <a:pt x="895" y="267"/>
                  </a:cubicBezTo>
                  <a:cubicBezTo>
                    <a:pt x="1064" y="439"/>
                    <a:pt x="1064" y="719"/>
                    <a:pt x="892" y="891"/>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
          <p:nvSpPr>
            <p:cNvPr id="11" name="Freeform 9">
              <a:extLst>
                <a:ext uri="{FF2B5EF4-FFF2-40B4-BE49-F238E27FC236}">
                  <a16:creationId xmlns:a16="http://schemas.microsoft.com/office/drawing/2014/main" id="{98CEA400-2F99-24D8-1CAC-FD508D0F9288}"/>
                </a:ext>
              </a:extLst>
            </p:cNvPr>
            <p:cNvSpPr>
              <a:spLocks noChangeArrowheads="1"/>
            </p:cNvSpPr>
            <p:nvPr/>
          </p:nvSpPr>
          <p:spPr bwMode="auto">
            <a:xfrm>
              <a:off x="1477" y="2236"/>
              <a:ext cx="102" cy="102"/>
            </a:xfrm>
            <a:custGeom>
              <a:avLst/>
              <a:gdLst>
                <a:gd name="T0" fmla="*/ 423 w 456"/>
                <a:gd name="T1" fmla="*/ 28 h 452"/>
                <a:gd name="T2" fmla="*/ 324 w 456"/>
                <a:gd name="T3" fmla="*/ 28 h 452"/>
                <a:gd name="T4" fmla="*/ 324 w 456"/>
                <a:gd name="T5" fmla="*/ 28 h 452"/>
                <a:gd name="T6" fmla="*/ 225 w 456"/>
                <a:gd name="T7" fmla="*/ 124 h 452"/>
                <a:gd name="T8" fmla="*/ 127 w 456"/>
                <a:gd name="T9" fmla="*/ 28 h 452"/>
                <a:gd name="T10" fmla="*/ 28 w 456"/>
                <a:gd name="T11" fmla="*/ 37 h 452"/>
                <a:gd name="T12" fmla="*/ 28 w 456"/>
                <a:gd name="T13" fmla="*/ 130 h 452"/>
                <a:gd name="T14" fmla="*/ 127 w 456"/>
                <a:gd name="T15" fmla="*/ 228 h 452"/>
                <a:gd name="T16" fmla="*/ 28 w 456"/>
                <a:gd name="T17" fmla="*/ 322 h 452"/>
                <a:gd name="T18" fmla="*/ 28 w 456"/>
                <a:gd name="T19" fmla="*/ 423 h 452"/>
                <a:gd name="T20" fmla="*/ 129 w 456"/>
                <a:gd name="T21" fmla="*/ 423 h 452"/>
                <a:gd name="T22" fmla="*/ 228 w 456"/>
                <a:gd name="T23" fmla="*/ 324 h 452"/>
                <a:gd name="T24" fmla="*/ 324 w 456"/>
                <a:gd name="T25" fmla="*/ 423 h 452"/>
                <a:gd name="T26" fmla="*/ 426 w 456"/>
                <a:gd name="T27" fmla="*/ 423 h 452"/>
                <a:gd name="T28" fmla="*/ 426 w 456"/>
                <a:gd name="T29" fmla="*/ 322 h 452"/>
                <a:gd name="T30" fmla="*/ 324 w 456"/>
                <a:gd name="T31" fmla="*/ 226 h 452"/>
                <a:gd name="T32" fmla="*/ 423 w 456"/>
                <a:gd name="T33" fmla="*/ 127 h 452"/>
                <a:gd name="T34" fmla="*/ 423 w 456"/>
                <a:gd name="T35" fmla="*/ 28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6" h="452">
                  <a:moveTo>
                    <a:pt x="423" y="28"/>
                  </a:moveTo>
                  <a:cubicBezTo>
                    <a:pt x="395" y="0"/>
                    <a:pt x="349" y="0"/>
                    <a:pt x="324" y="28"/>
                  </a:cubicBezTo>
                  <a:lnTo>
                    <a:pt x="324" y="28"/>
                  </a:lnTo>
                  <a:lnTo>
                    <a:pt x="225" y="124"/>
                  </a:lnTo>
                  <a:lnTo>
                    <a:pt x="127" y="28"/>
                  </a:lnTo>
                  <a:cubicBezTo>
                    <a:pt x="98" y="3"/>
                    <a:pt x="53" y="6"/>
                    <a:pt x="28" y="37"/>
                  </a:cubicBezTo>
                  <a:cubicBezTo>
                    <a:pt x="5" y="62"/>
                    <a:pt x="5" y="101"/>
                    <a:pt x="28" y="130"/>
                  </a:cubicBezTo>
                  <a:lnTo>
                    <a:pt x="127" y="228"/>
                  </a:lnTo>
                  <a:lnTo>
                    <a:pt x="28" y="322"/>
                  </a:lnTo>
                  <a:cubicBezTo>
                    <a:pt x="0" y="350"/>
                    <a:pt x="0" y="395"/>
                    <a:pt x="28" y="423"/>
                  </a:cubicBezTo>
                  <a:cubicBezTo>
                    <a:pt x="56" y="451"/>
                    <a:pt x="101" y="451"/>
                    <a:pt x="129" y="423"/>
                  </a:cubicBezTo>
                  <a:lnTo>
                    <a:pt x="228" y="324"/>
                  </a:lnTo>
                  <a:lnTo>
                    <a:pt x="324" y="423"/>
                  </a:lnTo>
                  <a:cubicBezTo>
                    <a:pt x="352" y="451"/>
                    <a:pt x="398" y="451"/>
                    <a:pt x="426" y="423"/>
                  </a:cubicBezTo>
                  <a:cubicBezTo>
                    <a:pt x="455" y="395"/>
                    <a:pt x="454" y="350"/>
                    <a:pt x="426" y="322"/>
                  </a:cubicBezTo>
                  <a:lnTo>
                    <a:pt x="324" y="226"/>
                  </a:lnTo>
                  <a:lnTo>
                    <a:pt x="423" y="127"/>
                  </a:lnTo>
                  <a:cubicBezTo>
                    <a:pt x="451" y="99"/>
                    <a:pt x="451" y="56"/>
                    <a:pt x="423" y="2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grpSp>
      <p:sp>
        <p:nvSpPr>
          <p:cNvPr id="12" name="TextBox 11">
            <a:extLst>
              <a:ext uri="{FF2B5EF4-FFF2-40B4-BE49-F238E27FC236}">
                <a16:creationId xmlns:a16="http://schemas.microsoft.com/office/drawing/2014/main" id="{F8B44FF3-28AB-10D7-B1C4-E339265AAF9B}"/>
              </a:ext>
            </a:extLst>
          </p:cNvPr>
          <p:cNvSpPr txBox="1"/>
          <p:nvPr userDrawn="1"/>
        </p:nvSpPr>
        <p:spPr>
          <a:xfrm>
            <a:off x="3261391" y="2485152"/>
            <a:ext cx="7232682" cy="1733808"/>
          </a:xfrm>
          <a:prstGeom prst="rect">
            <a:avLst/>
          </a:prstGeom>
          <a:noFill/>
        </p:spPr>
        <p:txBody>
          <a:bodyPr wrap="square" rtlCol="0">
            <a:spAutoFit/>
          </a:bodyPr>
          <a:lstStyle/>
          <a:p>
            <a:pPr algn="l">
              <a:lnSpc>
                <a:spcPct val="100000"/>
              </a:lnSpc>
              <a:spcAft>
                <a:spcPts val="2000"/>
              </a:spcAft>
            </a:pPr>
            <a: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t>Any master slides that appear after this end slide have been accidentally imported from other slide decks and </a:t>
            </a:r>
            <a:b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br>
            <a: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t>may not match the style of this template.</a:t>
            </a:r>
          </a:p>
          <a:p>
            <a:pPr algn="l">
              <a:lnSpc>
                <a:spcPct val="100000"/>
              </a:lnSpc>
              <a:spcAft>
                <a:spcPts val="2000"/>
              </a:spcAft>
            </a:pPr>
            <a:r>
              <a:rPr lang="en-US" sz="1800" b="0" i="0" dirty="0">
                <a:gradFill>
                  <a:gsLst>
                    <a:gs pos="0">
                      <a:schemeClr val="tx1"/>
                    </a:gs>
                    <a:gs pos="100000">
                      <a:schemeClr val="tx1"/>
                    </a:gs>
                  </a:gsLst>
                  <a:lin ang="0" scaled="1"/>
                </a:gradFill>
                <a:latin typeface="Oracle Sans Tab" panose="020B0503020204020204" pitchFamily="34" charset="0"/>
                <a:cs typeface="Oracle Sans Tab" panose="020B0503020204020204" pitchFamily="34" charset="0"/>
              </a:rPr>
              <a:t>Please locate slides that are referencing these imported slide layouts and reselect/apply a layout from the master slide options above.</a:t>
            </a:r>
          </a:p>
        </p:txBody>
      </p:sp>
    </p:spTree>
    <p:extLst>
      <p:ext uri="{BB962C8B-B14F-4D97-AF65-F5344CB8AC3E}">
        <p14:creationId xmlns:p14="http://schemas.microsoft.com/office/powerpoint/2010/main" val="28867430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Dark - Divider_Pill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CF9FCE-AE1C-564C-8F89-B5CD38A47D6F}"/>
              </a:ext>
              <a:ext uri="{C183D7F6-B498-43B3-948B-1728B52AA6E4}">
                <adec:decorative xmlns:adec="http://schemas.microsoft.com/office/drawing/2017/decorative" val="1"/>
              </a:ext>
            </a:extLst>
          </p:cNvPr>
          <p:cNvPicPr>
            <a:picLocks noChangeAspect="1"/>
          </p:cNvPicPr>
          <p:nvPr userDrawn="1"/>
        </p:nvPicPr>
        <p:blipFill>
          <a:blip r:embed="rId2">
            <a:alphaModFix amt="8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543FCF3-AE26-4DE7-A6C3-3940B3E78E3F}"/>
              </a:ext>
              <a:ext uri="{C183D7F6-B498-43B3-948B-1728B52AA6E4}">
                <adec:decorative xmlns:adec="http://schemas.microsoft.com/office/drawing/2017/decorative" val="1"/>
              </a:ext>
            </a:extLst>
          </p:cNvPr>
          <p:cNvSpPr/>
          <p:nvPr userDrawn="1"/>
        </p:nvSpPr>
        <p:spPr>
          <a:xfrm>
            <a:off x="783878" y="3804904"/>
            <a:ext cx="301752" cy="45719"/>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7856B97A-8557-4DB6-9175-7EBD0C8937DD}"/>
              </a:ext>
            </a:extLst>
          </p:cNvPr>
          <p:cNvSpPr>
            <a:spLocks noGrp="1"/>
          </p:cNvSpPr>
          <p:nvPr>
            <p:ph type="title" hasCustomPrompt="1"/>
          </p:nvPr>
        </p:nvSpPr>
        <p:spPr>
          <a:xfrm>
            <a:off x="768871" y="2337132"/>
            <a:ext cx="10158984" cy="1280160"/>
          </a:xfrm>
          <a:noFill/>
        </p:spPr>
        <p:txBody>
          <a:bodyPr vert="horz" wrap="square" lIns="0" tIns="0" rIns="0" bIns="0" rtlCol="0" anchor="b">
            <a:noAutofit/>
          </a:bodyPr>
          <a:lstStyle>
            <a:lvl1pPr>
              <a:lnSpc>
                <a:spcPct val="95000"/>
              </a:lnSpc>
              <a:defRPr lang="en-US" sz="4000" b="0" dirty="0">
                <a:latin typeface="+mj-lt"/>
              </a:defRPr>
            </a:lvl1pPr>
          </a:lstStyle>
          <a:p>
            <a:pPr lvl="0">
              <a:lnSpc>
                <a:spcPct val="100000"/>
              </a:lnSpc>
            </a:pPr>
            <a:r>
              <a:rPr lang="en-US" dirty="0"/>
              <a:t>Click to add divider title (up to two lines)</a:t>
            </a:r>
          </a:p>
        </p:txBody>
      </p:sp>
      <p:sp>
        <p:nvSpPr>
          <p:cNvPr id="10" name="Subhead">
            <a:extLst>
              <a:ext uri="{FF2B5EF4-FFF2-40B4-BE49-F238E27FC236}">
                <a16:creationId xmlns:a16="http://schemas.microsoft.com/office/drawing/2014/main" id="{E9558DCD-9619-43EF-806C-010C13A11164}"/>
              </a:ext>
            </a:extLst>
          </p:cNvPr>
          <p:cNvSpPr>
            <a:spLocks noGrp="1"/>
          </p:cNvSpPr>
          <p:nvPr>
            <p:ph type="body" sz="quarter" idx="33" hasCustomPrompt="1"/>
          </p:nvPr>
        </p:nvSpPr>
        <p:spPr>
          <a:xfrm>
            <a:off x="776689" y="4135193"/>
            <a:ext cx="10158984" cy="681251"/>
          </a:xfrm>
          <a:prstGeom prst="rect">
            <a:avLst/>
          </a:prstGeom>
          <a:noFill/>
        </p:spPr>
        <p:txBody>
          <a:bodyPr>
            <a:noAutofit/>
          </a:bodyPr>
          <a:lstStyle>
            <a:lvl1pPr marL="0" marR="0" indent="0" algn="l" defTabSz="914400" rtl="0" eaLnBrk="1" fontAlgn="auto" latinLnBrk="0" hangingPunct="1">
              <a:lnSpc>
                <a:spcPct val="95000"/>
              </a:lnSpc>
              <a:spcBef>
                <a:spcPts val="600"/>
              </a:spcBef>
              <a:spcAft>
                <a:spcPts val="0"/>
              </a:spcAft>
              <a:buClrTx/>
              <a:buSzTx/>
              <a:buFont typeface="Arial" panose="020B0604020202020204" pitchFamily="34" charset="0"/>
              <a:buNone/>
              <a:tabLst/>
              <a:defRPr sz="1800" b="0">
                <a:solidFill>
                  <a:schemeClr val="accent4"/>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Subhead goes here</a:t>
            </a:r>
          </a:p>
        </p:txBody>
      </p:sp>
      <p:sp>
        <p:nvSpPr>
          <p:cNvPr id="8" name="Slide Number Placeholder 7">
            <a:extLst>
              <a:ext uri="{FF2B5EF4-FFF2-40B4-BE49-F238E27FC236}">
                <a16:creationId xmlns:a16="http://schemas.microsoft.com/office/drawing/2014/main" id="{848B57A4-1EA3-47FA-AD37-31BB82676BA8}"/>
              </a:ext>
            </a:extLst>
          </p:cNvPr>
          <p:cNvSpPr>
            <a:spLocks noGrp="1"/>
          </p:cNvSpPr>
          <p:nvPr>
            <p:ph type="sldNum" sz="quarter" idx="12"/>
          </p:nvPr>
        </p:nvSpPr>
        <p:spPr/>
        <p:txBody>
          <a:bodyPr/>
          <a:lstStyle/>
          <a:p>
            <a:fld id="{345D60D9-5372-5F40-9443-0F9AE5BDC3C8}" type="slidenum">
              <a:rPr lang="en-US" smtClean="0"/>
              <a:pPr/>
              <a:t>‹#›</a:t>
            </a:fld>
            <a:endParaRPr lang="en-US" dirty="0"/>
          </a:p>
        </p:txBody>
      </p:sp>
      <p:sp>
        <p:nvSpPr>
          <p:cNvPr id="5" name="Footer Placeholder 4">
            <a:extLst>
              <a:ext uri="{FF2B5EF4-FFF2-40B4-BE49-F238E27FC236}">
                <a16:creationId xmlns:a16="http://schemas.microsoft.com/office/drawing/2014/main" id="{E8638588-07BC-4F98-97FA-975AE1443B66}"/>
              </a:ext>
            </a:extLst>
          </p:cNvPr>
          <p:cNvSpPr>
            <a:spLocks noGrp="1"/>
          </p:cNvSpPr>
          <p:nvPr>
            <p:ph type="ftr" sz="quarter" idx="11"/>
          </p:nvPr>
        </p:nvSpPr>
        <p:spPr/>
        <p:txBody>
          <a:bodyPr/>
          <a:lstStyle/>
          <a:p>
            <a:r>
              <a:rPr lang="en-US"/>
              <a:t>Copyright © 2026, Oracle and/or its affiliates</a:t>
            </a:r>
            <a:endParaRPr lang="en-US" dirty="0"/>
          </a:p>
        </p:txBody>
      </p:sp>
      <p:sp>
        <p:nvSpPr>
          <p:cNvPr id="3" name="Date Placeholder 2">
            <a:extLst>
              <a:ext uri="{FF2B5EF4-FFF2-40B4-BE49-F238E27FC236}">
                <a16:creationId xmlns:a16="http://schemas.microsoft.com/office/drawing/2014/main" id="{DBAE7266-CBC0-47D9-85A0-91E011093819}"/>
              </a:ext>
            </a:extLst>
          </p:cNvPr>
          <p:cNvSpPr>
            <a:spLocks noGrp="1"/>
          </p:cNvSpPr>
          <p:nvPr>
            <p:ph type="dt" sz="half" idx="10"/>
          </p:nvPr>
        </p:nvSpPr>
        <p:spPr/>
        <p:txBody>
          <a:bodyPr/>
          <a:lstStyle/>
          <a:p>
            <a:endParaRPr lang="en-US" dirty="0"/>
          </a:p>
        </p:txBody>
      </p:sp>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2762591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Pattern_Air_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EB2524-06A6-8946-9A5E-580A9F33FFF5}"/>
              </a:ext>
              <a:ext uri="{C183D7F6-B498-43B3-948B-1728B52AA6E4}">
                <adec:decorative xmlns:adec="http://schemas.microsoft.com/office/drawing/2017/decorative" val="1"/>
              </a:ext>
            </a:extLst>
          </p:cNvPr>
          <p:cNvSpPr/>
          <p:nvPr userDrawn="1"/>
        </p:nvSpPr>
        <p:spPr>
          <a:xfrm>
            <a:off x="0" y="1"/>
            <a:ext cx="12192000" cy="6857999"/>
          </a:xfrm>
          <a:prstGeom prst="rect">
            <a:avLst/>
          </a:prstGeom>
          <a:blipFill dpi="0" rotWithShape="1">
            <a:blip r:embed="rId2" cstate="screen">
              <a:alphaModFix amt="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8">
            <a:extLst>
              <a:ext uri="{FF2B5EF4-FFF2-40B4-BE49-F238E27FC236}">
                <a16:creationId xmlns:a16="http://schemas.microsoft.com/office/drawing/2014/main" id="{EEBCF2B2-71CC-094D-89CD-D965ADCD77A1}"/>
              </a:ext>
            </a:extLst>
          </p:cNvPr>
          <p:cNvSpPr>
            <a:spLocks noGrp="1"/>
          </p:cNvSpPr>
          <p:nvPr>
            <p:ph type="title" hasCustomPrompt="1"/>
          </p:nvPr>
        </p:nvSpPr>
        <p:spPr>
          <a:xfrm>
            <a:off x="768875" y="182403"/>
            <a:ext cx="10671048" cy="822960"/>
          </a:xfrm>
        </p:spPr>
        <p:txBody>
          <a:bodyPr/>
          <a:lstStyle>
            <a:lvl1pPr>
              <a:defRPr/>
            </a:lvl1pPr>
          </a:lstStyle>
          <a:p>
            <a:r>
              <a:rPr lang="en-US" dirty="0"/>
              <a:t>Title</a:t>
            </a:r>
          </a:p>
        </p:txBody>
      </p:sp>
      <p:sp>
        <p:nvSpPr>
          <p:cNvPr id="14" name="Content Placeholder 6">
            <a:extLst>
              <a:ext uri="{FF2B5EF4-FFF2-40B4-BE49-F238E27FC236}">
                <a16:creationId xmlns:a16="http://schemas.microsoft.com/office/drawing/2014/main" id="{69C49DB3-9955-C34E-9FFC-3324BF696B98}"/>
              </a:ext>
            </a:extLst>
          </p:cNvPr>
          <p:cNvSpPr>
            <a:spLocks noGrp="1"/>
          </p:cNvSpPr>
          <p:nvPr>
            <p:ph sz="quarter" idx="13"/>
          </p:nvPr>
        </p:nvSpPr>
        <p:spPr>
          <a:xfrm>
            <a:off x="771525" y="1600200"/>
            <a:ext cx="10677525" cy="450799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1970E6F5-F3D7-40B5-9485-C570423F2971}"/>
              </a:ext>
            </a:extLst>
          </p:cNvPr>
          <p:cNvSpPr>
            <a:spLocks noGrp="1"/>
          </p:cNvSpPr>
          <p:nvPr>
            <p:ph type="sldNum" sz="quarter" idx="16"/>
          </p:nvPr>
        </p:nvSpPr>
        <p:spPr/>
        <p:txBody>
          <a:bodyPr/>
          <a:lstStyle/>
          <a:p>
            <a:fld id="{345D60D9-5372-5F40-9443-0F9AE5BDC3C8}" type="slidenum">
              <a:rPr lang="en-US" smtClean="0"/>
              <a:pPr/>
              <a:t>‹#›</a:t>
            </a:fld>
            <a:endParaRPr lang="en-US" dirty="0"/>
          </a:p>
        </p:txBody>
      </p:sp>
      <p:sp>
        <p:nvSpPr>
          <p:cNvPr id="4" name="Footer Placeholder 3">
            <a:extLst>
              <a:ext uri="{FF2B5EF4-FFF2-40B4-BE49-F238E27FC236}">
                <a16:creationId xmlns:a16="http://schemas.microsoft.com/office/drawing/2014/main" id="{502E7450-A26F-4E4F-9FED-EA09182F2FF8}"/>
              </a:ext>
            </a:extLst>
          </p:cNvPr>
          <p:cNvSpPr>
            <a:spLocks noGrp="1"/>
          </p:cNvSpPr>
          <p:nvPr>
            <p:ph type="ftr" sz="quarter" idx="15"/>
          </p:nvPr>
        </p:nvSpPr>
        <p:spPr/>
        <p:txBody>
          <a:bodyPr/>
          <a:lstStyle/>
          <a:p>
            <a:r>
              <a:rPr lang="en-US"/>
              <a:t>Copyright © 2026, Oracle and/or its affiliates</a:t>
            </a:r>
            <a:endParaRPr lang="en-US" dirty="0"/>
          </a:p>
        </p:txBody>
      </p:sp>
      <p:sp>
        <p:nvSpPr>
          <p:cNvPr id="2" name="Date Placeholder 1">
            <a:extLst>
              <a:ext uri="{FF2B5EF4-FFF2-40B4-BE49-F238E27FC236}">
                <a16:creationId xmlns:a16="http://schemas.microsoft.com/office/drawing/2014/main" id="{8DA739A6-7136-478E-9D48-A205EAA87437}"/>
              </a:ext>
            </a:extLst>
          </p:cNvPr>
          <p:cNvSpPr>
            <a:spLocks noGrp="1"/>
          </p:cNvSpPr>
          <p:nvPr>
            <p:ph type="dt" sz="half" idx="14"/>
          </p:nvPr>
        </p:nvSpPr>
        <p:spPr/>
        <p:txBody>
          <a:bodyPr/>
          <a:lstStyle/>
          <a:p>
            <a:endParaRPr lang="en-US" dirty="0"/>
          </a:p>
        </p:txBody>
      </p:sp>
      <p:pic>
        <p:nvPicPr>
          <p:cNvPr id="12" name="OTag">
            <a:extLst>
              <a:ext uri="{FF2B5EF4-FFF2-40B4-BE49-F238E27FC236}">
                <a16:creationId xmlns:a16="http://schemas.microsoft.com/office/drawing/2014/main" id="{82323826-2F7C-DC44-94F9-0225962BEA89}"/>
              </a:ext>
              <a:ext uri="{C183D7F6-B498-43B3-948B-1728B52AA6E4}">
                <adec:decorative xmlns:adec="http://schemas.microsoft.com/office/drawing/2017/decorative" val="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83112" y="6355080"/>
            <a:ext cx="502920" cy="502920"/>
          </a:xfrm>
          <a:prstGeom prst="rect">
            <a:avLst/>
          </a:prstGeom>
        </p:spPr>
      </p:pic>
    </p:spTree>
    <p:extLst>
      <p:ext uri="{BB962C8B-B14F-4D97-AF65-F5344CB8AC3E}">
        <p14:creationId xmlns:p14="http://schemas.microsoft.com/office/powerpoint/2010/main" val="12809130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jp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image" Target="../media/image2.emf"/><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image" Target="../media/image1.jpg"/><Relationship Id="rId2" Type="http://schemas.openxmlformats.org/officeDocument/2006/relationships/slideLayout" Target="../slideLayouts/slideLayout61.xml"/><Relationship Id="rId16" Type="http://schemas.openxmlformats.org/officeDocument/2006/relationships/theme" Target="../theme/theme2.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1">
            <a:lum/>
          </a:blip>
          <a:srcRect/>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609600" y="553616"/>
            <a:ext cx="10979020" cy="395763"/>
          </a:xfrm>
          <a:prstGeom prst="rect">
            <a:avLst/>
          </a:prstGeom>
        </p:spPr>
        <p:txBody>
          <a:bodyPr vert="horz" lIns="0" tIns="0" rIns="0" bIns="0" rtlCol="0" anchor="t">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609600" y="1362076"/>
            <a:ext cx="10972800" cy="3657600"/>
          </a:xfrm>
          <a:prstGeom prst="rect">
            <a:avLst/>
          </a:prstGeom>
          <a:noFill/>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766B4A5F-AE5C-6B4D-A0D8-689C8C1B0247}" type="slidenum">
              <a:rPr lang="en-US" smtClean="0"/>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3" name="OTag" descr="A small square in Oracle Red with the Oracle logo in the center in white">
            <a:extLst>
              <a:ext uri="{FF2B5EF4-FFF2-40B4-BE49-F238E27FC236}">
                <a16:creationId xmlns:a16="http://schemas.microsoft.com/office/drawing/2014/main" id="{775A8D6B-AAED-949C-F702-A8E8C8F069BA}"/>
              </a:ext>
              <a:ext uri="{C183D7F6-B498-43B3-948B-1728B52AA6E4}">
                <adec:decorative xmlns:adec="http://schemas.microsoft.com/office/drawing/2017/decorative" val="0"/>
              </a:ext>
            </a:extLst>
          </p:cNvPr>
          <p:cNvPicPr>
            <a:picLocks noChangeAspect="1"/>
          </p:cNvPicPr>
          <p:nvPr/>
        </p:nvPicPr>
        <p:blipFill>
          <a:blip r:embed="rId62" cstate="email">
            <a:extLst>
              <a:ext uri="{28A0092B-C50C-407E-A947-70E740481C1C}">
                <a14:useLocalDpi xmlns:a14="http://schemas.microsoft.com/office/drawing/2010/main"/>
              </a:ext>
            </a:extLst>
          </a:blip>
          <a:stretch>
            <a:fillRect/>
          </a:stretch>
        </p:blipFill>
        <p:spPr>
          <a:xfrm>
            <a:off x="11280774" y="6556375"/>
            <a:ext cx="301625" cy="301625"/>
          </a:xfrm>
          <a:prstGeom prst="rect">
            <a:avLst/>
          </a:prstGeom>
        </p:spPr>
      </p:pic>
    </p:spTree>
    <p:extLst>
      <p:ext uri="{BB962C8B-B14F-4D97-AF65-F5344CB8AC3E}">
        <p14:creationId xmlns:p14="http://schemas.microsoft.com/office/powerpoint/2010/main" val="3367782515"/>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51" r:id="rId28"/>
    <p:sldLayoutId id="2147483709" r:id="rId29"/>
    <p:sldLayoutId id="2147483710" r:id="rId30"/>
    <p:sldLayoutId id="2147483711" r:id="rId31"/>
    <p:sldLayoutId id="2147483712" r:id="rId32"/>
    <p:sldLayoutId id="2147483713" r:id="rId33"/>
    <p:sldLayoutId id="2147483715" r:id="rId34"/>
    <p:sldLayoutId id="2147483716" r:id="rId35"/>
    <p:sldLayoutId id="2147483717" r:id="rId36"/>
    <p:sldLayoutId id="2147483718" r:id="rId37"/>
    <p:sldLayoutId id="2147483719" r:id="rId38"/>
    <p:sldLayoutId id="2147483720" r:id="rId39"/>
    <p:sldLayoutId id="2147483721" r:id="rId40"/>
    <p:sldLayoutId id="2147483722" r:id="rId41"/>
    <p:sldLayoutId id="2147483723" r:id="rId42"/>
    <p:sldLayoutId id="2147483724" r:id="rId43"/>
    <p:sldLayoutId id="2147483725" r:id="rId44"/>
    <p:sldLayoutId id="2147483726" r:id="rId45"/>
    <p:sldLayoutId id="2147483727" r:id="rId46"/>
    <p:sldLayoutId id="2147483728" r:id="rId47"/>
    <p:sldLayoutId id="2147483729" r:id="rId48"/>
    <p:sldLayoutId id="2147483730" r:id="rId49"/>
    <p:sldLayoutId id="2147483731" r:id="rId50"/>
    <p:sldLayoutId id="2147483732" r:id="rId51"/>
    <p:sldLayoutId id="2147483733" r:id="rId52"/>
    <p:sldLayoutId id="2147483734" r:id="rId53"/>
    <p:sldLayoutId id="2147483735" r:id="rId54"/>
    <p:sldLayoutId id="2147483749" r:id="rId55"/>
    <p:sldLayoutId id="2147483752" r:id="rId56"/>
    <p:sldLayoutId id="2147483753" r:id="rId57"/>
    <p:sldLayoutId id="2147483756" r:id="rId58"/>
    <p:sldLayoutId id="2147483757" r:id="rId5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dt="0"/>
  <p:txStyles>
    <p:titleStyle>
      <a:lvl1pPr algn="l" defTabSz="914400" rtl="0" eaLnBrk="1" latinLnBrk="0" hangingPunct="1">
        <a:lnSpc>
          <a:spcPct val="95000"/>
        </a:lnSpc>
        <a:spcBef>
          <a:spcPct val="0"/>
        </a:spcBef>
        <a:buNone/>
        <a:defRPr lang="en-US" sz="2400" b="1" i="0" kern="1200" baseline="0" dirty="0">
          <a:gradFill>
            <a:gsLst>
              <a:gs pos="0">
                <a:schemeClr val="tx1"/>
              </a:gs>
              <a:gs pos="100000">
                <a:schemeClr val="tx1"/>
              </a:gs>
            </a:gsLst>
            <a:lin ang="2700000" scaled="1"/>
          </a:gra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600" b="0" i="0" kern="1200">
          <a:gradFill>
            <a:gsLst>
              <a:gs pos="0">
                <a:schemeClr val="tx1"/>
              </a:gs>
              <a:gs pos="100000">
                <a:schemeClr val="tx1"/>
              </a:gs>
            </a:gsLst>
            <a:lin ang="2700000" scaled="1"/>
          </a:gradFill>
          <a:latin typeface="Oracle Sans Tab" panose="020B0503020204020204" pitchFamily="34" charset="0"/>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600" b="0" i="0" kern="1200">
          <a:solidFill>
            <a:schemeClr val="tx1"/>
          </a:solidFill>
          <a:latin typeface="Oracle Sans" panose="020B0503020204020204" pitchFamily="34" charset="0"/>
          <a:ea typeface="+mn-ea"/>
          <a:cs typeface="Oracle Sans" panose="020B0503020204020204" pitchFamily="34" charset="0"/>
        </a:defRPr>
      </a:lvl6pPr>
      <a:lvl7pPr marL="1280160" indent="-182880" algn="l" defTabSz="914400" rtl="0" eaLnBrk="1" latinLnBrk="0" hangingPunct="1">
        <a:lnSpc>
          <a:spcPct val="95000"/>
        </a:lnSpc>
        <a:spcBef>
          <a:spcPts val="400"/>
        </a:spcBef>
        <a:spcAft>
          <a:spcPts val="0"/>
        </a:spcAft>
        <a:buFont typeface="System Font Regular"/>
        <a:buChar char="-"/>
        <a:defRPr sz="1600" b="0" i="0" kern="1200">
          <a:solidFill>
            <a:schemeClr val="tx1"/>
          </a:solidFill>
          <a:latin typeface="Oracle Sans" panose="020B0503020204020204" pitchFamily="34" charset="0"/>
          <a:ea typeface="+mn-ea"/>
          <a:cs typeface="Oracle Sans" panose="020B0503020204020204" pitchFamily="34" charset="0"/>
        </a:defRPr>
      </a:lvl7pPr>
      <a:lvl8pPr marL="1604963" indent="-20320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Oracle Sans" panose="020B0503020204020204" pitchFamily="34" charset="0"/>
          <a:ea typeface="+mn-ea"/>
          <a:cs typeface="Oracle Sans" panose="020B0503020204020204" pitchFamily="34" charset="0"/>
        </a:defRPr>
      </a:lvl8pPr>
      <a:lvl9pPr marL="1889125" indent="-203200" algn="l" defTabSz="914400" rtl="0" eaLnBrk="1" latinLnBrk="0" hangingPunct="1">
        <a:lnSpc>
          <a:spcPct val="90000"/>
        </a:lnSpc>
        <a:spcBef>
          <a:spcPts val="500"/>
        </a:spcBef>
        <a:buFont typeface="System Font Regular"/>
        <a:buChar char="-"/>
        <a:tabLst/>
        <a:defRPr sz="1600" b="0" i="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58">
          <p15:clr>
            <a:srgbClr val="5ACBF0"/>
          </p15:clr>
        </p15:guide>
        <p15:guide id="4" orient="horz" pos="3934">
          <p15:clr>
            <a:srgbClr val="F26B43"/>
          </p15:clr>
        </p15:guide>
        <p15:guide id="5" pos="384">
          <p15:clr>
            <a:srgbClr val="F26B43"/>
          </p15:clr>
        </p15:guide>
        <p15:guide id="6" orient="horz" pos="188">
          <p15:clr>
            <a:srgbClr val="F26B43"/>
          </p15:clr>
        </p15:guide>
        <p15:guide id="7" orient="horz" pos="384">
          <p15:clr>
            <a:srgbClr val="F26B43"/>
          </p15:clr>
        </p15:guide>
        <p15:guide id="8" pos="7296">
          <p15:clr>
            <a:srgbClr val="F26B43"/>
          </p15:clr>
        </p15:guide>
        <p15:guide id="9" pos="192">
          <p15:clr>
            <a:srgbClr val="F26B43"/>
          </p15:clr>
        </p15:guide>
        <p15:guide id="10" pos="7492">
          <p15:clr>
            <a:srgbClr val="F26B43"/>
          </p15:clr>
        </p15:guide>
        <p15:guide id="11" orient="horz" pos="413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A70F255-3C2A-4AC7-8935-184146E3B6D6}"/>
              </a:ext>
            </a:extLst>
          </p:cNvPr>
          <p:cNvSpPr>
            <a:spLocks noGrp="1"/>
          </p:cNvSpPr>
          <p:nvPr>
            <p:ph type="title"/>
          </p:nvPr>
        </p:nvSpPr>
        <p:spPr>
          <a:xfrm>
            <a:off x="609600" y="553616"/>
            <a:ext cx="10979020" cy="395763"/>
          </a:xfrm>
          <a:prstGeom prst="rect">
            <a:avLst/>
          </a:prstGeom>
        </p:spPr>
        <p:txBody>
          <a:bodyPr vert="horz" lIns="0" tIns="0" rIns="0" bIns="0" rtlCol="0" anchor="t">
            <a:noAutofit/>
          </a:bodyPr>
          <a:lstStyle/>
          <a:p>
            <a:pPr marL="0" lvl="0" indent="0">
              <a:spcBef>
                <a:spcPts val="1000"/>
              </a:spcBef>
              <a:buFont typeface="Arial" panose="020B0604020202020204" pitchFamily="34" charset="0"/>
            </a:pPr>
            <a:r>
              <a:rPr lang="en-US" dirty="0"/>
              <a:t>Title</a:t>
            </a:r>
          </a:p>
        </p:txBody>
      </p:sp>
      <p:sp>
        <p:nvSpPr>
          <p:cNvPr id="4" name="Text Field">
            <a:extLst>
              <a:ext uri="{FF2B5EF4-FFF2-40B4-BE49-F238E27FC236}">
                <a16:creationId xmlns:a16="http://schemas.microsoft.com/office/drawing/2014/main" id="{E46619B6-A626-4CDA-96E2-B94F4637C628}"/>
              </a:ext>
            </a:extLst>
          </p:cNvPr>
          <p:cNvSpPr>
            <a:spLocks noGrp="1"/>
          </p:cNvSpPr>
          <p:nvPr>
            <p:ph type="body" idx="1"/>
          </p:nvPr>
        </p:nvSpPr>
        <p:spPr>
          <a:xfrm>
            <a:off x="609600" y="1362076"/>
            <a:ext cx="10972800" cy="3657600"/>
          </a:xfrm>
          <a:prstGeom prst="rect">
            <a:avLst/>
          </a:prstGeom>
          <a:noFill/>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7" name="Slide Number">
            <a:extLst>
              <a:ext uri="{FF2B5EF4-FFF2-40B4-BE49-F238E27FC236}">
                <a16:creationId xmlns:a16="http://schemas.microsoft.com/office/drawing/2014/main" id="{08A3F6CD-49F4-D74B-8C7F-D6CA71EFB13B}"/>
              </a:ext>
            </a:extLst>
          </p:cNvPr>
          <p:cNvSpPr>
            <a:spLocks noGrp="1"/>
          </p:cNvSpPr>
          <p:nvPr>
            <p:ph type="sldNum" sz="quarter" idx="4"/>
          </p:nvPr>
        </p:nvSpPr>
        <p:spPr>
          <a:xfrm>
            <a:off x="609600" y="6251613"/>
            <a:ext cx="365760" cy="303631"/>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fld id="{345D60D9-5372-5F40-9443-0F9AE5BDC3C8}" type="slidenum">
              <a:rPr lang="en-US" smtClean="0"/>
              <a:pPr/>
              <a:t>‹#›</a:t>
            </a:fld>
            <a:endParaRPr lang="en-US" dirty="0"/>
          </a:p>
        </p:txBody>
      </p:sp>
      <p:sp>
        <p:nvSpPr>
          <p:cNvPr id="18" name="Footer">
            <a:extLst>
              <a:ext uri="{FF2B5EF4-FFF2-40B4-BE49-F238E27FC236}">
                <a16:creationId xmlns:a16="http://schemas.microsoft.com/office/drawing/2014/main" id="{8E003242-6B91-1949-A5CA-15BA57A045C9}"/>
              </a:ext>
            </a:extLst>
          </p:cNvPr>
          <p:cNvSpPr>
            <a:spLocks noGrp="1"/>
          </p:cNvSpPr>
          <p:nvPr>
            <p:ph type="ftr" sz="quarter" idx="3"/>
          </p:nvPr>
        </p:nvSpPr>
        <p:spPr>
          <a:xfrm>
            <a:off x="975361" y="6252231"/>
            <a:ext cx="5120640" cy="303104"/>
          </a:xfrm>
          <a:prstGeom prst="rect">
            <a:avLst/>
          </a:prstGeom>
        </p:spPr>
        <p:txBody>
          <a:bodyPr vert="horz" lIns="0" tIns="0" rIns="0" bIns="0" rtlCol="0" anchor="ctr"/>
          <a:lstStyle>
            <a:lvl1pPr algn="l">
              <a:defRPr sz="800">
                <a:gradFill>
                  <a:gsLst>
                    <a:gs pos="0">
                      <a:schemeClr val="bg1">
                        <a:lumMod val="50000"/>
                        <a:lumOff val="50000"/>
                      </a:schemeClr>
                    </a:gs>
                    <a:gs pos="100000">
                      <a:schemeClr val="bg1">
                        <a:lumMod val="50000"/>
                        <a:lumOff val="50000"/>
                      </a:schemeClr>
                    </a:gs>
                  </a:gsLst>
                </a:gradFill>
                <a:latin typeface="+mn-lt"/>
              </a:defRPr>
            </a:lvl1pPr>
          </a:lstStyle>
          <a:p>
            <a:r>
              <a:rPr lang="en-US"/>
              <a:t>Copyright © 2026, Oracle and/or its affiliates</a:t>
            </a:r>
            <a:endParaRPr lang="en-US" dirty="0"/>
          </a:p>
        </p:txBody>
      </p:sp>
      <p:sp>
        <p:nvSpPr>
          <p:cNvPr id="20" name="Date">
            <a:extLst>
              <a:ext uri="{FF2B5EF4-FFF2-40B4-BE49-F238E27FC236}">
                <a16:creationId xmlns:a16="http://schemas.microsoft.com/office/drawing/2014/main" id="{65BA88F5-EF53-415B-8446-19188BE675D3}"/>
              </a:ext>
            </a:extLst>
          </p:cNvPr>
          <p:cNvSpPr>
            <a:spLocks noGrp="1"/>
          </p:cNvSpPr>
          <p:nvPr>
            <p:ph type="dt" sz="half" idx="2"/>
          </p:nvPr>
        </p:nvSpPr>
        <p:spPr>
          <a:xfrm>
            <a:off x="6099110" y="6254620"/>
            <a:ext cx="2743200" cy="301755"/>
          </a:xfrm>
          <a:prstGeom prst="rect">
            <a:avLst/>
          </a:prstGeom>
        </p:spPr>
        <p:txBody>
          <a:bodyPr vert="horz" lIns="0" tIns="0" rIns="0" bIns="0" rtlCol="0" anchor="ctr"/>
          <a:lstStyle>
            <a:lvl1pPr>
              <a:defRPr lang="en-US" sz="800" smtClean="0">
                <a:gradFill>
                  <a:gsLst>
                    <a:gs pos="0">
                      <a:schemeClr val="bg1">
                        <a:lumMod val="50000"/>
                        <a:lumOff val="50000"/>
                      </a:schemeClr>
                    </a:gs>
                    <a:gs pos="100000">
                      <a:schemeClr val="bg1">
                        <a:lumMod val="50000"/>
                        <a:lumOff val="50000"/>
                      </a:schemeClr>
                    </a:gs>
                  </a:gsLst>
                </a:gradFill>
                <a:latin typeface="+mn-lt"/>
              </a:defRPr>
            </a:lvl1pPr>
          </a:lstStyle>
          <a:p>
            <a:endParaRPr lang="en-US" dirty="0"/>
          </a:p>
        </p:txBody>
      </p:sp>
      <p:pic>
        <p:nvPicPr>
          <p:cNvPr id="3" name="OTag" descr="A small square in Oracle Red with the Oracle logo in the center in white">
            <a:extLst>
              <a:ext uri="{FF2B5EF4-FFF2-40B4-BE49-F238E27FC236}">
                <a16:creationId xmlns:a16="http://schemas.microsoft.com/office/drawing/2014/main" id="{775A8D6B-AAED-949C-F702-A8E8C8F069BA}"/>
              </a:ext>
              <a:ext uri="{C183D7F6-B498-43B3-948B-1728B52AA6E4}">
                <adec:decorative xmlns:adec="http://schemas.microsoft.com/office/drawing/2017/decorative" val="0"/>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1280774" y="6556375"/>
            <a:ext cx="301625" cy="301625"/>
          </a:xfrm>
          <a:prstGeom prst="rect">
            <a:avLst/>
          </a:prstGeom>
        </p:spPr>
      </p:pic>
    </p:spTree>
    <p:extLst>
      <p:ext uri="{BB962C8B-B14F-4D97-AF65-F5344CB8AC3E}">
        <p14:creationId xmlns:p14="http://schemas.microsoft.com/office/powerpoint/2010/main" val="3302739393"/>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50"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54" r:id="rId14"/>
    <p:sldLayoutId id="2147483755"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dt="0"/>
  <p:txStyles>
    <p:titleStyle>
      <a:lvl1pPr algn="l" defTabSz="914400" rtl="0" eaLnBrk="1" latinLnBrk="0" hangingPunct="1">
        <a:lnSpc>
          <a:spcPct val="95000"/>
        </a:lnSpc>
        <a:spcBef>
          <a:spcPct val="0"/>
        </a:spcBef>
        <a:buNone/>
        <a:defRPr lang="en-US" sz="2400" b="1" i="0" kern="1200" baseline="0" dirty="0">
          <a:gradFill>
            <a:gsLst>
              <a:gs pos="0">
                <a:schemeClr val="tx1"/>
              </a:gs>
              <a:gs pos="100000">
                <a:schemeClr val="tx1"/>
              </a:gs>
            </a:gsLst>
            <a:lin ang="2700000" scaled="1"/>
          </a:gradFill>
          <a:latin typeface="+mn-lt"/>
          <a:ea typeface="+mn-ea"/>
          <a:cs typeface="+mj-cs"/>
        </a:defRPr>
      </a:lvl1pPr>
    </p:titleStyle>
    <p:body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600" b="0" i="0" kern="1200">
          <a:gradFill>
            <a:gsLst>
              <a:gs pos="0">
                <a:schemeClr val="tx1"/>
              </a:gs>
              <a:gs pos="100000">
                <a:schemeClr val="tx1"/>
              </a:gs>
            </a:gsLst>
            <a:lin ang="2700000" scaled="1"/>
          </a:gradFill>
          <a:latin typeface="Oracle Sans Tab" panose="020B0503020204020204" pitchFamily="34" charset="0"/>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600" b="0" i="0" kern="1200">
          <a:solidFill>
            <a:schemeClr val="tx1"/>
          </a:solidFill>
          <a:latin typeface="Oracle Sans" panose="020B0503020204020204" pitchFamily="34" charset="0"/>
          <a:ea typeface="+mn-ea"/>
          <a:cs typeface="Oracle Sans" panose="020B0503020204020204" pitchFamily="34" charset="0"/>
        </a:defRPr>
      </a:lvl6pPr>
      <a:lvl7pPr marL="1280160" indent="-182880" algn="l" defTabSz="914400" rtl="0" eaLnBrk="1" latinLnBrk="0" hangingPunct="1">
        <a:lnSpc>
          <a:spcPct val="95000"/>
        </a:lnSpc>
        <a:spcBef>
          <a:spcPts val="400"/>
        </a:spcBef>
        <a:spcAft>
          <a:spcPts val="0"/>
        </a:spcAft>
        <a:buFont typeface="System Font Regular"/>
        <a:buChar char="-"/>
        <a:defRPr sz="1600" b="0" i="0" kern="1200">
          <a:solidFill>
            <a:schemeClr val="tx1"/>
          </a:solidFill>
          <a:latin typeface="Oracle Sans" panose="020B0503020204020204" pitchFamily="34" charset="0"/>
          <a:ea typeface="+mn-ea"/>
          <a:cs typeface="Oracle Sans" panose="020B0503020204020204" pitchFamily="34" charset="0"/>
        </a:defRPr>
      </a:lvl7pPr>
      <a:lvl8pPr marL="1604963" indent="-20320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Oracle Sans" panose="020B0503020204020204" pitchFamily="34" charset="0"/>
          <a:ea typeface="+mn-ea"/>
          <a:cs typeface="Oracle Sans" panose="020B0503020204020204" pitchFamily="34" charset="0"/>
        </a:defRPr>
      </a:lvl8pPr>
      <a:lvl9pPr marL="1889125" indent="-203200" algn="l" defTabSz="914400" rtl="0" eaLnBrk="1" latinLnBrk="0" hangingPunct="1">
        <a:lnSpc>
          <a:spcPct val="90000"/>
        </a:lnSpc>
        <a:spcBef>
          <a:spcPts val="500"/>
        </a:spcBef>
        <a:buFont typeface="System Font Regular"/>
        <a:buChar char="-"/>
        <a:tabLst/>
        <a:defRPr sz="1600" b="0" i="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58">
          <p15:clr>
            <a:srgbClr val="5ACBF0"/>
          </p15:clr>
        </p15:guide>
        <p15:guide id="4" orient="horz" pos="3934">
          <p15:clr>
            <a:srgbClr val="F26B43"/>
          </p15:clr>
        </p15:guide>
        <p15:guide id="5" pos="384">
          <p15:clr>
            <a:srgbClr val="F26B43"/>
          </p15:clr>
        </p15:guide>
        <p15:guide id="6" orient="horz" pos="188">
          <p15:clr>
            <a:srgbClr val="F26B43"/>
          </p15:clr>
        </p15:guide>
        <p15:guide id="7" orient="horz" pos="384">
          <p15:clr>
            <a:srgbClr val="F26B43"/>
          </p15:clr>
        </p15:guide>
        <p15:guide id="8" pos="7296">
          <p15:clr>
            <a:srgbClr val="F26B43"/>
          </p15:clr>
        </p15:guide>
        <p15:guide id="9" pos="192">
          <p15:clr>
            <a:srgbClr val="F26B43"/>
          </p15:clr>
        </p15:guide>
        <p15:guide id="10" pos="7492">
          <p15:clr>
            <a:srgbClr val="F26B43"/>
          </p15:clr>
        </p15:guide>
        <p15:guide id="11" orient="horz" pos="413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svg"/><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svg"/><Relationship Id="rId1" Type="http://schemas.openxmlformats.org/officeDocument/2006/relationships/slideLayout" Target="../slideLayouts/slideLayout10.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1.svg"/><Relationship Id="rId7" Type="http://schemas.openxmlformats.org/officeDocument/2006/relationships/image" Target="../media/image34.svg"/><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image" Target="../media/image33.svg"/><Relationship Id="rId5" Type="http://schemas.openxmlformats.org/officeDocument/2006/relationships/image" Target="../media/image29.png"/><Relationship Id="rId4" Type="http://schemas.openxmlformats.org/officeDocument/2006/relationships/image" Target="../media/image32.png"/><Relationship Id="rId9"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svg"/><Relationship Id="rId7" Type="http://schemas.openxmlformats.org/officeDocument/2006/relationships/image" Target="../media/image57.svg"/><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 Id="rId9" Type="http://schemas.openxmlformats.org/officeDocument/2006/relationships/image" Target="../media/image59.svg"/></Relationships>
</file>

<file path=ppt/slides/_rels/slide16.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3.svg"/><Relationship Id="rId5" Type="http://schemas.openxmlformats.org/officeDocument/2006/relationships/image" Target="../media/image62.svg"/><Relationship Id="rId4" Type="http://schemas.openxmlformats.org/officeDocument/2006/relationships/image" Target="../media/image61.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7.png"/><Relationship Id="rId11" Type="http://schemas.openxmlformats.org/officeDocument/2006/relationships/image" Target="../media/image72.sv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8.png"/><Relationship Id="rId7" Type="http://schemas.openxmlformats.org/officeDocument/2006/relationships/image" Target="../media/image81.sv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80.svg"/><Relationship Id="rId5" Type="http://schemas.openxmlformats.org/officeDocument/2006/relationships/image" Target="../media/image7.png"/><Relationship Id="rId4" Type="http://schemas.openxmlformats.org/officeDocument/2006/relationships/image" Target="../media/image79.png"/><Relationship Id="rId9" Type="http://schemas.openxmlformats.org/officeDocument/2006/relationships/image" Target="../media/image83.svg"/></Relationships>
</file>

<file path=ppt/slides/_rels/slide2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87.png"/><Relationship Id="rId4" Type="http://schemas.openxmlformats.org/officeDocument/2006/relationships/image" Target="../media/image86.png"/></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89.png"/><Relationship Id="rId4" Type="http://schemas.openxmlformats.org/officeDocument/2006/relationships/image" Target="../media/image88.png"/></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92.png"/><Relationship Id="rId4" Type="http://schemas.openxmlformats.org/officeDocument/2006/relationships/image" Target="../media/image9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74.xml"/><Relationship Id="rId5" Type="http://schemas.openxmlformats.org/officeDocument/2006/relationships/image" Target="../media/image95.svg"/><Relationship Id="rId4" Type="http://schemas.openxmlformats.org/officeDocument/2006/relationships/image" Target="../media/image94.png"/></Relationships>
</file>

<file path=ppt/slides/_rels/slide31.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notesSlide" Target="../notesSlides/notesSlide21.xml"/><Relationship Id="rId1" Type="http://schemas.openxmlformats.org/officeDocument/2006/relationships/slideLayout" Target="../slideLayouts/slideLayout74.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hyperlink" Target="http://www.oracle.com/technetwork/developer-tools/apex/learnmore/apex-ebs-extension-white-paper-345780.pdf" TargetMode="External"/><Relationship Id="rId2" Type="http://schemas.openxmlformats.org/officeDocument/2006/relationships/notesSlide" Target="../notesSlides/notesSlide22.xml"/><Relationship Id="rId1" Type="http://schemas.openxmlformats.org/officeDocument/2006/relationships/slideLayout" Target="../slideLayouts/slideLayout74.xml"/><Relationship Id="rId6" Type="http://schemas.openxmlformats.org/officeDocument/2006/relationships/image" Target="../media/image32.png"/><Relationship Id="rId5" Type="http://schemas.openxmlformats.org/officeDocument/2006/relationships/image" Target="../media/image96.png"/><Relationship Id="rId4" Type="http://schemas.openxmlformats.org/officeDocument/2006/relationships/image" Target="../media/image95.svg"/></Relationships>
</file>

<file path=ppt/slides/_rels/slide3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3.xml"/></Relationships>
</file>

<file path=ppt/slides/_rels/slide3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jpg"/></Relationships>
</file>

<file path=ppt/slides/_rels/slide3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64.xml"/></Relationships>
</file>

<file path=ppt/slides/_rels/slide4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5.xml"/></Relationships>
</file>

<file path=ppt/slides/_rels/slide4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emf"/><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5.xml"/><Relationship Id="rId5" Type="http://schemas.openxmlformats.org/officeDocument/2006/relationships/hyperlink" Target="https://apex.world/ords/f?p=100:700" TargetMode="External"/><Relationship Id="rId4" Type="http://schemas.openxmlformats.org/officeDocument/2006/relationships/image" Target="../media/image123.png"/></Relationships>
</file>

<file path=ppt/slides/_rels/slide5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3.xml"/><Relationship Id="rId5" Type="http://schemas.openxmlformats.org/officeDocument/2006/relationships/image" Target="../media/image127.png"/><Relationship Id="rId4" Type="http://schemas.openxmlformats.org/officeDocument/2006/relationships/image" Target="../media/image126.png"/></Relationships>
</file>

<file path=ppt/slides/_rels/slide52.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6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53.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12" Type="http://schemas.openxmlformats.org/officeDocument/2006/relationships/image" Target="../media/image145.png"/><Relationship Id="rId2" Type="http://schemas.openxmlformats.org/officeDocument/2006/relationships/image" Target="../media/image135.png"/><Relationship Id="rId1" Type="http://schemas.openxmlformats.org/officeDocument/2006/relationships/slideLayout" Target="../slideLayouts/slideLayout62.xml"/><Relationship Id="rId6" Type="http://schemas.openxmlformats.org/officeDocument/2006/relationships/image" Target="../media/image139.png"/><Relationship Id="rId11" Type="http://schemas.openxmlformats.org/officeDocument/2006/relationships/image" Target="../media/image144.png"/><Relationship Id="rId5" Type="http://schemas.openxmlformats.org/officeDocument/2006/relationships/image" Target="../media/image138.png"/><Relationship Id="rId10" Type="http://schemas.openxmlformats.org/officeDocument/2006/relationships/image" Target="../media/image143.png"/><Relationship Id="rId4" Type="http://schemas.openxmlformats.org/officeDocument/2006/relationships/image" Target="../media/image137.png"/><Relationship Id="rId9" Type="http://schemas.openxmlformats.org/officeDocument/2006/relationships/image" Target="../media/image142.png"/></Relationships>
</file>

<file path=ppt/slides/_rels/slide54.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1.png"/><Relationship Id="rId2" Type="http://schemas.openxmlformats.org/officeDocument/2006/relationships/image" Target="../media/image146.png"/><Relationship Id="rId1" Type="http://schemas.openxmlformats.org/officeDocument/2006/relationships/slideLayout" Target="../slideLayouts/slideLayout6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55.xml.rels><?xml version="1.0" encoding="UTF-8" standalone="yes"?>
<Relationships xmlns="http://schemas.openxmlformats.org/package/2006/relationships"><Relationship Id="rId3" Type="http://schemas.openxmlformats.org/officeDocument/2006/relationships/image" Target="../media/image153.png"/><Relationship Id="rId7" Type="http://schemas.openxmlformats.org/officeDocument/2006/relationships/image" Target="../media/image157.png"/><Relationship Id="rId2" Type="http://schemas.openxmlformats.org/officeDocument/2006/relationships/image" Target="../media/image152.png"/><Relationship Id="rId1" Type="http://schemas.openxmlformats.org/officeDocument/2006/relationships/slideLayout" Target="../slideLayouts/slideLayout62.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56.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4.png"/><Relationship Id="rId7" Type="http://schemas.openxmlformats.org/officeDocument/2006/relationships/image" Target="../media/image161.png"/><Relationship Id="rId2" Type="http://schemas.openxmlformats.org/officeDocument/2006/relationships/image" Target="../media/image152.png"/><Relationship Id="rId1" Type="http://schemas.openxmlformats.org/officeDocument/2006/relationships/slideLayout" Target="../slideLayouts/slideLayout62.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 Id="rId9" Type="http://schemas.openxmlformats.org/officeDocument/2006/relationships/image" Target="../media/image163.png"/></Relationships>
</file>

<file path=ppt/slides/_rels/slide57.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CB16-B97F-9DA5-8867-350FC20CB737}"/>
              </a:ext>
            </a:extLst>
          </p:cNvPr>
          <p:cNvSpPr>
            <a:spLocks noGrp="1"/>
          </p:cNvSpPr>
          <p:nvPr>
            <p:ph type="ctrTitle"/>
          </p:nvPr>
        </p:nvSpPr>
        <p:spPr/>
        <p:txBody>
          <a:bodyPr/>
          <a:lstStyle/>
          <a:p>
            <a:r>
              <a:rPr lang="en-US" dirty="0"/>
              <a:t>Oracle APEX Overview</a:t>
            </a:r>
          </a:p>
        </p:txBody>
      </p:sp>
      <p:sp>
        <p:nvSpPr>
          <p:cNvPr id="9" name="Text Placeholder 8">
            <a:extLst>
              <a:ext uri="{FF2B5EF4-FFF2-40B4-BE49-F238E27FC236}">
                <a16:creationId xmlns:a16="http://schemas.microsoft.com/office/drawing/2014/main" id="{44D9FE90-93DE-A3A1-5DE4-010C71FCE018}"/>
              </a:ext>
            </a:extLst>
          </p:cNvPr>
          <p:cNvSpPr>
            <a:spLocks noGrp="1"/>
          </p:cNvSpPr>
          <p:nvPr>
            <p:ph type="body" sz="quarter" idx="33"/>
          </p:nvPr>
        </p:nvSpPr>
        <p:spPr>
          <a:xfrm>
            <a:off x="609600" y="3519553"/>
            <a:ext cx="8679366" cy="341247"/>
          </a:xfrm>
        </p:spPr>
        <p:txBody>
          <a:bodyPr/>
          <a:lstStyle/>
          <a:p>
            <a:r>
              <a:rPr lang="en-IN" dirty="0"/>
              <a:t>Enterprise application development for the AI era</a:t>
            </a:r>
            <a:endParaRPr lang="en-US" dirty="0"/>
          </a:p>
        </p:txBody>
      </p:sp>
      <p:sp>
        <p:nvSpPr>
          <p:cNvPr id="11" name="Text Placeholder 10">
            <a:extLst>
              <a:ext uri="{FF2B5EF4-FFF2-40B4-BE49-F238E27FC236}">
                <a16:creationId xmlns:a16="http://schemas.microsoft.com/office/drawing/2014/main" id="{A1460819-9645-092A-A85E-938B3D1097E3}"/>
              </a:ext>
            </a:extLst>
          </p:cNvPr>
          <p:cNvSpPr>
            <a:spLocks noGrp="1"/>
          </p:cNvSpPr>
          <p:nvPr>
            <p:ph type="body" sz="quarter" idx="35"/>
          </p:nvPr>
        </p:nvSpPr>
        <p:spPr/>
        <p:txBody>
          <a:bodyPr/>
          <a:lstStyle/>
          <a:p>
            <a:endParaRPr lang="en-US" dirty="0"/>
          </a:p>
        </p:txBody>
      </p:sp>
      <p:sp>
        <p:nvSpPr>
          <p:cNvPr id="10" name="Text Placeholder 9">
            <a:extLst>
              <a:ext uri="{FF2B5EF4-FFF2-40B4-BE49-F238E27FC236}">
                <a16:creationId xmlns:a16="http://schemas.microsoft.com/office/drawing/2014/main" id="{F4D85841-E2E7-CBD5-430D-3D3FAD6BBD46}"/>
              </a:ext>
            </a:extLst>
          </p:cNvPr>
          <p:cNvSpPr>
            <a:spLocks noGrp="1"/>
          </p:cNvSpPr>
          <p:nvPr>
            <p:ph type="body" sz="quarter" idx="34"/>
          </p:nvPr>
        </p:nvSpPr>
        <p:spPr/>
        <p:txBody>
          <a:bodyPr/>
          <a:lstStyle/>
          <a:p>
            <a:endParaRPr lang="en-US" dirty="0"/>
          </a:p>
        </p:txBody>
      </p:sp>
    </p:spTree>
    <p:extLst>
      <p:ext uri="{BB962C8B-B14F-4D97-AF65-F5344CB8AC3E}">
        <p14:creationId xmlns:p14="http://schemas.microsoft.com/office/powerpoint/2010/main" val="4008102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2AC347-935E-7C4F-7638-4E4FF1D0F54E}"/>
              </a:ext>
            </a:extLst>
          </p:cNvPr>
          <p:cNvSpPr>
            <a:spLocks noGrp="1"/>
          </p:cNvSpPr>
          <p:nvPr>
            <p:ph type="title"/>
          </p:nvPr>
        </p:nvSpPr>
        <p:spPr/>
        <p:txBody>
          <a:bodyPr/>
          <a:lstStyle/>
          <a:p>
            <a:r>
              <a:rPr lang="en-US" dirty="0"/>
              <a:t>Safe Harbor</a:t>
            </a:r>
          </a:p>
        </p:txBody>
      </p:sp>
      <p:sp>
        <p:nvSpPr>
          <p:cNvPr id="4" name="Slide Number Placeholder 3">
            <a:extLst>
              <a:ext uri="{FF2B5EF4-FFF2-40B4-BE49-F238E27FC236}">
                <a16:creationId xmlns:a16="http://schemas.microsoft.com/office/drawing/2014/main" id="{9A26B35B-0CDB-5FCB-5D04-6A0283FEE11E}"/>
              </a:ext>
            </a:extLst>
          </p:cNvPr>
          <p:cNvSpPr>
            <a:spLocks noGrp="1"/>
          </p:cNvSpPr>
          <p:nvPr>
            <p:ph type="sldNum" sz="quarter" idx="4"/>
          </p:nvPr>
        </p:nvSpPr>
        <p:spPr/>
        <p:txBody>
          <a:bodyPr/>
          <a:lstStyle/>
          <a:p>
            <a:fld id="{766B4A5F-AE5C-6B4D-A0D8-689C8C1B0247}" type="slidenum">
              <a:rPr lang="en-US" smtClean="0"/>
              <a:t>2</a:t>
            </a:fld>
            <a:endParaRPr lang="en-US" dirty="0"/>
          </a:p>
        </p:txBody>
      </p:sp>
      <p:sp>
        <p:nvSpPr>
          <p:cNvPr id="3" name="Footer Placeholder 2">
            <a:extLst>
              <a:ext uri="{FF2B5EF4-FFF2-40B4-BE49-F238E27FC236}">
                <a16:creationId xmlns:a16="http://schemas.microsoft.com/office/drawing/2014/main" id="{C70CC953-F76E-09F0-D238-2BF4E778DDDE}"/>
              </a:ext>
            </a:extLst>
          </p:cNvPr>
          <p:cNvSpPr>
            <a:spLocks noGrp="1"/>
          </p:cNvSpPr>
          <p:nvPr>
            <p:ph type="ftr" sz="quarter" idx="3"/>
          </p:nvPr>
        </p:nvSpPr>
        <p:spPr/>
        <p:txBody>
          <a:bodyPr/>
          <a:lstStyle/>
          <a:p>
            <a:r>
              <a:rPr lang="en-US"/>
              <a:t>Copyright © 2026, Oracle and/or its affiliates</a:t>
            </a:r>
            <a:endParaRPr lang="en-US" dirty="0"/>
          </a:p>
        </p:txBody>
      </p:sp>
      <p:sp>
        <p:nvSpPr>
          <p:cNvPr id="2" name="TextBox 1">
            <a:extLst>
              <a:ext uri="{FF2B5EF4-FFF2-40B4-BE49-F238E27FC236}">
                <a16:creationId xmlns:a16="http://schemas.microsoft.com/office/drawing/2014/main" id="{B1114817-7D9F-0321-5628-EDD220D72958}"/>
              </a:ext>
            </a:extLst>
          </p:cNvPr>
          <p:cNvSpPr txBox="1"/>
          <p:nvPr/>
        </p:nvSpPr>
        <p:spPr>
          <a:xfrm>
            <a:off x="1265274" y="271130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racle Sans Tab"/>
              <a:ea typeface="+mn-ea"/>
              <a:cs typeface="+mn-cs"/>
            </a:endParaRPr>
          </a:p>
        </p:txBody>
      </p:sp>
    </p:spTree>
    <p:extLst>
      <p:ext uri="{BB962C8B-B14F-4D97-AF65-F5344CB8AC3E}">
        <p14:creationId xmlns:p14="http://schemas.microsoft.com/office/powerpoint/2010/main" val="7818285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80F74E-9E62-B09D-BBE0-8C4B70FF3F61}"/>
              </a:ext>
            </a:extLst>
          </p:cNvPr>
          <p:cNvSpPr>
            <a:spLocks noGrp="1"/>
          </p:cNvSpPr>
          <p:nvPr>
            <p:ph type="title"/>
          </p:nvPr>
        </p:nvSpPr>
        <p:spPr/>
        <p:txBody>
          <a:bodyPr/>
          <a:lstStyle/>
          <a:p>
            <a:r>
              <a:rPr lang="en-US" dirty="0"/>
              <a:t>Speaker</a:t>
            </a:r>
          </a:p>
        </p:txBody>
      </p:sp>
      <p:sp>
        <p:nvSpPr>
          <p:cNvPr id="6" name="Text Placeholder 5">
            <a:extLst>
              <a:ext uri="{FF2B5EF4-FFF2-40B4-BE49-F238E27FC236}">
                <a16:creationId xmlns:a16="http://schemas.microsoft.com/office/drawing/2014/main" id="{9DFCF050-CFE9-41EE-8317-CCD7F69FF169}"/>
              </a:ext>
            </a:extLst>
          </p:cNvPr>
          <p:cNvSpPr>
            <a:spLocks noGrp="1"/>
          </p:cNvSpPr>
          <p:nvPr>
            <p:ph type="body" sz="quarter" idx="12"/>
          </p:nvPr>
        </p:nvSpPr>
        <p:spPr/>
        <p:txBody>
          <a:bodyPr/>
          <a:lstStyle/>
          <a:p>
            <a:endParaRPr lang="en-US" dirty="0"/>
          </a:p>
        </p:txBody>
      </p:sp>
      <p:sp>
        <p:nvSpPr>
          <p:cNvPr id="7" name="Text Placeholder 6">
            <a:extLst>
              <a:ext uri="{FF2B5EF4-FFF2-40B4-BE49-F238E27FC236}">
                <a16:creationId xmlns:a16="http://schemas.microsoft.com/office/drawing/2014/main" id="{946B143A-3E8D-323B-1FB7-11DD4E5FD8BB}"/>
              </a:ext>
            </a:extLst>
          </p:cNvPr>
          <p:cNvSpPr>
            <a:spLocks noGrp="1"/>
          </p:cNvSpPr>
          <p:nvPr>
            <p:ph type="body" sz="quarter" idx="13"/>
          </p:nvPr>
        </p:nvSpPr>
        <p:spPr/>
        <p:txBody>
          <a:bodyPr/>
          <a:lstStyle/>
          <a:p>
            <a:endParaRPr lang="en-US" dirty="0"/>
          </a:p>
        </p:txBody>
      </p:sp>
      <p:sp>
        <p:nvSpPr>
          <p:cNvPr id="12" name="Footer Placeholder 11">
            <a:extLst>
              <a:ext uri="{FF2B5EF4-FFF2-40B4-BE49-F238E27FC236}">
                <a16:creationId xmlns:a16="http://schemas.microsoft.com/office/drawing/2014/main" id="{AD6BFA59-5DA4-2073-D853-3CA34B4ECCE0}"/>
              </a:ext>
            </a:extLst>
          </p:cNvPr>
          <p:cNvSpPr>
            <a:spLocks noGrp="1"/>
          </p:cNvSpPr>
          <p:nvPr>
            <p:ph type="ftr" sz="quarter" idx="3"/>
          </p:nvPr>
        </p:nvSpPr>
        <p:spPr>
          <a:xfrm>
            <a:off x="975359" y="6242794"/>
            <a:ext cx="5120641" cy="312541"/>
          </a:xfrm>
        </p:spPr>
        <p:txBody>
          <a:bodyPr/>
          <a:lstStyle/>
          <a:p>
            <a:r>
              <a:rPr lang="en-US"/>
              <a:t>Copyright © 2026, Oracle and/or its affiliates</a:t>
            </a:r>
          </a:p>
        </p:txBody>
      </p:sp>
      <p:sp>
        <p:nvSpPr>
          <p:cNvPr id="14" name="Slide Number Placeholder 13">
            <a:extLst>
              <a:ext uri="{FF2B5EF4-FFF2-40B4-BE49-F238E27FC236}">
                <a16:creationId xmlns:a16="http://schemas.microsoft.com/office/drawing/2014/main" id="{ED5325AB-B53D-7FFD-9ED2-A688A8B1A58F}"/>
              </a:ext>
            </a:extLst>
          </p:cNvPr>
          <p:cNvSpPr>
            <a:spLocks noGrp="1"/>
          </p:cNvSpPr>
          <p:nvPr>
            <p:ph type="sldNum" sz="quarter" idx="4"/>
          </p:nvPr>
        </p:nvSpPr>
        <p:spPr/>
        <p:txBody>
          <a:bodyPr/>
          <a:lstStyle/>
          <a:p>
            <a:fld id="{766B4A5F-AE5C-6B4D-A0D8-689C8C1B0247}" type="slidenum">
              <a:rPr lang="en-US" smtClean="0"/>
              <a:t>3</a:t>
            </a:fld>
            <a:endParaRPr lang="en-US" dirty="0"/>
          </a:p>
        </p:txBody>
      </p:sp>
      <p:sp>
        <p:nvSpPr>
          <p:cNvPr id="16" name="Picture Placeholder 15">
            <a:extLst>
              <a:ext uri="{FF2B5EF4-FFF2-40B4-BE49-F238E27FC236}">
                <a16:creationId xmlns:a16="http://schemas.microsoft.com/office/drawing/2014/main" id="{239E9A97-19C8-2DB7-F405-444F15800598}"/>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1363957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6653" y="603089"/>
            <a:ext cx="10972800" cy="560832"/>
          </a:xfrm>
          <a:prstGeom prst="rect">
            <a:avLst/>
          </a:prstGeom>
          <a:noFill/>
          <a:ln/>
        </p:spPr>
        <p:txBody>
          <a:bodyPr wrap="square" lIns="0" tIns="0" rIns="0" bIns="0" rtlCol="0" anchor="ctr"/>
          <a:lstStyle/>
          <a:p>
            <a:r>
              <a:rPr lang="en-US" sz="2400" b="1" dirty="0"/>
              <a:t>What is Oracle APEX?</a:t>
            </a:r>
          </a:p>
        </p:txBody>
      </p:sp>
      <p:sp>
        <p:nvSpPr>
          <p:cNvPr id="2" name="Footer Placeholder 1">
            <a:extLst>
              <a:ext uri="{FF2B5EF4-FFF2-40B4-BE49-F238E27FC236}">
                <a16:creationId xmlns:a16="http://schemas.microsoft.com/office/drawing/2014/main" id="{9327FB19-9C1A-FBFD-5D0A-831DB22CD5B4}"/>
              </a:ext>
            </a:extLst>
          </p:cNvPr>
          <p:cNvSpPr>
            <a:spLocks noGrp="1"/>
          </p:cNvSpPr>
          <p:nvPr>
            <p:ph type="ftr" sz="quarter" idx="3"/>
          </p:nvPr>
        </p:nvSpPr>
        <p:spPr/>
        <p:txBody>
          <a:bodyPr/>
          <a:lstStyle/>
          <a:p>
            <a:r>
              <a:rPr lang="en-US"/>
              <a:t>Copyright © 2026, Oracle and/or its affiliates</a:t>
            </a:r>
            <a:endParaRPr lang="en-US" dirty="0"/>
          </a:p>
        </p:txBody>
      </p:sp>
      <p:sp>
        <p:nvSpPr>
          <p:cNvPr id="4" name="Slide Number Placeholder 3">
            <a:extLst>
              <a:ext uri="{FF2B5EF4-FFF2-40B4-BE49-F238E27FC236}">
                <a16:creationId xmlns:a16="http://schemas.microsoft.com/office/drawing/2014/main" id="{6D2E639A-F433-9559-7C8C-B542F54E573F}"/>
              </a:ext>
            </a:extLst>
          </p:cNvPr>
          <p:cNvSpPr>
            <a:spLocks noGrp="1"/>
          </p:cNvSpPr>
          <p:nvPr>
            <p:ph type="sldNum" sz="quarter" idx="4"/>
          </p:nvPr>
        </p:nvSpPr>
        <p:spPr/>
        <p:txBody>
          <a:bodyPr/>
          <a:lstStyle/>
          <a:p>
            <a:fld id="{766B4A5F-AE5C-6B4D-A0D8-689C8C1B0247}" type="slidenum">
              <a:rPr lang="en-US" smtClean="0"/>
              <a:t>4</a:t>
            </a:fld>
            <a:endParaRPr lang="en-US" dirty="0"/>
          </a:p>
        </p:txBody>
      </p:sp>
      <p:sp>
        <p:nvSpPr>
          <p:cNvPr id="5" name="object 4">
            <a:extLst>
              <a:ext uri="{FF2B5EF4-FFF2-40B4-BE49-F238E27FC236}">
                <a16:creationId xmlns:a16="http://schemas.microsoft.com/office/drawing/2014/main" id="{0A0245FF-4A91-4D73-11DA-0265B30F158E}"/>
              </a:ext>
            </a:extLst>
          </p:cNvPr>
          <p:cNvSpPr txBox="1"/>
          <p:nvPr/>
        </p:nvSpPr>
        <p:spPr>
          <a:xfrm>
            <a:off x="756653" y="1596071"/>
            <a:ext cx="10695118" cy="3524170"/>
          </a:xfrm>
          <a:prstGeom prst="rect">
            <a:avLst/>
          </a:prstGeom>
        </p:spPr>
        <p:txBody>
          <a:bodyPr vert="horz" wrap="square" lIns="0" tIns="12700" rIns="0" bIns="0" rtlCol="0">
            <a:spAutoFit/>
          </a:bodyPr>
          <a:lstStyle/>
          <a:p>
            <a:pPr marL="12700" marR="5080">
              <a:lnSpc>
                <a:spcPct val="100000"/>
              </a:lnSpc>
              <a:spcBef>
                <a:spcPts val="100"/>
              </a:spcBef>
            </a:pPr>
            <a:r>
              <a:rPr sz="1800" dirty="0">
                <a:solidFill>
                  <a:srgbClr val="FFFFFF"/>
                </a:solidFill>
                <a:cs typeface="Calibri"/>
              </a:rPr>
              <a:t>Oracle</a:t>
            </a:r>
            <a:r>
              <a:rPr sz="1800" spc="-55" dirty="0">
                <a:solidFill>
                  <a:srgbClr val="FFFFFF"/>
                </a:solidFill>
                <a:cs typeface="Calibri"/>
              </a:rPr>
              <a:t> </a:t>
            </a:r>
            <a:r>
              <a:rPr sz="1800" dirty="0">
                <a:solidFill>
                  <a:srgbClr val="FFFFFF"/>
                </a:solidFill>
                <a:cs typeface="Calibri"/>
              </a:rPr>
              <a:t>APEX</a:t>
            </a:r>
            <a:r>
              <a:rPr sz="1800" spc="-90" dirty="0">
                <a:solidFill>
                  <a:srgbClr val="FFFFFF"/>
                </a:solidFill>
                <a:cs typeface="Calibri"/>
              </a:rPr>
              <a:t> </a:t>
            </a:r>
            <a:r>
              <a:rPr sz="1800" dirty="0">
                <a:solidFill>
                  <a:srgbClr val="FFFFFF"/>
                </a:solidFill>
                <a:cs typeface="Calibri"/>
              </a:rPr>
              <a:t>is</a:t>
            </a:r>
            <a:r>
              <a:rPr sz="1800" spc="-75" dirty="0">
                <a:solidFill>
                  <a:srgbClr val="FFFFFF"/>
                </a:solidFill>
                <a:cs typeface="Calibri"/>
              </a:rPr>
              <a:t> </a:t>
            </a:r>
            <a:r>
              <a:rPr sz="1800" dirty="0">
                <a:solidFill>
                  <a:srgbClr val="FFFFFF"/>
                </a:solidFill>
                <a:cs typeface="Calibri"/>
              </a:rPr>
              <a:t>trusted</a:t>
            </a:r>
            <a:r>
              <a:rPr sz="1800" spc="-35" dirty="0">
                <a:solidFill>
                  <a:srgbClr val="FFFFFF"/>
                </a:solidFill>
                <a:cs typeface="Calibri"/>
              </a:rPr>
              <a:t> </a:t>
            </a:r>
            <a:r>
              <a:rPr sz="1800" dirty="0">
                <a:solidFill>
                  <a:srgbClr val="FFFFFF"/>
                </a:solidFill>
                <a:cs typeface="Calibri"/>
              </a:rPr>
              <a:t>worldwide</a:t>
            </a:r>
            <a:r>
              <a:rPr sz="1800" spc="-55" dirty="0">
                <a:solidFill>
                  <a:srgbClr val="FFFFFF"/>
                </a:solidFill>
                <a:cs typeface="Calibri"/>
              </a:rPr>
              <a:t> </a:t>
            </a:r>
            <a:r>
              <a:rPr sz="1800" dirty="0">
                <a:solidFill>
                  <a:srgbClr val="FFFFFF"/>
                </a:solidFill>
                <a:cs typeface="Calibri"/>
              </a:rPr>
              <a:t>to</a:t>
            </a:r>
            <a:r>
              <a:rPr sz="1800" spc="-40" dirty="0">
                <a:solidFill>
                  <a:srgbClr val="FFFFFF"/>
                </a:solidFill>
                <a:cs typeface="Calibri"/>
              </a:rPr>
              <a:t> </a:t>
            </a:r>
            <a:r>
              <a:rPr sz="1800" dirty="0">
                <a:solidFill>
                  <a:srgbClr val="FFFFFF"/>
                </a:solidFill>
                <a:cs typeface="Calibri"/>
              </a:rPr>
              <a:t>deliver</a:t>
            </a:r>
            <a:r>
              <a:rPr sz="1800" spc="-10" dirty="0">
                <a:solidFill>
                  <a:srgbClr val="FFFFFF"/>
                </a:solidFill>
                <a:cs typeface="Calibri"/>
              </a:rPr>
              <a:t> </a:t>
            </a:r>
            <a:r>
              <a:rPr sz="1800" b="1" spc="-10" dirty="0">
                <a:solidFill>
                  <a:srgbClr val="F0B03E"/>
                </a:solidFill>
                <a:cs typeface="Calibri"/>
              </a:rPr>
              <a:t>mission-</a:t>
            </a:r>
            <a:r>
              <a:rPr sz="1800" b="1" dirty="0">
                <a:solidFill>
                  <a:srgbClr val="F0B03E"/>
                </a:solidFill>
                <a:cs typeface="Calibri"/>
              </a:rPr>
              <a:t>critical</a:t>
            </a:r>
            <a:r>
              <a:rPr sz="1800" dirty="0">
                <a:solidFill>
                  <a:srgbClr val="FFFFFF"/>
                </a:solidFill>
                <a:cs typeface="Calibri"/>
              </a:rPr>
              <a:t>,</a:t>
            </a:r>
            <a:r>
              <a:rPr sz="1800" spc="-40" dirty="0">
                <a:solidFill>
                  <a:srgbClr val="FFFFFF"/>
                </a:solidFill>
                <a:cs typeface="Calibri"/>
              </a:rPr>
              <a:t> </a:t>
            </a:r>
            <a:r>
              <a:rPr sz="1800" b="1" spc="-20" dirty="0">
                <a:solidFill>
                  <a:srgbClr val="F0B03E"/>
                </a:solidFill>
                <a:cs typeface="Calibri"/>
              </a:rPr>
              <a:t>data-</a:t>
            </a:r>
            <a:r>
              <a:rPr sz="1800" b="1" dirty="0">
                <a:solidFill>
                  <a:srgbClr val="F0B03E"/>
                </a:solidFill>
                <a:cs typeface="Calibri"/>
              </a:rPr>
              <a:t>driven</a:t>
            </a:r>
            <a:r>
              <a:rPr sz="1800" b="1" spc="-15" dirty="0">
                <a:solidFill>
                  <a:srgbClr val="F0B03E"/>
                </a:solidFill>
                <a:cs typeface="Calibri"/>
              </a:rPr>
              <a:t> </a:t>
            </a:r>
            <a:r>
              <a:rPr sz="1800" dirty="0">
                <a:solidFill>
                  <a:srgbClr val="FFFFFF"/>
                </a:solidFill>
                <a:cs typeface="Calibri"/>
              </a:rPr>
              <a:t>apps</a:t>
            </a:r>
            <a:r>
              <a:rPr sz="1800" spc="-15" dirty="0">
                <a:solidFill>
                  <a:srgbClr val="FFFFFF"/>
                </a:solidFill>
                <a:cs typeface="Calibri"/>
              </a:rPr>
              <a:t> </a:t>
            </a:r>
            <a:r>
              <a:rPr sz="1800" dirty="0">
                <a:solidFill>
                  <a:srgbClr val="FFFFFF"/>
                </a:solidFill>
                <a:cs typeface="Calibri"/>
              </a:rPr>
              <a:t>that</a:t>
            </a:r>
            <a:r>
              <a:rPr sz="1800" spc="-50" dirty="0">
                <a:solidFill>
                  <a:srgbClr val="FFFFFF"/>
                </a:solidFill>
                <a:cs typeface="Calibri"/>
              </a:rPr>
              <a:t> </a:t>
            </a:r>
            <a:r>
              <a:rPr sz="1800" dirty="0">
                <a:solidFill>
                  <a:srgbClr val="FFFFFF"/>
                </a:solidFill>
                <a:cs typeface="Calibri"/>
              </a:rPr>
              <a:t>are</a:t>
            </a:r>
            <a:r>
              <a:rPr sz="1800" spc="10" dirty="0">
                <a:solidFill>
                  <a:srgbClr val="FFFFFF"/>
                </a:solidFill>
                <a:cs typeface="Calibri"/>
              </a:rPr>
              <a:t> </a:t>
            </a:r>
            <a:r>
              <a:rPr sz="1800" spc="-10" dirty="0">
                <a:solidFill>
                  <a:srgbClr val="FFFFFF"/>
                </a:solidFill>
                <a:cs typeface="Calibri"/>
              </a:rPr>
              <a:t>secure,</a:t>
            </a:r>
            <a:r>
              <a:rPr sz="1800" spc="-40" dirty="0">
                <a:solidFill>
                  <a:srgbClr val="FFFFFF"/>
                </a:solidFill>
                <a:cs typeface="Calibri"/>
              </a:rPr>
              <a:t> </a:t>
            </a:r>
            <a:r>
              <a:rPr sz="1800" dirty="0">
                <a:solidFill>
                  <a:srgbClr val="FFFFFF"/>
                </a:solidFill>
                <a:cs typeface="Calibri"/>
              </a:rPr>
              <a:t>scalable,</a:t>
            </a:r>
            <a:r>
              <a:rPr sz="1800" spc="-40" dirty="0">
                <a:solidFill>
                  <a:srgbClr val="FFFFFF"/>
                </a:solidFill>
                <a:cs typeface="Calibri"/>
              </a:rPr>
              <a:t> </a:t>
            </a:r>
            <a:r>
              <a:rPr sz="1800" dirty="0">
                <a:solidFill>
                  <a:srgbClr val="FFFFFF"/>
                </a:solidFill>
                <a:cs typeface="Calibri"/>
              </a:rPr>
              <a:t>and</a:t>
            </a:r>
            <a:r>
              <a:rPr sz="1800" spc="-35" dirty="0">
                <a:solidFill>
                  <a:srgbClr val="FFFFFF"/>
                </a:solidFill>
                <a:cs typeface="Calibri"/>
              </a:rPr>
              <a:t> </a:t>
            </a:r>
            <a:r>
              <a:rPr sz="1800" spc="-10" dirty="0">
                <a:solidFill>
                  <a:srgbClr val="FFFFFF"/>
                </a:solidFill>
                <a:cs typeface="Calibri"/>
              </a:rPr>
              <a:t>easy</a:t>
            </a:r>
            <a:r>
              <a:rPr sz="1800" spc="-50" dirty="0">
                <a:solidFill>
                  <a:srgbClr val="FFFFFF"/>
                </a:solidFill>
                <a:cs typeface="Calibri"/>
              </a:rPr>
              <a:t> </a:t>
            </a:r>
            <a:r>
              <a:rPr sz="1800" spc="-25" dirty="0">
                <a:solidFill>
                  <a:srgbClr val="FFFFFF"/>
                </a:solidFill>
                <a:cs typeface="Calibri"/>
              </a:rPr>
              <a:t>to </a:t>
            </a:r>
            <a:r>
              <a:rPr sz="1800" spc="-10" dirty="0">
                <a:solidFill>
                  <a:srgbClr val="FFFFFF"/>
                </a:solidFill>
                <a:cs typeface="Calibri"/>
              </a:rPr>
              <a:t>build.</a:t>
            </a:r>
            <a:endParaRPr sz="1800" dirty="0">
              <a:cs typeface="Calibri"/>
            </a:endParaRPr>
          </a:p>
          <a:p>
            <a:pPr>
              <a:lnSpc>
                <a:spcPct val="100000"/>
              </a:lnSpc>
              <a:spcBef>
                <a:spcPts val="15"/>
              </a:spcBef>
            </a:pPr>
            <a:endParaRPr sz="1800" dirty="0">
              <a:cs typeface="Calibri"/>
            </a:endParaRPr>
          </a:p>
          <a:p>
            <a:pPr marL="398145" marR="4321175" indent="-285750">
              <a:lnSpc>
                <a:spcPct val="100800"/>
              </a:lnSpc>
              <a:buFont typeface="Arial"/>
              <a:buChar char="•"/>
              <a:tabLst>
                <a:tab pos="398145" algn="l"/>
              </a:tabLst>
            </a:pPr>
            <a:r>
              <a:rPr sz="1550" dirty="0">
                <a:solidFill>
                  <a:srgbClr val="FFFFFF"/>
                </a:solidFill>
                <a:cs typeface="Calibri"/>
              </a:rPr>
              <a:t>Oracle</a:t>
            </a:r>
            <a:r>
              <a:rPr sz="1550" spc="65" dirty="0">
                <a:solidFill>
                  <a:srgbClr val="FFFFFF"/>
                </a:solidFill>
                <a:cs typeface="Calibri"/>
              </a:rPr>
              <a:t> </a:t>
            </a:r>
            <a:r>
              <a:rPr sz="1550" dirty="0">
                <a:solidFill>
                  <a:srgbClr val="FFFFFF"/>
                </a:solidFill>
                <a:cs typeface="Calibri"/>
              </a:rPr>
              <a:t>APEX</a:t>
            </a:r>
            <a:r>
              <a:rPr sz="1550" spc="120" dirty="0">
                <a:solidFill>
                  <a:srgbClr val="FFFFFF"/>
                </a:solidFill>
                <a:cs typeface="Calibri"/>
              </a:rPr>
              <a:t> </a:t>
            </a:r>
            <a:r>
              <a:rPr sz="1550" dirty="0">
                <a:solidFill>
                  <a:srgbClr val="FFFFFF"/>
                </a:solidFill>
                <a:cs typeface="Calibri"/>
              </a:rPr>
              <a:t>is</a:t>
            </a:r>
            <a:r>
              <a:rPr sz="1550" spc="95" dirty="0">
                <a:solidFill>
                  <a:srgbClr val="FFFFFF"/>
                </a:solidFill>
                <a:cs typeface="Calibri"/>
              </a:rPr>
              <a:t> </a:t>
            </a:r>
            <a:r>
              <a:rPr sz="1550" dirty="0">
                <a:solidFill>
                  <a:srgbClr val="FFFFFF"/>
                </a:solidFill>
                <a:cs typeface="Calibri"/>
              </a:rPr>
              <a:t>an</a:t>
            </a:r>
            <a:r>
              <a:rPr sz="1550" spc="125" dirty="0">
                <a:solidFill>
                  <a:srgbClr val="FFFFFF"/>
                </a:solidFill>
                <a:cs typeface="Calibri"/>
              </a:rPr>
              <a:t> </a:t>
            </a:r>
            <a:r>
              <a:rPr sz="1550" b="1" dirty="0">
                <a:solidFill>
                  <a:srgbClr val="F0B03E"/>
                </a:solidFill>
                <a:cs typeface="Calibri"/>
              </a:rPr>
              <a:t>enterprise</a:t>
            </a:r>
            <a:r>
              <a:rPr sz="1550" b="1" spc="60" dirty="0">
                <a:solidFill>
                  <a:srgbClr val="F0B03E"/>
                </a:solidFill>
                <a:cs typeface="Calibri"/>
              </a:rPr>
              <a:t> </a:t>
            </a:r>
            <a:r>
              <a:rPr sz="1550" b="1" dirty="0">
                <a:solidFill>
                  <a:srgbClr val="F0B03E"/>
                </a:solidFill>
                <a:cs typeface="Calibri"/>
              </a:rPr>
              <a:t>AI</a:t>
            </a:r>
            <a:r>
              <a:rPr sz="1550" b="1" spc="85" dirty="0">
                <a:solidFill>
                  <a:srgbClr val="F0B03E"/>
                </a:solidFill>
                <a:cs typeface="Calibri"/>
              </a:rPr>
              <a:t> </a:t>
            </a:r>
            <a:r>
              <a:rPr sz="1550" b="1" dirty="0">
                <a:solidFill>
                  <a:srgbClr val="F0B03E"/>
                </a:solidFill>
                <a:cs typeface="Calibri"/>
              </a:rPr>
              <a:t>application</a:t>
            </a:r>
            <a:r>
              <a:rPr sz="1550" b="1" spc="80" dirty="0">
                <a:solidFill>
                  <a:srgbClr val="F0B03E"/>
                </a:solidFill>
                <a:cs typeface="Calibri"/>
              </a:rPr>
              <a:t> </a:t>
            </a:r>
            <a:r>
              <a:rPr sz="1550" b="1" dirty="0">
                <a:solidFill>
                  <a:srgbClr val="F0B03E"/>
                </a:solidFill>
                <a:cs typeface="Calibri"/>
              </a:rPr>
              <a:t>platform</a:t>
            </a:r>
            <a:r>
              <a:rPr sz="1550" b="1" spc="155" dirty="0">
                <a:solidFill>
                  <a:srgbClr val="F0B03E"/>
                </a:solidFill>
                <a:cs typeface="Calibri"/>
              </a:rPr>
              <a:t> </a:t>
            </a:r>
            <a:r>
              <a:rPr sz="1550" dirty="0">
                <a:solidFill>
                  <a:srgbClr val="FFFFFF"/>
                </a:solidFill>
                <a:cs typeface="Calibri"/>
              </a:rPr>
              <a:t>for</a:t>
            </a:r>
            <a:r>
              <a:rPr sz="1550" spc="95" dirty="0">
                <a:solidFill>
                  <a:srgbClr val="FFFFFF"/>
                </a:solidFill>
                <a:cs typeface="Calibri"/>
              </a:rPr>
              <a:t> </a:t>
            </a:r>
            <a:r>
              <a:rPr sz="1550" dirty="0">
                <a:solidFill>
                  <a:srgbClr val="FFFFFF"/>
                </a:solidFill>
                <a:cs typeface="Calibri"/>
              </a:rPr>
              <a:t>building</a:t>
            </a:r>
            <a:r>
              <a:rPr sz="1550" spc="40" dirty="0">
                <a:solidFill>
                  <a:srgbClr val="FFFFFF"/>
                </a:solidFill>
                <a:cs typeface="Calibri"/>
              </a:rPr>
              <a:t> </a:t>
            </a:r>
            <a:r>
              <a:rPr sz="1550" spc="-10" dirty="0">
                <a:solidFill>
                  <a:srgbClr val="FFFFFF"/>
                </a:solidFill>
                <a:cs typeface="Calibri"/>
              </a:rPr>
              <a:t>secure, </a:t>
            </a:r>
            <a:r>
              <a:rPr sz="1550" dirty="0">
                <a:solidFill>
                  <a:srgbClr val="FFFFFF"/>
                </a:solidFill>
                <a:cs typeface="Calibri"/>
              </a:rPr>
              <a:t>scalable</a:t>
            </a:r>
            <a:r>
              <a:rPr sz="1550" spc="125" dirty="0">
                <a:solidFill>
                  <a:srgbClr val="FFFFFF"/>
                </a:solidFill>
                <a:cs typeface="Calibri"/>
              </a:rPr>
              <a:t> </a:t>
            </a:r>
            <a:r>
              <a:rPr sz="1550" dirty="0">
                <a:solidFill>
                  <a:srgbClr val="FFFFFF"/>
                </a:solidFill>
                <a:cs typeface="Calibri"/>
              </a:rPr>
              <a:t>web</a:t>
            </a:r>
            <a:r>
              <a:rPr sz="1550" spc="75" dirty="0">
                <a:solidFill>
                  <a:srgbClr val="FFFFFF"/>
                </a:solidFill>
                <a:cs typeface="Calibri"/>
              </a:rPr>
              <a:t> </a:t>
            </a:r>
            <a:r>
              <a:rPr sz="1550" dirty="0">
                <a:solidFill>
                  <a:srgbClr val="FFFFFF"/>
                </a:solidFill>
                <a:cs typeface="Calibri"/>
              </a:rPr>
              <a:t>and</a:t>
            </a:r>
            <a:r>
              <a:rPr sz="1550" spc="75" dirty="0">
                <a:solidFill>
                  <a:srgbClr val="FFFFFF"/>
                </a:solidFill>
                <a:cs typeface="Calibri"/>
              </a:rPr>
              <a:t> </a:t>
            </a:r>
            <a:r>
              <a:rPr sz="1550" dirty="0">
                <a:solidFill>
                  <a:srgbClr val="FFFFFF"/>
                </a:solidFill>
                <a:cs typeface="Calibri"/>
              </a:rPr>
              <a:t>mobile</a:t>
            </a:r>
            <a:r>
              <a:rPr sz="1550" spc="130" dirty="0">
                <a:solidFill>
                  <a:srgbClr val="FFFFFF"/>
                </a:solidFill>
                <a:cs typeface="Calibri"/>
              </a:rPr>
              <a:t> </a:t>
            </a:r>
            <a:r>
              <a:rPr sz="1550" spc="-10" dirty="0">
                <a:solidFill>
                  <a:srgbClr val="FFFFFF"/>
                </a:solidFill>
                <a:cs typeface="Calibri"/>
              </a:rPr>
              <a:t>applications.</a:t>
            </a:r>
            <a:endParaRPr sz="1550" dirty="0">
              <a:cs typeface="Calibri"/>
            </a:endParaRPr>
          </a:p>
          <a:p>
            <a:pPr>
              <a:lnSpc>
                <a:spcPct val="100000"/>
              </a:lnSpc>
              <a:spcBef>
                <a:spcPts val="130"/>
              </a:spcBef>
              <a:buClr>
                <a:srgbClr val="FFFFFF"/>
              </a:buClr>
              <a:buFont typeface="Arial"/>
              <a:buChar char="•"/>
            </a:pPr>
            <a:endParaRPr sz="1550" dirty="0">
              <a:cs typeface="Calibri"/>
            </a:endParaRPr>
          </a:p>
          <a:p>
            <a:pPr marL="398145" marR="4126865" indent="-285750">
              <a:lnSpc>
                <a:spcPct val="100800"/>
              </a:lnSpc>
              <a:buFont typeface="Arial"/>
              <a:buChar char="•"/>
              <a:tabLst>
                <a:tab pos="398145" algn="l"/>
              </a:tabLst>
            </a:pPr>
            <a:r>
              <a:rPr sz="1550" dirty="0">
                <a:solidFill>
                  <a:srgbClr val="FFFFFF"/>
                </a:solidFill>
                <a:cs typeface="Calibri"/>
              </a:rPr>
              <a:t>Trusted</a:t>
            </a:r>
            <a:r>
              <a:rPr sz="1550" spc="25" dirty="0">
                <a:solidFill>
                  <a:srgbClr val="FFFFFF"/>
                </a:solidFill>
                <a:cs typeface="Calibri"/>
              </a:rPr>
              <a:t> </a:t>
            </a:r>
            <a:r>
              <a:rPr sz="1550" dirty="0">
                <a:solidFill>
                  <a:srgbClr val="FFFFFF"/>
                </a:solidFill>
                <a:cs typeface="Calibri"/>
              </a:rPr>
              <a:t>by</a:t>
            </a:r>
            <a:r>
              <a:rPr sz="1550" spc="80" dirty="0">
                <a:solidFill>
                  <a:srgbClr val="FFFFFF"/>
                </a:solidFill>
                <a:cs typeface="Calibri"/>
              </a:rPr>
              <a:t> </a:t>
            </a:r>
            <a:r>
              <a:rPr sz="1550" b="1" dirty="0">
                <a:solidFill>
                  <a:srgbClr val="F0B03E"/>
                </a:solidFill>
                <a:cs typeface="Calibri"/>
              </a:rPr>
              <a:t>thousands</a:t>
            </a:r>
            <a:r>
              <a:rPr sz="1550" b="1" spc="130" dirty="0">
                <a:solidFill>
                  <a:srgbClr val="F0B03E"/>
                </a:solidFill>
                <a:cs typeface="Calibri"/>
              </a:rPr>
              <a:t> </a:t>
            </a:r>
            <a:r>
              <a:rPr sz="1550" dirty="0">
                <a:solidFill>
                  <a:srgbClr val="FFFFFF"/>
                </a:solidFill>
                <a:cs typeface="Calibri"/>
              </a:rPr>
              <a:t>of</a:t>
            </a:r>
            <a:r>
              <a:rPr sz="1550" spc="100" dirty="0">
                <a:solidFill>
                  <a:srgbClr val="FFFFFF"/>
                </a:solidFill>
                <a:cs typeface="Calibri"/>
              </a:rPr>
              <a:t> </a:t>
            </a:r>
            <a:r>
              <a:rPr sz="1550" dirty="0">
                <a:solidFill>
                  <a:srgbClr val="FFFFFF"/>
                </a:solidFill>
                <a:cs typeface="Calibri"/>
              </a:rPr>
              <a:t>organizations,</a:t>
            </a:r>
            <a:r>
              <a:rPr sz="1550" spc="30" dirty="0">
                <a:solidFill>
                  <a:srgbClr val="FFFFFF"/>
                </a:solidFill>
                <a:cs typeface="Calibri"/>
              </a:rPr>
              <a:t> </a:t>
            </a:r>
            <a:r>
              <a:rPr sz="1550" dirty="0">
                <a:solidFill>
                  <a:srgbClr val="FFFFFF"/>
                </a:solidFill>
                <a:cs typeface="Calibri"/>
              </a:rPr>
              <a:t>APEX</a:t>
            </a:r>
            <a:r>
              <a:rPr sz="1550" spc="125" dirty="0">
                <a:solidFill>
                  <a:srgbClr val="FFFFFF"/>
                </a:solidFill>
                <a:cs typeface="Calibri"/>
              </a:rPr>
              <a:t> </a:t>
            </a:r>
            <a:r>
              <a:rPr sz="1550" dirty="0">
                <a:solidFill>
                  <a:srgbClr val="FFFFFF"/>
                </a:solidFill>
                <a:cs typeface="Calibri"/>
              </a:rPr>
              <a:t>powers</a:t>
            </a:r>
            <a:r>
              <a:rPr sz="1550" spc="25" dirty="0">
                <a:solidFill>
                  <a:srgbClr val="FFFFFF"/>
                </a:solidFill>
                <a:cs typeface="Calibri"/>
              </a:rPr>
              <a:t> </a:t>
            </a:r>
            <a:r>
              <a:rPr sz="1550" dirty="0">
                <a:solidFill>
                  <a:srgbClr val="FFFFFF"/>
                </a:solidFill>
                <a:cs typeface="Calibri"/>
              </a:rPr>
              <a:t>systems</a:t>
            </a:r>
            <a:r>
              <a:rPr sz="1550" spc="114" dirty="0">
                <a:solidFill>
                  <a:srgbClr val="FFFFFF"/>
                </a:solidFill>
                <a:cs typeface="Calibri"/>
              </a:rPr>
              <a:t> </a:t>
            </a:r>
            <a:r>
              <a:rPr sz="1550" dirty="0">
                <a:solidFill>
                  <a:srgbClr val="FFFFFF"/>
                </a:solidFill>
                <a:cs typeface="Calibri"/>
              </a:rPr>
              <a:t>that</a:t>
            </a:r>
            <a:r>
              <a:rPr sz="1550" spc="125" dirty="0">
                <a:solidFill>
                  <a:srgbClr val="FFFFFF"/>
                </a:solidFill>
                <a:cs typeface="Calibri"/>
              </a:rPr>
              <a:t> </a:t>
            </a:r>
            <a:r>
              <a:rPr sz="1550" dirty="0">
                <a:solidFill>
                  <a:srgbClr val="FFFFFF"/>
                </a:solidFill>
                <a:cs typeface="Calibri"/>
              </a:rPr>
              <a:t>run</a:t>
            </a:r>
            <a:r>
              <a:rPr sz="1550" spc="114" dirty="0">
                <a:solidFill>
                  <a:srgbClr val="FFFFFF"/>
                </a:solidFill>
                <a:cs typeface="Calibri"/>
              </a:rPr>
              <a:t> </a:t>
            </a:r>
            <a:r>
              <a:rPr sz="1550" spc="-20" dirty="0">
                <a:solidFill>
                  <a:srgbClr val="FFFFFF"/>
                </a:solidFill>
                <a:cs typeface="Calibri"/>
              </a:rPr>
              <a:t>core </a:t>
            </a:r>
            <a:r>
              <a:rPr sz="1550" dirty="0">
                <a:solidFill>
                  <a:srgbClr val="FFFFFF"/>
                </a:solidFill>
                <a:cs typeface="Calibri"/>
              </a:rPr>
              <a:t>business</a:t>
            </a:r>
            <a:r>
              <a:rPr sz="1550" spc="135" dirty="0">
                <a:solidFill>
                  <a:srgbClr val="FFFFFF"/>
                </a:solidFill>
                <a:cs typeface="Calibri"/>
              </a:rPr>
              <a:t> </a:t>
            </a:r>
            <a:r>
              <a:rPr sz="1550" dirty="0">
                <a:solidFill>
                  <a:srgbClr val="FFFFFF"/>
                </a:solidFill>
                <a:cs typeface="Calibri"/>
              </a:rPr>
              <a:t>operations</a:t>
            </a:r>
            <a:r>
              <a:rPr sz="1550" spc="140" dirty="0">
                <a:solidFill>
                  <a:srgbClr val="FFFFFF"/>
                </a:solidFill>
                <a:cs typeface="Calibri"/>
              </a:rPr>
              <a:t> </a:t>
            </a:r>
            <a:r>
              <a:rPr sz="1550" dirty="0">
                <a:solidFill>
                  <a:srgbClr val="FFFFFF"/>
                </a:solidFill>
                <a:cs typeface="Calibri"/>
              </a:rPr>
              <a:t>every</a:t>
            </a:r>
            <a:r>
              <a:rPr sz="1550" spc="110" dirty="0">
                <a:solidFill>
                  <a:srgbClr val="FFFFFF"/>
                </a:solidFill>
                <a:cs typeface="Calibri"/>
              </a:rPr>
              <a:t> </a:t>
            </a:r>
            <a:r>
              <a:rPr sz="1550" spc="-20" dirty="0">
                <a:solidFill>
                  <a:srgbClr val="FFFFFF"/>
                </a:solidFill>
                <a:cs typeface="Calibri"/>
              </a:rPr>
              <a:t>day.</a:t>
            </a:r>
            <a:endParaRPr sz="1550" dirty="0">
              <a:cs typeface="Calibri"/>
            </a:endParaRPr>
          </a:p>
          <a:p>
            <a:pPr>
              <a:lnSpc>
                <a:spcPct val="100000"/>
              </a:lnSpc>
              <a:spcBef>
                <a:spcPts val="125"/>
              </a:spcBef>
              <a:buClr>
                <a:srgbClr val="FFFFFF"/>
              </a:buClr>
              <a:buFont typeface="Arial"/>
              <a:buChar char="•"/>
            </a:pPr>
            <a:endParaRPr sz="1550" dirty="0">
              <a:cs typeface="Calibri"/>
            </a:endParaRPr>
          </a:p>
          <a:p>
            <a:pPr marL="398145" marR="4027804" indent="-285750">
              <a:lnSpc>
                <a:spcPct val="100800"/>
              </a:lnSpc>
              <a:spcBef>
                <a:spcPts val="5"/>
              </a:spcBef>
              <a:buFont typeface="Arial"/>
              <a:buChar char="•"/>
              <a:tabLst>
                <a:tab pos="398145" algn="l"/>
              </a:tabLst>
            </a:pPr>
            <a:r>
              <a:rPr sz="1550" dirty="0">
                <a:solidFill>
                  <a:srgbClr val="FFFFFF"/>
                </a:solidFill>
                <a:cs typeface="Calibri"/>
              </a:rPr>
              <a:t>With</a:t>
            </a:r>
            <a:r>
              <a:rPr sz="1550" spc="110" dirty="0">
                <a:solidFill>
                  <a:srgbClr val="FFFFFF"/>
                </a:solidFill>
                <a:cs typeface="Calibri"/>
              </a:rPr>
              <a:t> </a:t>
            </a:r>
            <a:r>
              <a:rPr sz="1550" b="1" dirty="0">
                <a:solidFill>
                  <a:srgbClr val="F0B03E"/>
                </a:solidFill>
                <a:cs typeface="Calibri"/>
              </a:rPr>
              <a:t>Oracle</a:t>
            </a:r>
            <a:r>
              <a:rPr sz="1550" b="1" spc="75" dirty="0">
                <a:solidFill>
                  <a:srgbClr val="F0B03E"/>
                </a:solidFill>
                <a:cs typeface="Calibri"/>
              </a:rPr>
              <a:t> </a:t>
            </a:r>
            <a:r>
              <a:rPr sz="1550" b="1" dirty="0">
                <a:solidFill>
                  <a:srgbClr val="F0B03E"/>
                </a:solidFill>
                <a:cs typeface="Calibri"/>
              </a:rPr>
              <a:t>AI</a:t>
            </a:r>
            <a:r>
              <a:rPr sz="1550" b="1" spc="90" dirty="0">
                <a:solidFill>
                  <a:srgbClr val="F0B03E"/>
                </a:solidFill>
                <a:cs typeface="Calibri"/>
              </a:rPr>
              <a:t> </a:t>
            </a:r>
            <a:r>
              <a:rPr sz="1550" b="1" dirty="0">
                <a:solidFill>
                  <a:srgbClr val="F0B03E"/>
                </a:solidFill>
                <a:cs typeface="Calibri"/>
              </a:rPr>
              <a:t>Database</a:t>
            </a:r>
            <a:r>
              <a:rPr sz="1550" b="1" spc="100" dirty="0">
                <a:solidFill>
                  <a:srgbClr val="F0B03E"/>
                </a:solidFill>
                <a:cs typeface="Calibri"/>
              </a:rPr>
              <a:t> </a:t>
            </a:r>
            <a:r>
              <a:rPr sz="1550" dirty="0">
                <a:solidFill>
                  <a:srgbClr val="FFFFFF"/>
                </a:solidFill>
                <a:cs typeface="Calibri"/>
              </a:rPr>
              <a:t>and</a:t>
            </a:r>
            <a:r>
              <a:rPr sz="1550" spc="114" dirty="0">
                <a:solidFill>
                  <a:srgbClr val="FFFFFF"/>
                </a:solidFill>
                <a:cs typeface="Calibri"/>
              </a:rPr>
              <a:t> </a:t>
            </a:r>
            <a:r>
              <a:rPr sz="1550" b="1" dirty="0">
                <a:solidFill>
                  <a:srgbClr val="F0B03E"/>
                </a:solidFill>
                <a:cs typeface="Calibri"/>
              </a:rPr>
              <a:t>Oracle</a:t>
            </a:r>
            <a:r>
              <a:rPr sz="1550" b="1" spc="70" dirty="0">
                <a:solidFill>
                  <a:srgbClr val="F0B03E"/>
                </a:solidFill>
                <a:cs typeface="Calibri"/>
              </a:rPr>
              <a:t> </a:t>
            </a:r>
            <a:r>
              <a:rPr sz="1550" b="1" dirty="0">
                <a:solidFill>
                  <a:srgbClr val="F0B03E"/>
                </a:solidFill>
                <a:cs typeface="Calibri"/>
              </a:rPr>
              <a:t>Cloud</a:t>
            </a:r>
            <a:r>
              <a:rPr sz="1550" b="1" spc="90" dirty="0">
                <a:solidFill>
                  <a:srgbClr val="F0B03E"/>
                </a:solidFill>
                <a:cs typeface="Calibri"/>
              </a:rPr>
              <a:t> </a:t>
            </a:r>
            <a:r>
              <a:rPr sz="1550" b="1" dirty="0">
                <a:solidFill>
                  <a:srgbClr val="F0B03E"/>
                </a:solidFill>
                <a:cs typeface="Calibri"/>
              </a:rPr>
              <a:t>Infrastructure</a:t>
            </a:r>
            <a:r>
              <a:rPr sz="1550" dirty="0">
                <a:solidFill>
                  <a:srgbClr val="FFFFFF"/>
                </a:solidFill>
                <a:cs typeface="Calibri"/>
              </a:rPr>
              <a:t>,</a:t>
            </a:r>
            <a:r>
              <a:rPr sz="1550" spc="130" dirty="0">
                <a:solidFill>
                  <a:srgbClr val="FFFFFF"/>
                </a:solidFill>
                <a:cs typeface="Calibri"/>
              </a:rPr>
              <a:t> </a:t>
            </a:r>
            <a:r>
              <a:rPr sz="1550" dirty="0">
                <a:solidFill>
                  <a:srgbClr val="FFFFFF"/>
                </a:solidFill>
                <a:cs typeface="Calibri"/>
              </a:rPr>
              <a:t>every</a:t>
            </a:r>
            <a:r>
              <a:rPr sz="1550" spc="165" dirty="0">
                <a:solidFill>
                  <a:srgbClr val="FFFFFF"/>
                </a:solidFill>
                <a:cs typeface="Calibri"/>
              </a:rPr>
              <a:t> </a:t>
            </a:r>
            <a:r>
              <a:rPr sz="1550" spc="-10" dirty="0">
                <a:solidFill>
                  <a:srgbClr val="FFFFFF"/>
                </a:solidFill>
                <a:cs typeface="Calibri"/>
              </a:rPr>
              <a:t>application </a:t>
            </a:r>
            <a:r>
              <a:rPr sz="1550" dirty="0">
                <a:solidFill>
                  <a:srgbClr val="FFFFFF"/>
                </a:solidFill>
                <a:cs typeface="Calibri"/>
              </a:rPr>
              <a:t>inherits</a:t>
            </a:r>
            <a:r>
              <a:rPr sz="1550" spc="45" dirty="0">
                <a:solidFill>
                  <a:srgbClr val="FFFFFF"/>
                </a:solidFill>
                <a:cs typeface="Calibri"/>
              </a:rPr>
              <a:t> </a:t>
            </a:r>
            <a:r>
              <a:rPr sz="1550" dirty="0">
                <a:solidFill>
                  <a:srgbClr val="FFFFFF"/>
                </a:solidFill>
                <a:cs typeface="Calibri"/>
              </a:rPr>
              <a:t>built-in</a:t>
            </a:r>
            <a:r>
              <a:rPr sz="1550" spc="145" dirty="0">
                <a:solidFill>
                  <a:srgbClr val="FFFFFF"/>
                </a:solidFill>
                <a:cs typeface="Calibri"/>
              </a:rPr>
              <a:t> </a:t>
            </a:r>
            <a:r>
              <a:rPr sz="1550" dirty="0">
                <a:solidFill>
                  <a:srgbClr val="FFFFFF"/>
                </a:solidFill>
                <a:cs typeface="Calibri"/>
              </a:rPr>
              <a:t>reliability,</a:t>
            </a:r>
            <a:r>
              <a:rPr sz="1550" spc="60" dirty="0">
                <a:solidFill>
                  <a:srgbClr val="FFFFFF"/>
                </a:solidFill>
                <a:cs typeface="Calibri"/>
              </a:rPr>
              <a:t> </a:t>
            </a:r>
            <a:r>
              <a:rPr sz="1550" dirty="0">
                <a:solidFill>
                  <a:srgbClr val="FFFFFF"/>
                </a:solidFill>
                <a:cs typeface="Calibri"/>
              </a:rPr>
              <a:t>governance,</a:t>
            </a:r>
            <a:r>
              <a:rPr sz="1550" spc="160" dirty="0">
                <a:solidFill>
                  <a:srgbClr val="FFFFFF"/>
                </a:solidFill>
                <a:cs typeface="Calibri"/>
              </a:rPr>
              <a:t> </a:t>
            </a:r>
            <a:r>
              <a:rPr sz="1550" dirty="0">
                <a:solidFill>
                  <a:srgbClr val="FFFFFF"/>
                </a:solidFill>
                <a:cs typeface="Calibri"/>
              </a:rPr>
              <a:t>and</a:t>
            </a:r>
            <a:r>
              <a:rPr sz="1550" spc="145" dirty="0">
                <a:solidFill>
                  <a:srgbClr val="FFFFFF"/>
                </a:solidFill>
                <a:cs typeface="Calibri"/>
              </a:rPr>
              <a:t> </a:t>
            </a:r>
            <a:r>
              <a:rPr sz="1550" spc="-10" dirty="0">
                <a:solidFill>
                  <a:srgbClr val="FFFFFF"/>
                </a:solidFill>
                <a:cs typeface="Calibri"/>
              </a:rPr>
              <a:t>security.</a:t>
            </a:r>
            <a:endParaRPr sz="1550" dirty="0">
              <a:cs typeface="Calibri"/>
            </a:endParaRPr>
          </a:p>
          <a:p>
            <a:pPr>
              <a:lnSpc>
                <a:spcPct val="100000"/>
              </a:lnSpc>
              <a:spcBef>
                <a:spcPts val="125"/>
              </a:spcBef>
              <a:buClr>
                <a:srgbClr val="FFFFFF"/>
              </a:buClr>
              <a:buFont typeface="Arial"/>
              <a:buChar char="•"/>
            </a:pPr>
            <a:endParaRPr sz="1550" dirty="0">
              <a:cs typeface="Calibri"/>
            </a:endParaRPr>
          </a:p>
          <a:p>
            <a:pPr marL="398145" marR="4530725" indent="-285750">
              <a:lnSpc>
                <a:spcPct val="100800"/>
              </a:lnSpc>
              <a:buFont typeface="Arial"/>
              <a:buChar char="•"/>
              <a:tabLst>
                <a:tab pos="398145" algn="l"/>
              </a:tabLst>
            </a:pPr>
            <a:r>
              <a:rPr sz="1550" dirty="0">
                <a:solidFill>
                  <a:srgbClr val="FFFFFF"/>
                </a:solidFill>
                <a:cs typeface="Calibri"/>
              </a:rPr>
              <a:t>APEX</a:t>
            </a:r>
            <a:r>
              <a:rPr sz="1550" spc="130" dirty="0">
                <a:solidFill>
                  <a:srgbClr val="FFFFFF"/>
                </a:solidFill>
                <a:cs typeface="Calibri"/>
              </a:rPr>
              <a:t> </a:t>
            </a:r>
            <a:r>
              <a:rPr sz="1550" dirty="0">
                <a:solidFill>
                  <a:srgbClr val="FFFFFF"/>
                </a:solidFill>
                <a:cs typeface="Calibri"/>
              </a:rPr>
              <a:t>helps</a:t>
            </a:r>
            <a:r>
              <a:rPr sz="1550" spc="114" dirty="0">
                <a:solidFill>
                  <a:srgbClr val="FFFFFF"/>
                </a:solidFill>
                <a:cs typeface="Calibri"/>
              </a:rPr>
              <a:t> </a:t>
            </a:r>
            <a:r>
              <a:rPr sz="1550" dirty="0">
                <a:solidFill>
                  <a:srgbClr val="FFFFFF"/>
                </a:solidFill>
                <a:cs typeface="Calibri"/>
              </a:rPr>
              <a:t>developers</a:t>
            </a:r>
            <a:r>
              <a:rPr sz="1550" spc="114" dirty="0">
                <a:solidFill>
                  <a:srgbClr val="FFFFFF"/>
                </a:solidFill>
                <a:cs typeface="Calibri"/>
              </a:rPr>
              <a:t> </a:t>
            </a:r>
            <a:r>
              <a:rPr sz="1550" dirty="0">
                <a:solidFill>
                  <a:srgbClr val="FFFFFF"/>
                </a:solidFill>
                <a:cs typeface="Calibri"/>
              </a:rPr>
              <a:t>turn</a:t>
            </a:r>
            <a:r>
              <a:rPr sz="1550" spc="125" dirty="0">
                <a:solidFill>
                  <a:srgbClr val="FFFFFF"/>
                </a:solidFill>
                <a:cs typeface="Calibri"/>
              </a:rPr>
              <a:t> </a:t>
            </a:r>
            <a:r>
              <a:rPr sz="1550" b="1" dirty="0">
                <a:solidFill>
                  <a:srgbClr val="F0B03E"/>
                </a:solidFill>
                <a:cs typeface="Calibri"/>
              </a:rPr>
              <a:t>ideas</a:t>
            </a:r>
            <a:r>
              <a:rPr sz="1550" b="1" spc="140" dirty="0">
                <a:solidFill>
                  <a:srgbClr val="F0B03E"/>
                </a:solidFill>
                <a:cs typeface="Calibri"/>
              </a:rPr>
              <a:t> </a:t>
            </a:r>
            <a:r>
              <a:rPr sz="1550" dirty="0">
                <a:solidFill>
                  <a:srgbClr val="FFFFFF"/>
                </a:solidFill>
                <a:cs typeface="Calibri"/>
              </a:rPr>
              <a:t>into</a:t>
            </a:r>
            <a:r>
              <a:rPr sz="1550" spc="75" dirty="0">
                <a:solidFill>
                  <a:srgbClr val="FFFFFF"/>
                </a:solidFill>
                <a:cs typeface="Calibri"/>
              </a:rPr>
              <a:t> </a:t>
            </a:r>
            <a:r>
              <a:rPr sz="1550" b="1" dirty="0">
                <a:solidFill>
                  <a:srgbClr val="F0B03E"/>
                </a:solidFill>
                <a:cs typeface="Calibri"/>
              </a:rPr>
              <a:t>production-ready</a:t>
            </a:r>
            <a:r>
              <a:rPr sz="1550" b="1" spc="50" dirty="0">
                <a:solidFill>
                  <a:srgbClr val="F0B03E"/>
                </a:solidFill>
                <a:cs typeface="Calibri"/>
              </a:rPr>
              <a:t> </a:t>
            </a:r>
            <a:r>
              <a:rPr sz="1550" b="1" dirty="0">
                <a:solidFill>
                  <a:srgbClr val="F0B03E"/>
                </a:solidFill>
                <a:cs typeface="Calibri"/>
              </a:rPr>
              <a:t>apps</a:t>
            </a:r>
            <a:r>
              <a:rPr sz="1550" b="1" spc="100" dirty="0">
                <a:solidFill>
                  <a:srgbClr val="F0B03E"/>
                </a:solidFill>
                <a:cs typeface="Calibri"/>
              </a:rPr>
              <a:t> </a:t>
            </a:r>
            <a:r>
              <a:rPr sz="1550" spc="-10" dirty="0">
                <a:solidFill>
                  <a:srgbClr val="FFFFFF"/>
                </a:solidFill>
                <a:cs typeface="Calibri"/>
              </a:rPr>
              <a:t>quickly, </a:t>
            </a:r>
            <a:r>
              <a:rPr sz="1550" dirty="0">
                <a:solidFill>
                  <a:srgbClr val="FFFFFF"/>
                </a:solidFill>
                <a:cs typeface="Calibri"/>
              </a:rPr>
              <a:t>without</a:t>
            </a:r>
            <a:r>
              <a:rPr sz="1550" spc="70" dirty="0">
                <a:solidFill>
                  <a:srgbClr val="FFFFFF"/>
                </a:solidFill>
                <a:cs typeface="Calibri"/>
              </a:rPr>
              <a:t> </a:t>
            </a:r>
            <a:r>
              <a:rPr sz="1550" dirty="0">
                <a:solidFill>
                  <a:srgbClr val="FFFFFF"/>
                </a:solidFill>
                <a:cs typeface="Calibri"/>
              </a:rPr>
              <a:t>sacrificing</a:t>
            </a:r>
            <a:r>
              <a:rPr sz="1550" spc="165" dirty="0">
                <a:solidFill>
                  <a:srgbClr val="FFFFFF"/>
                </a:solidFill>
                <a:cs typeface="Calibri"/>
              </a:rPr>
              <a:t> </a:t>
            </a:r>
            <a:r>
              <a:rPr sz="1550" dirty="0">
                <a:solidFill>
                  <a:srgbClr val="FFFFFF"/>
                </a:solidFill>
                <a:cs typeface="Calibri"/>
              </a:rPr>
              <a:t>control</a:t>
            </a:r>
            <a:r>
              <a:rPr sz="1550" spc="100" dirty="0">
                <a:solidFill>
                  <a:srgbClr val="FFFFFF"/>
                </a:solidFill>
                <a:cs typeface="Calibri"/>
              </a:rPr>
              <a:t> </a:t>
            </a:r>
            <a:r>
              <a:rPr sz="1550" dirty="0">
                <a:solidFill>
                  <a:srgbClr val="FFFFFF"/>
                </a:solidFill>
                <a:cs typeface="Calibri"/>
              </a:rPr>
              <a:t>or</a:t>
            </a:r>
            <a:r>
              <a:rPr sz="1550" spc="130" dirty="0">
                <a:solidFill>
                  <a:srgbClr val="FFFFFF"/>
                </a:solidFill>
                <a:cs typeface="Calibri"/>
              </a:rPr>
              <a:t> </a:t>
            </a:r>
            <a:r>
              <a:rPr sz="1550" spc="-10" dirty="0">
                <a:solidFill>
                  <a:srgbClr val="FFFFFF"/>
                </a:solidFill>
                <a:cs typeface="Calibri"/>
              </a:rPr>
              <a:t>performance.</a:t>
            </a:r>
            <a:endParaRPr sz="1550" dirty="0">
              <a:cs typeface="Calibri"/>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C122B-EFA4-C1F8-3556-BD45C1166DE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8B6684D-F880-54EE-AA3E-F96B08CA58E8}"/>
              </a:ext>
            </a:extLst>
          </p:cNvPr>
          <p:cNvSpPr>
            <a:spLocks noGrp="1"/>
          </p:cNvSpPr>
          <p:nvPr>
            <p:ph type="ftr" sz="quarter" idx="3"/>
          </p:nvPr>
        </p:nvSpPr>
        <p:spPr/>
        <p:txBody>
          <a:bodyPr/>
          <a:lstStyle/>
          <a:p>
            <a:r>
              <a:rPr lang="en-US"/>
              <a:t>Copyright © 2026, Oracle and/or its affiliates</a:t>
            </a:r>
            <a:endParaRPr lang="en-US" dirty="0"/>
          </a:p>
        </p:txBody>
      </p:sp>
      <p:sp>
        <p:nvSpPr>
          <p:cNvPr id="4" name="Slide Number Placeholder 3">
            <a:extLst>
              <a:ext uri="{FF2B5EF4-FFF2-40B4-BE49-F238E27FC236}">
                <a16:creationId xmlns:a16="http://schemas.microsoft.com/office/drawing/2014/main" id="{B31149D1-BD95-F690-984D-FB0933CB6D17}"/>
              </a:ext>
            </a:extLst>
          </p:cNvPr>
          <p:cNvSpPr>
            <a:spLocks noGrp="1"/>
          </p:cNvSpPr>
          <p:nvPr>
            <p:ph type="sldNum" sz="quarter" idx="4"/>
          </p:nvPr>
        </p:nvSpPr>
        <p:spPr/>
        <p:txBody>
          <a:bodyPr/>
          <a:lstStyle/>
          <a:p>
            <a:fld id="{766B4A5F-AE5C-6B4D-A0D8-689C8C1B0247}" type="slidenum">
              <a:rPr lang="en-US" smtClean="0"/>
              <a:t>5</a:t>
            </a:fld>
            <a:endParaRPr lang="en-US" dirty="0"/>
          </a:p>
        </p:txBody>
      </p:sp>
      <p:sp>
        <p:nvSpPr>
          <p:cNvPr id="6" name="object 2">
            <a:extLst>
              <a:ext uri="{FF2B5EF4-FFF2-40B4-BE49-F238E27FC236}">
                <a16:creationId xmlns:a16="http://schemas.microsoft.com/office/drawing/2014/main" id="{1E1174D9-5CCF-9B8D-2677-B8A33A74326B}"/>
              </a:ext>
            </a:extLst>
          </p:cNvPr>
          <p:cNvSpPr/>
          <p:nvPr/>
        </p:nvSpPr>
        <p:spPr>
          <a:xfrm>
            <a:off x="768095" y="1280529"/>
            <a:ext cx="302260" cy="46355"/>
          </a:xfrm>
          <a:custGeom>
            <a:avLst/>
            <a:gdLst/>
            <a:ahLst/>
            <a:cxnLst/>
            <a:rect l="l" t="t" r="r" b="b"/>
            <a:pathLst>
              <a:path w="302259" h="46355">
                <a:moveTo>
                  <a:pt x="301752" y="0"/>
                </a:moveTo>
                <a:lnTo>
                  <a:pt x="0" y="0"/>
                </a:lnTo>
                <a:lnTo>
                  <a:pt x="0" y="45731"/>
                </a:lnTo>
                <a:lnTo>
                  <a:pt x="301752" y="45731"/>
                </a:lnTo>
                <a:lnTo>
                  <a:pt x="301752" y="0"/>
                </a:lnTo>
                <a:close/>
              </a:path>
            </a:pathLst>
          </a:custGeom>
          <a:solidFill>
            <a:srgbClr val="C64634"/>
          </a:solidFill>
        </p:spPr>
        <p:txBody>
          <a:bodyPr wrap="square" lIns="0" tIns="0" rIns="0" bIns="0" rtlCol="0"/>
          <a:lstStyle/>
          <a:p>
            <a:endParaRPr/>
          </a:p>
        </p:txBody>
      </p:sp>
      <p:sp>
        <p:nvSpPr>
          <p:cNvPr id="7" name="object 3" descr="$PPTXTitle">
            <a:extLst>
              <a:ext uri="{FF2B5EF4-FFF2-40B4-BE49-F238E27FC236}">
                <a16:creationId xmlns:a16="http://schemas.microsoft.com/office/drawing/2014/main" id="{4ABFBB63-E4F6-660B-846D-0962141FD6DD}"/>
              </a:ext>
            </a:extLst>
          </p:cNvPr>
          <p:cNvSpPr txBox="1">
            <a:spLocks noGrp="1"/>
          </p:cNvSpPr>
          <p:nvPr>
            <p:ph type="title"/>
          </p:nvPr>
        </p:nvSpPr>
        <p:spPr>
          <a:xfrm>
            <a:off x="750354" y="545247"/>
            <a:ext cx="8589594" cy="781350"/>
          </a:xfrm>
          <a:prstGeom prst="rect">
            <a:avLst/>
          </a:prstGeom>
        </p:spPr>
        <p:txBody>
          <a:bodyPr vert="horz" wrap="square" lIns="0" tIns="80608" rIns="0" bIns="0" rtlCol="0">
            <a:spAutoFit/>
          </a:bodyPr>
          <a:lstStyle/>
          <a:p>
            <a:pPr marL="18415">
              <a:lnSpc>
                <a:spcPct val="100000"/>
              </a:lnSpc>
              <a:spcBef>
                <a:spcPts val="130"/>
              </a:spcBef>
            </a:pPr>
            <a:r>
              <a:rPr dirty="0"/>
              <a:t>The</a:t>
            </a:r>
            <a:r>
              <a:rPr spc="70" dirty="0"/>
              <a:t> </a:t>
            </a:r>
            <a:r>
              <a:rPr dirty="0"/>
              <a:t>Oracle</a:t>
            </a:r>
            <a:r>
              <a:rPr spc="5" dirty="0"/>
              <a:t> </a:t>
            </a:r>
            <a:r>
              <a:rPr dirty="0"/>
              <a:t>APEX</a:t>
            </a:r>
            <a:r>
              <a:rPr spc="40" dirty="0"/>
              <a:t> </a:t>
            </a:r>
            <a:r>
              <a:rPr spc="-10" dirty="0"/>
              <a:t>advantage</a:t>
            </a:r>
          </a:p>
        </p:txBody>
      </p:sp>
      <p:sp>
        <p:nvSpPr>
          <p:cNvPr id="8" name="object 4">
            <a:extLst>
              <a:ext uri="{FF2B5EF4-FFF2-40B4-BE49-F238E27FC236}">
                <a16:creationId xmlns:a16="http://schemas.microsoft.com/office/drawing/2014/main" id="{2DDD8C55-56F4-1361-0EE0-4EE33D016C6B}"/>
              </a:ext>
            </a:extLst>
          </p:cNvPr>
          <p:cNvSpPr/>
          <p:nvPr/>
        </p:nvSpPr>
        <p:spPr>
          <a:xfrm>
            <a:off x="1058636" y="1802212"/>
            <a:ext cx="820419" cy="827405"/>
          </a:xfrm>
          <a:custGeom>
            <a:avLst/>
            <a:gdLst/>
            <a:ahLst/>
            <a:cxnLst/>
            <a:rect l="l" t="t" r="r" b="b"/>
            <a:pathLst>
              <a:path w="820419" h="827405">
                <a:moveTo>
                  <a:pt x="456599" y="0"/>
                </a:moveTo>
                <a:lnTo>
                  <a:pt x="0" y="0"/>
                </a:lnTo>
                <a:lnTo>
                  <a:pt x="0" y="767542"/>
                </a:lnTo>
                <a:lnTo>
                  <a:pt x="593568" y="767542"/>
                </a:lnTo>
                <a:lnTo>
                  <a:pt x="593568" y="733618"/>
                </a:lnTo>
                <a:lnTo>
                  <a:pt x="33917" y="733618"/>
                </a:lnTo>
                <a:lnTo>
                  <a:pt x="33917" y="33923"/>
                </a:lnTo>
                <a:lnTo>
                  <a:pt x="490516" y="33923"/>
                </a:lnTo>
                <a:lnTo>
                  <a:pt x="456599" y="0"/>
                </a:lnTo>
                <a:close/>
              </a:path>
              <a:path w="820419" h="827405">
                <a:moveTo>
                  <a:pt x="593568" y="614885"/>
                </a:moveTo>
                <a:lnTo>
                  <a:pt x="559651" y="648809"/>
                </a:lnTo>
                <a:lnTo>
                  <a:pt x="559651" y="733618"/>
                </a:lnTo>
                <a:lnTo>
                  <a:pt x="593568" y="733618"/>
                </a:lnTo>
                <a:lnTo>
                  <a:pt x="593568" y="614885"/>
                </a:lnTo>
                <a:close/>
              </a:path>
              <a:path w="820419" h="827405">
                <a:moveTo>
                  <a:pt x="313751" y="648809"/>
                </a:moveTo>
                <a:lnTo>
                  <a:pt x="84793" y="648809"/>
                </a:lnTo>
                <a:lnTo>
                  <a:pt x="84793" y="682733"/>
                </a:lnTo>
                <a:lnTo>
                  <a:pt x="313751" y="682733"/>
                </a:lnTo>
                <a:lnTo>
                  <a:pt x="313751" y="648809"/>
                </a:lnTo>
                <a:close/>
              </a:path>
              <a:path w="820419" h="827405">
                <a:moveTo>
                  <a:pt x="753827" y="286655"/>
                </a:moveTo>
                <a:lnTo>
                  <a:pt x="438397" y="602164"/>
                </a:lnTo>
                <a:lnTo>
                  <a:pt x="424377" y="682309"/>
                </a:lnTo>
                <a:lnTo>
                  <a:pt x="504535" y="668315"/>
                </a:lnTo>
                <a:lnTo>
                  <a:pt x="532091" y="640752"/>
                </a:lnTo>
                <a:lnTo>
                  <a:pt x="466378" y="640752"/>
                </a:lnTo>
                <a:lnTo>
                  <a:pt x="470166" y="619126"/>
                </a:lnTo>
                <a:lnTo>
                  <a:pt x="712278" y="377006"/>
                </a:lnTo>
                <a:lnTo>
                  <a:pt x="795771" y="377006"/>
                </a:lnTo>
                <a:lnTo>
                  <a:pt x="802159" y="370617"/>
                </a:lnTo>
                <a:lnTo>
                  <a:pt x="754222" y="370617"/>
                </a:lnTo>
                <a:lnTo>
                  <a:pt x="736416" y="352807"/>
                </a:lnTo>
                <a:lnTo>
                  <a:pt x="754222" y="334997"/>
                </a:lnTo>
                <a:lnTo>
                  <a:pt x="802159" y="334997"/>
                </a:lnTo>
                <a:lnTo>
                  <a:pt x="753827" y="286655"/>
                </a:lnTo>
                <a:close/>
              </a:path>
              <a:path w="820419" h="827405">
                <a:moveTo>
                  <a:pt x="795771" y="377006"/>
                </a:moveTo>
                <a:lnTo>
                  <a:pt x="712278" y="377006"/>
                </a:lnTo>
                <a:lnTo>
                  <a:pt x="730085" y="394816"/>
                </a:lnTo>
                <a:lnTo>
                  <a:pt x="487972" y="636936"/>
                </a:lnTo>
                <a:lnTo>
                  <a:pt x="466378" y="640752"/>
                </a:lnTo>
                <a:lnTo>
                  <a:pt x="532091" y="640752"/>
                </a:lnTo>
                <a:lnTo>
                  <a:pt x="754222" y="418562"/>
                </a:lnTo>
                <a:lnTo>
                  <a:pt x="798737" y="418562"/>
                </a:lnTo>
                <a:lnTo>
                  <a:pt x="792831" y="409629"/>
                </a:lnTo>
                <a:lnTo>
                  <a:pt x="777964" y="394816"/>
                </a:lnTo>
                <a:lnTo>
                  <a:pt x="795771" y="377006"/>
                </a:lnTo>
                <a:close/>
              </a:path>
              <a:path w="820419" h="827405">
                <a:moveTo>
                  <a:pt x="407023" y="589442"/>
                </a:moveTo>
                <a:lnTo>
                  <a:pt x="84793" y="589442"/>
                </a:lnTo>
                <a:lnTo>
                  <a:pt x="84793" y="623366"/>
                </a:lnTo>
                <a:lnTo>
                  <a:pt x="407023" y="623366"/>
                </a:lnTo>
                <a:lnTo>
                  <a:pt x="407023" y="589442"/>
                </a:lnTo>
                <a:close/>
              </a:path>
              <a:path w="820419" h="827405">
                <a:moveTo>
                  <a:pt x="798737" y="418562"/>
                </a:moveTo>
                <a:lnTo>
                  <a:pt x="754222" y="418562"/>
                </a:lnTo>
                <a:lnTo>
                  <a:pt x="770785" y="435072"/>
                </a:lnTo>
                <a:lnTo>
                  <a:pt x="770785" y="437616"/>
                </a:lnTo>
                <a:lnTo>
                  <a:pt x="663946" y="544493"/>
                </a:lnTo>
                <a:lnTo>
                  <a:pt x="688084" y="568664"/>
                </a:lnTo>
                <a:lnTo>
                  <a:pt x="792831" y="463500"/>
                </a:lnTo>
                <a:lnTo>
                  <a:pt x="801162" y="450905"/>
                </a:lnTo>
                <a:lnTo>
                  <a:pt x="803901" y="436768"/>
                </a:lnTo>
                <a:lnTo>
                  <a:pt x="803939" y="436569"/>
                </a:lnTo>
                <a:lnTo>
                  <a:pt x="801162" y="422230"/>
                </a:lnTo>
                <a:lnTo>
                  <a:pt x="798737" y="418562"/>
                </a:lnTo>
                <a:close/>
              </a:path>
              <a:path w="820419" h="827405">
                <a:moveTo>
                  <a:pt x="298036" y="241706"/>
                </a:moveTo>
                <a:lnTo>
                  <a:pt x="258335" y="249781"/>
                </a:lnTo>
                <a:lnTo>
                  <a:pt x="225548" y="271616"/>
                </a:lnTo>
                <a:lnTo>
                  <a:pt x="203251" y="303628"/>
                </a:lnTo>
                <a:lnTo>
                  <a:pt x="195024" y="342234"/>
                </a:lnTo>
                <a:lnTo>
                  <a:pt x="196958" y="366074"/>
                </a:lnTo>
                <a:lnTo>
                  <a:pt x="201913" y="385473"/>
                </a:lnTo>
                <a:lnTo>
                  <a:pt x="208617" y="401373"/>
                </a:lnTo>
                <a:lnTo>
                  <a:pt x="215798" y="414718"/>
                </a:lnTo>
                <a:lnTo>
                  <a:pt x="220892" y="423908"/>
                </a:lnTo>
                <a:lnTo>
                  <a:pt x="225072" y="432902"/>
                </a:lnTo>
                <a:lnTo>
                  <a:pt x="227901" y="442458"/>
                </a:lnTo>
                <a:lnTo>
                  <a:pt x="228941" y="453334"/>
                </a:lnTo>
                <a:lnTo>
                  <a:pt x="228941" y="508449"/>
                </a:lnTo>
                <a:lnTo>
                  <a:pt x="296792" y="544069"/>
                </a:lnTo>
                <a:lnTo>
                  <a:pt x="364627" y="508449"/>
                </a:lnTo>
                <a:lnTo>
                  <a:pt x="364627" y="506329"/>
                </a:lnTo>
                <a:lnTo>
                  <a:pt x="296792" y="506329"/>
                </a:lnTo>
                <a:lnTo>
                  <a:pt x="262858" y="488519"/>
                </a:lnTo>
                <a:lnTo>
                  <a:pt x="262858" y="470709"/>
                </a:lnTo>
                <a:lnTo>
                  <a:pt x="364627" y="470709"/>
                </a:lnTo>
                <a:lnTo>
                  <a:pt x="364627" y="453334"/>
                </a:lnTo>
                <a:lnTo>
                  <a:pt x="365666" y="442458"/>
                </a:lnTo>
                <a:lnTo>
                  <a:pt x="367349" y="436768"/>
                </a:lnTo>
                <a:lnTo>
                  <a:pt x="261162" y="436768"/>
                </a:lnTo>
                <a:lnTo>
                  <a:pt x="258473" y="426688"/>
                </a:lnTo>
                <a:lnTo>
                  <a:pt x="254909" y="416852"/>
                </a:lnTo>
                <a:lnTo>
                  <a:pt x="250550" y="407334"/>
                </a:lnTo>
                <a:lnTo>
                  <a:pt x="245475" y="398208"/>
                </a:lnTo>
                <a:lnTo>
                  <a:pt x="239315" y="386719"/>
                </a:lnTo>
                <a:lnTo>
                  <a:pt x="234028" y="374356"/>
                </a:lnTo>
                <a:lnTo>
                  <a:pt x="230332" y="359925"/>
                </a:lnTo>
                <a:lnTo>
                  <a:pt x="228941" y="342234"/>
                </a:lnTo>
                <a:lnTo>
                  <a:pt x="234945" y="316442"/>
                </a:lnTo>
                <a:lnTo>
                  <a:pt x="235028" y="316084"/>
                </a:lnTo>
                <a:lnTo>
                  <a:pt x="249979" y="294939"/>
                </a:lnTo>
                <a:lnTo>
                  <a:pt x="271501" y="280909"/>
                </a:lnTo>
                <a:lnTo>
                  <a:pt x="271074" y="280909"/>
                </a:lnTo>
                <a:lnTo>
                  <a:pt x="298036" y="275630"/>
                </a:lnTo>
                <a:lnTo>
                  <a:pt x="372378" y="275630"/>
                </a:lnTo>
                <a:lnTo>
                  <a:pt x="369325" y="271128"/>
                </a:lnTo>
                <a:lnTo>
                  <a:pt x="337245" y="249598"/>
                </a:lnTo>
                <a:lnTo>
                  <a:pt x="298036" y="241706"/>
                </a:lnTo>
                <a:close/>
              </a:path>
              <a:path w="820419" h="827405">
                <a:moveTo>
                  <a:pt x="364627" y="470709"/>
                </a:moveTo>
                <a:lnTo>
                  <a:pt x="330709" y="470709"/>
                </a:lnTo>
                <a:lnTo>
                  <a:pt x="330709" y="488519"/>
                </a:lnTo>
                <a:lnTo>
                  <a:pt x="296792" y="506329"/>
                </a:lnTo>
                <a:lnTo>
                  <a:pt x="364627" y="506329"/>
                </a:lnTo>
                <a:lnTo>
                  <a:pt x="364627" y="470709"/>
                </a:lnTo>
                <a:close/>
              </a:path>
              <a:path w="820419" h="827405">
                <a:moveTo>
                  <a:pt x="490516" y="33923"/>
                </a:moveTo>
                <a:lnTo>
                  <a:pt x="419742" y="33923"/>
                </a:lnTo>
                <a:lnTo>
                  <a:pt x="419742" y="173859"/>
                </a:lnTo>
                <a:lnTo>
                  <a:pt x="559651" y="173859"/>
                </a:lnTo>
                <a:lnTo>
                  <a:pt x="559651" y="445249"/>
                </a:lnTo>
                <a:lnTo>
                  <a:pt x="593568" y="411325"/>
                </a:lnTo>
                <a:lnTo>
                  <a:pt x="593568" y="139935"/>
                </a:lnTo>
                <a:lnTo>
                  <a:pt x="453659" y="139935"/>
                </a:lnTo>
                <a:lnTo>
                  <a:pt x="453659" y="45401"/>
                </a:lnTo>
                <a:lnTo>
                  <a:pt x="501991" y="45401"/>
                </a:lnTo>
                <a:lnTo>
                  <a:pt x="490516" y="33923"/>
                </a:lnTo>
                <a:close/>
              </a:path>
              <a:path w="820419" h="827405">
                <a:moveTo>
                  <a:pt x="313751" y="381642"/>
                </a:moveTo>
                <a:lnTo>
                  <a:pt x="279834" y="381642"/>
                </a:lnTo>
                <a:lnTo>
                  <a:pt x="279834" y="436768"/>
                </a:lnTo>
                <a:lnTo>
                  <a:pt x="313751" y="436768"/>
                </a:lnTo>
                <a:lnTo>
                  <a:pt x="313751" y="381642"/>
                </a:lnTo>
                <a:close/>
              </a:path>
              <a:path w="820419" h="827405">
                <a:moveTo>
                  <a:pt x="372378" y="275630"/>
                </a:moveTo>
                <a:lnTo>
                  <a:pt x="298036" y="275630"/>
                </a:lnTo>
                <a:lnTo>
                  <a:pt x="324013" y="280909"/>
                </a:lnTo>
                <a:lnTo>
                  <a:pt x="345174" y="295257"/>
                </a:lnTo>
                <a:lnTo>
                  <a:pt x="359413" y="316442"/>
                </a:lnTo>
                <a:lnTo>
                  <a:pt x="364627" y="342234"/>
                </a:lnTo>
                <a:lnTo>
                  <a:pt x="363231" y="359925"/>
                </a:lnTo>
                <a:lnTo>
                  <a:pt x="359525" y="374356"/>
                </a:lnTo>
                <a:lnTo>
                  <a:pt x="354229" y="386719"/>
                </a:lnTo>
                <a:lnTo>
                  <a:pt x="348064" y="398208"/>
                </a:lnTo>
                <a:lnTo>
                  <a:pt x="342785" y="407334"/>
                </a:lnTo>
                <a:lnTo>
                  <a:pt x="338475" y="416704"/>
                </a:lnTo>
                <a:lnTo>
                  <a:pt x="335019" y="426521"/>
                </a:lnTo>
                <a:lnTo>
                  <a:pt x="332456" y="436569"/>
                </a:lnTo>
                <a:lnTo>
                  <a:pt x="332405" y="436768"/>
                </a:lnTo>
                <a:lnTo>
                  <a:pt x="367349" y="436768"/>
                </a:lnTo>
                <a:lnTo>
                  <a:pt x="368492" y="432902"/>
                </a:lnTo>
                <a:lnTo>
                  <a:pt x="372663" y="423908"/>
                </a:lnTo>
                <a:lnTo>
                  <a:pt x="391838" y="385473"/>
                </a:lnTo>
                <a:lnTo>
                  <a:pt x="398939" y="342234"/>
                </a:lnTo>
                <a:lnTo>
                  <a:pt x="391099" y="303628"/>
                </a:lnTo>
                <a:lnTo>
                  <a:pt x="390987" y="303079"/>
                </a:lnTo>
                <a:lnTo>
                  <a:pt x="372378" y="275630"/>
                </a:lnTo>
                <a:close/>
              </a:path>
              <a:path w="820419" h="827405">
                <a:moveTo>
                  <a:pt x="802159" y="334997"/>
                </a:moveTo>
                <a:lnTo>
                  <a:pt x="754222" y="334997"/>
                </a:lnTo>
                <a:lnTo>
                  <a:pt x="772029" y="352807"/>
                </a:lnTo>
                <a:lnTo>
                  <a:pt x="754222" y="370617"/>
                </a:lnTo>
                <a:lnTo>
                  <a:pt x="802159" y="370617"/>
                </a:lnTo>
                <a:lnTo>
                  <a:pt x="819965" y="352807"/>
                </a:lnTo>
                <a:lnTo>
                  <a:pt x="802159" y="334997"/>
                </a:lnTo>
                <a:close/>
              </a:path>
              <a:path w="820419" h="827405">
                <a:moveTo>
                  <a:pt x="169586" y="326516"/>
                </a:moveTo>
                <a:lnTo>
                  <a:pt x="118710" y="326516"/>
                </a:lnTo>
                <a:lnTo>
                  <a:pt x="118710" y="360440"/>
                </a:lnTo>
                <a:lnTo>
                  <a:pt x="169586" y="360440"/>
                </a:lnTo>
                <a:lnTo>
                  <a:pt x="169586" y="326516"/>
                </a:lnTo>
                <a:close/>
              </a:path>
              <a:path w="820419" h="827405">
                <a:moveTo>
                  <a:pt x="474857" y="326516"/>
                </a:moveTo>
                <a:lnTo>
                  <a:pt x="423982" y="326516"/>
                </a:lnTo>
                <a:lnTo>
                  <a:pt x="423982" y="360440"/>
                </a:lnTo>
                <a:lnTo>
                  <a:pt x="474857" y="360440"/>
                </a:lnTo>
                <a:lnTo>
                  <a:pt x="474857" y="326516"/>
                </a:lnTo>
                <a:close/>
              </a:path>
              <a:path w="820419" h="827405">
                <a:moveTo>
                  <a:pt x="410810" y="205691"/>
                </a:moveTo>
                <a:lnTo>
                  <a:pt x="374802" y="241706"/>
                </a:lnTo>
                <a:lnTo>
                  <a:pt x="398939" y="265905"/>
                </a:lnTo>
                <a:lnTo>
                  <a:pt x="435005" y="229833"/>
                </a:lnTo>
                <a:lnTo>
                  <a:pt x="410810" y="205691"/>
                </a:lnTo>
                <a:close/>
              </a:path>
              <a:path w="820419" h="827405">
                <a:moveTo>
                  <a:pt x="183152" y="205238"/>
                </a:moveTo>
                <a:lnTo>
                  <a:pt x="158986" y="229437"/>
                </a:lnTo>
                <a:lnTo>
                  <a:pt x="195024" y="265453"/>
                </a:lnTo>
                <a:lnTo>
                  <a:pt x="219190" y="241311"/>
                </a:lnTo>
                <a:lnTo>
                  <a:pt x="183152" y="205238"/>
                </a:lnTo>
                <a:close/>
              </a:path>
              <a:path w="820419" h="827405">
                <a:moveTo>
                  <a:pt x="313751" y="165378"/>
                </a:moveTo>
                <a:lnTo>
                  <a:pt x="279833" y="165378"/>
                </a:lnTo>
                <a:lnTo>
                  <a:pt x="279833" y="216264"/>
                </a:lnTo>
                <a:lnTo>
                  <a:pt x="313751" y="216264"/>
                </a:lnTo>
                <a:lnTo>
                  <a:pt x="313751" y="165378"/>
                </a:lnTo>
                <a:close/>
              </a:path>
              <a:path w="820419" h="827405">
                <a:moveTo>
                  <a:pt x="501991" y="45401"/>
                </a:moveTo>
                <a:lnTo>
                  <a:pt x="453659" y="45401"/>
                </a:lnTo>
                <a:lnTo>
                  <a:pt x="548175" y="139935"/>
                </a:lnTo>
                <a:lnTo>
                  <a:pt x="593568" y="139935"/>
                </a:lnTo>
                <a:lnTo>
                  <a:pt x="593568" y="136995"/>
                </a:lnTo>
                <a:lnTo>
                  <a:pt x="501991" y="45401"/>
                </a:lnTo>
                <a:close/>
              </a:path>
              <a:path w="820419" h="827405">
                <a:moveTo>
                  <a:pt x="593568" y="792985"/>
                </a:moveTo>
                <a:lnTo>
                  <a:pt x="0" y="792985"/>
                </a:lnTo>
                <a:lnTo>
                  <a:pt x="0" y="809947"/>
                </a:lnTo>
                <a:lnTo>
                  <a:pt x="33917" y="826909"/>
                </a:lnTo>
                <a:lnTo>
                  <a:pt x="559651" y="826909"/>
                </a:lnTo>
                <a:lnTo>
                  <a:pt x="593568" y="809947"/>
                </a:lnTo>
                <a:lnTo>
                  <a:pt x="593568" y="792985"/>
                </a:lnTo>
                <a:close/>
              </a:path>
            </a:pathLst>
          </a:custGeom>
          <a:solidFill>
            <a:srgbClr val="FBFAF9"/>
          </a:solidFill>
        </p:spPr>
        <p:txBody>
          <a:bodyPr wrap="square" lIns="0" tIns="0" rIns="0" bIns="0" rtlCol="0"/>
          <a:lstStyle/>
          <a:p>
            <a:endParaRPr/>
          </a:p>
        </p:txBody>
      </p:sp>
      <p:sp>
        <p:nvSpPr>
          <p:cNvPr id="9" name="object 5">
            <a:extLst>
              <a:ext uri="{FF2B5EF4-FFF2-40B4-BE49-F238E27FC236}">
                <a16:creationId xmlns:a16="http://schemas.microsoft.com/office/drawing/2014/main" id="{7822F441-B147-D6A0-77A4-8F829DD9CB20}"/>
              </a:ext>
            </a:extLst>
          </p:cNvPr>
          <p:cNvSpPr/>
          <p:nvPr/>
        </p:nvSpPr>
        <p:spPr>
          <a:xfrm>
            <a:off x="1058811" y="3156305"/>
            <a:ext cx="652145" cy="602615"/>
          </a:xfrm>
          <a:custGeom>
            <a:avLst/>
            <a:gdLst/>
            <a:ahLst/>
            <a:cxnLst/>
            <a:rect l="l" t="t" r="r" b="b"/>
            <a:pathLst>
              <a:path w="652144" h="602614">
                <a:moveTo>
                  <a:pt x="313575" y="46139"/>
                </a:moveTo>
                <a:lnTo>
                  <a:pt x="311289" y="34467"/>
                </a:lnTo>
                <a:lnTo>
                  <a:pt x="311200" y="34036"/>
                </a:lnTo>
                <a:lnTo>
                  <a:pt x="310095" y="28384"/>
                </a:lnTo>
                <a:lnTo>
                  <a:pt x="300456" y="13804"/>
                </a:lnTo>
                <a:lnTo>
                  <a:pt x="286080" y="3860"/>
                </a:lnTo>
                <a:lnTo>
                  <a:pt x="279704" y="2476"/>
                </a:lnTo>
                <a:lnTo>
                  <a:pt x="279704" y="562546"/>
                </a:lnTo>
                <a:lnTo>
                  <a:pt x="274650" y="567944"/>
                </a:lnTo>
                <a:lnTo>
                  <a:pt x="273304" y="567944"/>
                </a:lnTo>
                <a:lnTo>
                  <a:pt x="268363" y="568248"/>
                </a:lnTo>
                <a:lnTo>
                  <a:pt x="268401" y="567944"/>
                </a:lnTo>
                <a:lnTo>
                  <a:pt x="265010" y="567944"/>
                </a:lnTo>
                <a:lnTo>
                  <a:pt x="237337" y="564108"/>
                </a:lnTo>
                <a:lnTo>
                  <a:pt x="212204" y="553097"/>
                </a:lnTo>
                <a:lnTo>
                  <a:pt x="190969" y="535724"/>
                </a:lnTo>
                <a:lnTo>
                  <a:pt x="174955" y="512826"/>
                </a:lnTo>
                <a:lnTo>
                  <a:pt x="170713" y="504342"/>
                </a:lnTo>
                <a:lnTo>
                  <a:pt x="161302" y="503580"/>
                </a:lnTo>
                <a:lnTo>
                  <a:pt x="122847" y="492874"/>
                </a:lnTo>
                <a:lnTo>
                  <a:pt x="92532" y="469087"/>
                </a:lnTo>
                <a:lnTo>
                  <a:pt x="73355" y="435648"/>
                </a:lnTo>
                <a:lnTo>
                  <a:pt x="68287" y="396049"/>
                </a:lnTo>
                <a:lnTo>
                  <a:pt x="68414" y="394385"/>
                </a:lnTo>
                <a:lnTo>
                  <a:pt x="68491" y="393217"/>
                </a:lnTo>
                <a:lnTo>
                  <a:pt x="68707" y="391375"/>
                </a:lnTo>
                <a:lnTo>
                  <a:pt x="68821" y="390398"/>
                </a:lnTo>
                <a:lnTo>
                  <a:pt x="69265" y="387604"/>
                </a:lnTo>
                <a:lnTo>
                  <a:pt x="70535" y="379120"/>
                </a:lnTo>
                <a:lnTo>
                  <a:pt x="64452" y="373164"/>
                </a:lnTo>
                <a:lnTo>
                  <a:pt x="41808" y="339813"/>
                </a:lnTo>
                <a:lnTo>
                  <a:pt x="34010" y="301790"/>
                </a:lnTo>
                <a:lnTo>
                  <a:pt x="41046" y="263626"/>
                </a:lnTo>
                <a:lnTo>
                  <a:pt x="62941" y="229895"/>
                </a:lnTo>
                <a:lnTo>
                  <a:pt x="63423" y="229438"/>
                </a:lnTo>
                <a:lnTo>
                  <a:pt x="63893" y="228930"/>
                </a:lnTo>
                <a:lnTo>
                  <a:pt x="64389" y="228485"/>
                </a:lnTo>
                <a:lnTo>
                  <a:pt x="70573" y="222377"/>
                </a:lnTo>
                <a:lnTo>
                  <a:pt x="69265" y="213893"/>
                </a:lnTo>
                <a:lnTo>
                  <a:pt x="68440" y="208864"/>
                </a:lnTo>
                <a:lnTo>
                  <a:pt x="68021" y="203771"/>
                </a:lnTo>
                <a:lnTo>
                  <a:pt x="75311" y="161163"/>
                </a:lnTo>
                <a:lnTo>
                  <a:pt x="124853" y="107759"/>
                </a:lnTo>
                <a:lnTo>
                  <a:pt x="161721" y="97650"/>
                </a:lnTo>
                <a:lnTo>
                  <a:pt x="171018" y="96964"/>
                </a:lnTo>
                <a:lnTo>
                  <a:pt x="175260" y="88709"/>
                </a:lnTo>
                <a:lnTo>
                  <a:pt x="213855" y="48425"/>
                </a:lnTo>
                <a:lnTo>
                  <a:pt x="256171" y="34467"/>
                </a:lnTo>
                <a:lnTo>
                  <a:pt x="264833" y="34036"/>
                </a:lnTo>
                <a:lnTo>
                  <a:pt x="274129" y="34036"/>
                </a:lnTo>
                <a:lnTo>
                  <a:pt x="279539" y="39293"/>
                </a:lnTo>
                <a:lnTo>
                  <a:pt x="279654" y="206095"/>
                </a:lnTo>
                <a:lnTo>
                  <a:pt x="198526" y="206095"/>
                </a:lnTo>
                <a:lnTo>
                  <a:pt x="192049" y="199644"/>
                </a:lnTo>
                <a:lnTo>
                  <a:pt x="193535" y="193370"/>
                </a:lnTo>
                <a:lnTo>
                  <a:pt x="196405" y="181229"/>
                </a:lnTo>
                <a:lnTo>
                  <a:pt x="168732" y="136436"/>
                </a:lnTo>
                <a:lnTo>
                  <a:pt x="162648" y="135001"/>
                </a:lnTo>
                <a:lnTo>
                  <a:pt x="162648" y="187096"/>
                </a:lnTo>
                <a:lnTo>
                  <a:pt x="156502" y="193370"/>
                </a:lnTo>
                <a:lnTo>
                  <a:pt x="141363" y="193370"/>
                </a:lnTo>
                <a:lnTo>
                  <a:pt x="135102" y="187096"/>
                </a:lnTo>
                <a:lnTo>
                  <a:pt x="135102" y="171945"/>
                </a:lnTo>
                <a:lnTo>
                  <a:pt x="141249" y="165773"/>
                </a:lnTo>
                <a:lnTo>
                  <a:pt x="156425" y="165773"/>
                </a:lnTo>
                <a:lnTo>
                  <a:pt x="162572" y="171945"/>
                </a:lnTo>
                <a:lnTo>
                  <a:pt x="162648" y="187096"/>
                </a:lnTo>
                <a:lnTo>
                  <a:pt x="162648" y="135001"/>
                </a:lnTo>
                <a:lnTo>
                  <a:pt x="150329" y="132067"/>
                </a:lnTo>
                <a:lnTo>
                  <a:pt x="132321" y="135001"/>
                </a:lnTo>
                <a:lnTo>
                  <a:pt x="116713" y="144500"/>
                </a:lnTo>
                <a:lnTo>
                  <a:pt x="105562" y="159778"/>
                </a:lnTo>
                <a:lnTo>
                  <a:pt x="101206" y="178168"/>
                </a:lnTo>
                <a:lnTo>
                  <a:pt x="104140" y="196176"/>
                </a:lnTo>
                <a:lnTo>
                  <a:pt x="113614" y="211772"/>
                </a:lnTo>
                <a:lnTo>
                  <a:pt x="128879" y="222935"/>
                </a:lnTo>
                <a:lnTo>
                  <a:pt x="135369" y="225933"/>
                </a:lnTo>
                <a:lnTo>
                  <a:pt x="135648" y="225933"/>
                </a:lnTo>
                <a:lnTo>
                  <a:pt x="141922" y="227291"/>
                </a:lnTo>
                <a:lnTo>
                  <a:pt x="155333" y="227291"/>
                </a:lnTo>
                <a:lnTo>
                  <a:pt x="161810" y="225933"/>
                </a:lnTo>
                <a:lnTo>
                  <a:pt x="167792" y="223329"/>
                </a:lnTo>
                <a:lnTo>
                  <a:pt x="182714" y="238264"/>
                </a:lnTo>
                <a:lnTo>
                  <a:pt x="187032" y="240017"/>
                </a:lnTo>
                <a:lnTo>
                  <a:pt x="279654" y="240017"/>
                </a:lnTo>
                <a:lnTo>
                  <a:pt x="279654" y="284111"/>
                </a:lnTo>
                <a:lnTo>
                  <a:pt x="161899" y="284111"/>
                </a:lnTo>
                <a:lnTo>
                  <a:pt x="151803" y="268122"/>
                </a:lnTo>
                <a:lnTo>
                  <a:pt x="136867" y="257606"/>
                </a:lnTo>
                <a:lnTo>
                  <a:pt x="131241" y="256298"/>
                </a:lnTo>
                <a:lnTo>
                  <a:pt x="131241" y="293497"/>
                </a:lnTo>
                <a:lnTo>
                  <a:pt x="131241" y="308648"/>
                </a:lnTo>
                <a:lnTo>
                  <a:pt x="125095" y="314820"/>
                </a:lnTo>
                <a:lnTo>
                  <a:pt x="109931" y="314820"/>
                </a:lnTo>
                <a:lnTo>
                  <a:pt x="103771" y="308648"/>
                </a:lnTo>
                <a:lnTo>
                  <a:pt x="103771" y="293497"/>
                </a:lnTo>
                <a:lnTo>
                  <a:pt x="109867" y="287388"/>
                </a:lnTo>
                <a:lnTo>
                  <a:pt x="125120" y="287388"/>
                </a:lnTo>
                <a:lnTo>
                  <a:pt x="131241" y="293497"/>
                </a:lnTo>
                <a:lnTo>
                  <a:pt x="131241" y="256298"/>
                </a:lnTo>
                <a:lnTo>
                  <a:pt x="84404" y="266661"/>
                </a:lnTo>
                <a:lnTo>
                  <a:pt x="69723" y="299377"/>
                </a:lnTo>
                <a:lnTo>
                  <a:pt x="72834" y="318033"/>
                </a:lnTo>
                <a:lnTo>
                  <a:pt x="82931" y="334048"/>
                </a:lnTo>
                <a:lnTo>
                  <a:pt x="97866" y="344576"/>
                </a:lnTo>
                <a:lnTo>
                  <a:pt x="115658" y="348729"/>
                </a:lnTo>
                <a:lnTo>
                  <a:pt x="134327" y="345630"/>
                </a:lnTo>
                <a:lnTo>
                  <a:pt x="143306" y="341083"/>
                </a:lnTo>
                <a:lnTo>
                  <a:pt x="151053" y="334797"/>
                </a:lnTo>
                <a:lnTo>
                  <a:pt x="157327" y="327037"/>
                </a:lnTo>
                <a:lnTo>
                  <a:pt x="161899" y="318033"/>
                </a:lnTo>
                <a:lnTo>
                  <a:pt x="279654" y="318033"/>
                </a:lnTo>
                <a:lnTo>
                  <a:pt x="279654" y="360464"/>
                </a:lnTo>
                <a:lnTo>
                  <a:pt x="187020" y="360464"/>
                </a:lnTo>
                <a:lnTo>
                  <a:pt x="182714" y="362242"/>
                </a:lnTo>
                <a:lnTo>
                  <a:pt x="167792" y="377164"/>
                </a:lnTo>
                <a:lnTo>
                  <a:pt x="162661" y="376059"/>
                </a:lnTo>
                <a:lnTo>
                  <a:pt x="162661" y="428256"/>
                </a:lnTo>
                <a:lnTo>
                  <a:pt x="156514" y="434416"/>
                </a:lnTo>
                <a:lnTo>
                  <a:pt x="141338" y="434416"/>
                </a:lnTo>
                <a:lnTo>
                  <a:pt x="135191" y="428256"/>
                </a:lnTo>
                <a:lnTo>
                  <a:pt x="135191" y="413143"/>
                </a:lnTo>
                <a:lnTo>
                  <a:pt x="137769" y="410502"/>
                </a:lnTo>
                <a:lnTo>
                  <a:pt x="141274" y="407009"/>
                </a:lnTo>
                <a:lnTo>
                  <a:pt x="156464" y="407009"/>
                </a:lnTo>
                <a:lnTo>
                  <a:pt x="162534" y="413143"/>
                </a:lnTo>
                <a:lnTo>
                  <a:pt x="162661" y="428256"/>
                </a:lnTo>
                <a:lnTo>
                  <a:pt x="162661" y="376059"/>
                </a:lnTo>
                <a:lnTo>
                  <a:pt x="115760" y="386295"/>
                </a:lnTo>
                <a:lnTo>
                  <a:pt x="100888" y="420458"/>
                </a:lnTo>
                <a:lnTo>
                  <a:pt x="104190" y="438404"/>
                </a:lnTo>
                <a:lnTo>
                  <a:pt x="114007" y="453872"/>
                </a:lnTo>
                <a:lnTo>
                  <a:pt x="129540" y="464756"/>
                </a:lnTo>
                <a:lnTo>
                  <a:pt x="148094" y="468757"/>
                </a:lnTo>
                <a:lnTo>
                  <a:pt x="166116" y="465455"/>
                </a:lnTo>
                <a:lnTo>
                  <a:pt x="194246" y="434416"/>
                </a:lnTo>
                <a:lnTo>
                  <a:pt x="196443" y="420458"/>
                </a:lnTo>
                <a:lnTo>
                  <a:pt x="195287" y="410502"/>
                </a:lnTo>
                <a:lnTo>
                  <a:pt x="194106" y="407009"/>
                </a:lnTo>
                <a:lnTo>
                  <a:pt x="192049" y="400913"/>
                </a:lnTo>
                <a:lnTo>
                  <a:pt x="198526" y="394385"/>
                </a:lnTo>
                <a:lnTo>
                  <a:pt x="279654" y="394385"/>
                </a:lnTo>
                <a:lnTo>
                  <a:pt x="279704" y="562546"/>
                </a:lnTo>
                <a:lnTo>
                  <a:pt x="279704" y="2476"/>
                </a:lnTo>
                <a:lnTo>
                  <a:pt x="268401" y="0"/>
                </a:lnTo>
                <a:lnTo>
                  <a:pt x="255816" y="355"/>
                </a:lnTo>
                <a:lnTo>
                  <a:pt x="243357" y="1892"/>
                </a:lnTo>
                <a:lnTo>
                  <a:pt x="198501" y="18173"/>
                </a:lnTo>
                <a:lnTo>
                  <a:pt x="163563" y="46723"/>
                </a:lnTo>
                <a:lnTo>
                  <a:pt x="149987" y="65024"/>
                </a:lnTo>
                <a:lnTo>
                  <a:pt x="103847" y="80594"/>
                </a:lnTo>
                <a:lnTo>
                  <a:pt x="67132" y="110401"/>
                </a:lnTo>
                <a:lnTo>
                  <a:pt x="42849" y="150990"/>
                </a:lnTo>
                <a:lnTo>
                  <a:pt x="34036" y="198678"/>
                </a:lnTo>
                <a:lnTo>
                  <a:pt x="34150" y="206095"/>
                </a:lnTo>
                <a:lnTo>
                  <a:pt x="34188" y="206819"/>
                </a:lnTo>
                <a:lnTo>
                  <a:pt x="34582" y="210781"/>
                </a:lnTo>
                <a:lnTo>
                  <a:pt x="8648" y="253466"/>
                </a:lnTo>
                <a:lnTo>
                  <a:pt x="0" y="301078"/>
                </a:lnTo>
                <a:lnTo>
                  <a:pt x="8661" y="348729"/>
                </a:lnTo>
                <a:lnTo>
                  <a:pt x="34582" y="391375"/>
                </a:lnTo>
                <a:lnTo>
                  <a:pt x="34417" y="393217"/>
                </a:lnTo>
                <a:lnTo>
                  <a:pt x="34315" y="394385"/>
                </a:lnTo>
                <a:lnTo>
                  <a:pt x="34201" y="395617"/>
                </a:lnTo>
                <a:lnTo>
                  <a:pt x="34023" y="399173"/>
                </a:lnTo>
                <a:lnTo>
                  <a:pt x="34023" y="402907"/>
                </a:lnTo>
                <a:lnTo>
                  <a:pt x="42887" y="450596"/>
                </a:lnTo>
                <a:lnTo>
                  <a:pt x="67005" y="491058"/>
                </a:lnTo>
                <a:lnTo>
                  <a:pt x="103466" y="520890"/>
                </a:lnTo>
                <a:lnTo>
                  <a:pt x="149313" y="536689"/>
                </a:lnTo>
                <a:lnTo>
                  <a:pt x="169799" y="562546"/>
                </a:lnTo>
                <a:lnTo>
                  <a:pt x="171056" y="564108"/>
                </a:lnTo>
                <a:lnTo>
                  <a:pt x="198513" y="584669"/>
                </a:lnTo>
                <a:lnTo>
                  <a:pt x="230327" y="597662"/>
                </a:lnTo>
                <a:lnTo>
                  <a:pt x="264960" y="602170"/>
                </a:lnTo>
                <a:lnTo>
                  <a:pt x="269544" y="602170"/>
                </a:lnTo>
                <a:lnTo>
                  <a:pt x="286905" y="598068"/>
                </a:lnTo>
                <a:lnTo>
                  <a:pt x="300939" y="588048"/>
                </a:lnTo>
                <a:lnTo>
                  <a:pt x="310286" y="573544"/>
                </a:lnTo>
                <a:lnTo>
                  <a:pt x="311277" y="568248"/>
                </a:lnTo>
                <a:lnTo>
                  <a:pt x="313575" y="555993"/>
                </a:lnTo>
                <a:lnTo>
                  <a:pt x="313575" y="206095"/>
                </a:lnTo>
                <a:lnTo>
                  <a:pt x="313575" y="46139"/>
                </a:lnTo>
                <a:close/>
              </a:path>
              <a:path w="652144" h="602614">
                <a:moveTo>
                  <a:pt x="652119" y="301078"/>
                </a:moveTo>
                <a:lnTo>
                  <a:pt x="649909" y="276377"/>
                </a:lnTo>
                <a:lnTo>
                  <a:pt x="643267" y="252704"/>
                </a:lnTo>
                <a:lnTo>
                  <a:pt x="632409" y="230644"/>
                </a:lnTo>
                <a:lnTo>
                  <a:pt x="618058" y="211429"/>
                </a:lnTo>
                <a:lnTo>
                  <a:pt x="618058" y="300177"/>
                </a:lnTo>
                <a:lnTo>
                  <a:pt x="610997" y="338378"/>
                </a:lnTo>
                <a:lnTo>
                  <a:pt x="589038" y="372110"/>
                </a:lnTo>
                <a:lnTo>
                  <a:pt x="588632" y="372554"/>
                </a:lnTo>
                <a:lnTo>
                  <a:pt x="581571" y="379463"/>
                </a:lnTo>
                <a:lnTo>
                  <a:pt x="583044" y="387934"/>
                </a:lnTo>
                <a:lnTo>
                  <a:pt x="581342" y="427824"/>
                </a:lnTo>
                <a:lnTo>
                  <a:pt x="565048" y="462762"/>
                </a:lnTo>
                <a:lnTo>
                  <a:pt x="536854" y="489026"/>
                </a:lnTo>
                <a:lnTo>
                  <a:pt x="499440" y="502945"/>
                </a:lnTo>
                <a:lnTo>
                  <a:pt x="481571" y="504685"/>
                </a:lnTo>
                <a:lnTo>
                  <a:pt x="477329" y="513156"/>
                </a:lnTo>
                <a:lnTo>
                  <a:pt x="461327" y="536067"/>
                </a:lnTo>
                <a:lnTo>
                  <a:pt x="440093" y="553427"/>
                </a:lnTo>
                <a:lnTo>
                  <a:pt x="414959" y="564451"/>
                </a:lnTo>
                <a:lnTo>
                  <a:pt x="387286" y="568286"/>
                </a:lnTo>
                <a:lnTo>
                  <a:pt x="383895" y="568286"/>
                </a:lnTo>
                <a:lnTo>
                  <a:pt x="377558" y="567855"/>
                </a:lnTo>
                <a:lnTo>
                  <a:pt x="372643" y="562559"/>
                </a:lnTo>
                <a:lnTo>
                  <a:pt x="372694" y="394385"/>
                </a:lnTo>
                <a:lnTo>
                  <a:pt x="453478" y="394385"/>
                </a:lnTo>
                <a:lnTo>
                  <a:pt x="459917" y="400913"/>
                </a:lnTo>
                <a:lnTo>
                  <a:pt x="455561" y="419366"/>
                </a:lnTo>
                <a:lnTo>
                  <a:pt x="458495" y="437426"/>
                </a:lnTo>
                <a:lnTo>
                  <a:pt x="467982" y="453085"/>
                </a:lnTo>
                <a:lnTo>
                  <a:pt x="483273" y="464273"/>
                </a:lnTo>
                <a:lnTo>
                  <a:pt x="501726" y="468668"/>
                </a:lnTo>
                <a:lnTo>
                  <a:pt x="519785" y="465734"/>
                </a:lnTo>
                <a:lnTo>
                  <a:pt x="535432" y="456247"/>
                </a:lnTo>
                <a:lnTo>
                  <a:pt x="546633" y="440944"/>
                </a:lnTo>
                <a:lnTo>
                  <a:pt x="548144" y="434606"/>
                </a:lnTo>
                <a:lnTo>
                  <a:pt x="551014" y="422503"/>
                </a:lnTo>
                <a:lnTo>
                  <a:pt x="548525" y="407149"/>
                </a:lnTo>
                <a:lnTo>
                  <a:pt x="523290" y="377583"/>
                </a:lnTo>
                <a:lnTo>
                  <a:pt x="517067" y="375488"/>
                </a:lnTo>
                <a:lnTo>
                  <a:pt x="517067" y="413283"/>
                </a:lnTo>
                <a:lnTo>
                  <a:pt x="517042" y="428472"/>
                </a:lnTo>
                <a:lnTo>
                  <a:pt x="510921" y="434606"/>
                </a:lnTo>
                <a:lnTo>
                  <a:pt x="495820" y="434606"/>
                </a:lnTo>
                <a:lnTo>
                  <a:pt x="489661" y="428472"/>
                </a:lnTo>
                <a:lnTo>
                  <a:pt x="489661" y="413283"/>
                </a:lnTo>
                <a:lnTo>
                  <a:pt x="495757" y="407149"/>
                </a:lnTo>
                <a:lnTo>
                  <a:pt x="510984" y="407149"/>
                </a:lnTo>
                <a:lnTo>
                  <a:pt x="517067" y="413283"/>
                </a:lnTo>
                <a:lnTo>
                  <a:pt x="517067" y="375488"/>
                </a:lnTo>
                <a:lnTo>
                  <a:pt x="513715" y="374345"/>
                </a:lnTo>
                <a:lnTo>
                  <a:pt x="503770" y="373189"/>
                </a:lnTo>
                <a:lnTo>
                  <a:pt x="493814" y="374129"/>
                </a:lnTo>
                <a:lnTo>
                  <a:pt x="484174" y="377164"/>
                </a:lnTo>
                <a:lnTo>
                  <a:pt x="472478" y="365429"/>
                </a:lnTo>
                <a:lnTo>
                  <a:pt x="469252" y="362242"/>
                </a:lnTo>
                <a:lnTo>
                  <a:pt x="464972" y="360464"/>
                </a:lnTo>
                <a:lnTo>
                  <a:pt x="372579" y="360464"/>
                </a:lnTo>
                <a:lnTo>
                  <a:pt x="372579" y="318033"/>
                </a:lnTo>
                <a:lnTo>
                  <a:pt x="490283" y="318033"/>
                </a:lnTo>
                <a:lnTo>
                  <a:pt x="500354" y="334048"/>
                </a:lnTo>
                <a:lnTo>
                  <a:pt x="515277" y="344576"/>
                </a:lnTo>
                <a:lnTo>
                  <a:pt x="533057" y="348729"/>
                </a:lnTo>
                <a:lnTo>
                  <a:pt x="551726" y="345630"/>
                </a:lnTo>
                <a:lnTo>
                  <a:pt x="567753" y="335521"/>
                </a:lnTo>
                <a:lnTo>
                  <a:pt x="578281" y="320573"/>
                </a:lnTo>
                <a:lnTo>
                  <a:pt x="578866" y="318033"/>
                </a:lnTo>
                <a:lnTo>
                  <a:pt x="579615" y="314820"/>
                </a:lnTo>
                <a:lnTo>
                  <a:pt x="582422" y="302780"/>
                </a:lnTo>
                <a:lnTo>
                  <a:pt x="579843" y="287337"/>
                </a:lnTo>
                <a:lnTo>
                  <a:pt x="579310" y="284111"/>
                </a:lnTo>
                <a:lnTo>
                  <a:pt x="569226" y="268122"/>
                </a:lnTo>
                <a:lnTo>
                  <a:pt x="554304" y="257606"/>
                </a:lnTo>
                <a:lnTo>
                  <a:pt x="548500" y="256260"/>
                </a:lnTo>
                <a:lnTo>
                  <a:pt x="548500" y="293497"/>
                </a:lnTo>
                <a:lnTo>
                  <a:pt x="548500" y="308648"/>
                </a:lnTo>
                <a:lnTo>
                  <a:pt x="542340" y="314820"/>
                </a:lnTo>
                <a:lnTo>
                  <a:pt x="527189" y="314820"/>
                </a:lnTo>
                <a:lnTo>
                  <a:pt x="521030" y="308648"/>
                </a:lnTo>
                <a:lnTo>
                  <a:pt x="521030" y="293497"/>
                </a:lnTo>
                <a:lnTo>
                  <a:pt x="527189" y="287337"/>
                </a:lnTo>
                <a:lnTo>
                  <a:pt x="542340" y="287337"/>
                </a:lnTo>
                <a:lnTo>
                  <a:pt x="548500" y="293497"/>
                </a:lnTo>
                <a:lnTo>
                  <a:pt x="548500" y="256260"/>
                </a:lnTo>
                <a:lnTo>
                  <a:pt x="508838" y="261124"/>
                </a:lnTo>
                <a:lnTo>
                  <a:pt x="490283" y="284111"/>
                </a:lnTo>
                <a:lnTo>
                  <a:pt x="372579" y="284111"/>
                </a:lnTo>
                <a:lnTo>
                  <a:pt x="372579" y="240017"/>
                </a:lnTo>
                <a:lnTo>
                  <a:pt x="465124" y="240017"/>
                </a:lnTo>
                <a:lnTo>
                  <a:pt x="469417" y="238264"/>
                </a:lnTo>
                <a:lnTo>
                  <a:pt x="472643" y="235089"/>
                </a:lnTo>
                <a:lnTo>
                  <a:pt x="484339" y="223329"/>
                </a:lnTo>
                <a:lnTo>
                  <a:pt x="490334" y="225933"/>
                </a:lnTo>
                <a:lnTo>
                  <a:pt x="496773" y="227291"/>
                </a:lnTo>
                <a:lnTo>
                  <a:pt x="503339" y="227291"/>
                </a:lnTo>
                <a:lnTo>
                  <a:pt x="521919" y="223608"/>
                </a:lnTo>
                <a:lnTo>
                  <a:pt x="522325" y="223329"/>
                </a:lnTo>
                <a:lnTo>
                  <a:pt x="537108" y="213410"/>
                </a:lnTo>
                <a:lnTo>
                  <a:pt x="542061" y="206095"/>
                </a:lnTo>
                <a:lnTo>
                  <a:pt x="547370" y="198259"/>
                </a:lnTo>
                <a:lnTo>
                  <a:pt x="548360" y="193370"/>
                </a:lnTo>
                <a:lnTo>
                  <a:pt x="551154" y="179692"/>
                </a:lnTo>
                <a:lnTo>
                  <a:pt x="548411" y="165887"/>
                </a:lnTo>
                <a:lnTo>
                  <a:pt x="547535" y="161493"/>
                </a:lnTo>
                <a:lnTo>
                  <a:pt x="547446" y="161099"/>
                </a:lnTo>
                <a:lnTo>
                  <a:pt x="537260" y="145897"/>
                </a:lnTo>
                <a:lnTo>
                  <a:pt x="522122" y="135623"/>
                </a:lnTo>
                <a:lnTo>
                  <a:pt x="517067" y="134594"/>
                </a:lnTo>
                <a:lnTo>
                  <a:pt x="517067" y="172046"/>
                </a:lnTo>
                <a:lnTo>
                  <a:pt x="517067" y="187210"/>
                </a:lnTo>
                <a:lnTo>
                  <a:pt x="510971" y="193370"/>
                </a:lnTo>
                <a:lnTo>
                  <a:pt x="495757" y="193370"/>
                </a:lnTo>
                <a:lnTo>
                  <a:pt x="489597" y="187210"/>
                </a:lnTo>
                <a:lnTo>
                  <a:pt x="489597" y="172046"/>
                </a:lnTo>
                <a:lnTo>
                  <a:pt x="495757" y="165887"/>
                </a:lnTo>
                <a:lnTo>
                  <a:pt x="510971" y="165887"/>
                </a:lnTo>
                <a:lnTo>
                  <a:pt x="517067" y="172046"/>
                </a:lnTo>
                <a:lnTo>
                  <a:pt x="517067" y="134594"/>
                </a:lnTo>
                <a:lnTo>
                  <a:pt x="503567" y="131800"/>
                </a:lnTo>
                <a:lnTo>
                  <a:pt x="484403" y="135623"/>
                </a:lnTo>
                <a:lnTo>
                  <a:pt x="484809" y="135623"/>
                </a:lnTo>
                <a:lnTo>
                  <a:pt x="469760" y="145707"/>
                </a:lnTo>
                <a:lnTo>
                  <a:pt x="459486" y="160870"/>
                </a:lnTo>
                <a:lnTo>
                  <a:pt x="455688" y="179463"/>
                </a:lnTo>
                <a:lnTo>
                  <a:pt x="455688" y="186410"/>
                </a:lnTo>
                <a:lnTo>
                  <a:pt x="457238" y="193370"/>
                </a:lnTo>
                <a:lnTo>
                  <a:pt x="460095" y="199644"/>
                </a:lnTo>
                <a:lnTo>
                  <a:pt x="453478" y="206095"/>
                </a:lnTo>
                <a:lnTo>
                  <a:pt x="372579" y="206095"/>
                </a:lnTo>
                <a:lnTo>
                  <a:pt x="372579" y="39471"/>
                </a:lnTo>
                <a:lnTo>
                  <a:pt x="377837" y="34163"/>
                </a:lnTo>
                <a:lnTo>
                  <a:pt x="393979" y="34163"/>
                </a:lnTo>
                <a:lnTo>
                  <a:pt x="438327" y="48412"/>
                </a:lnTo>
                <a:lnTo>
                  <a:pt x="476821" y="89052"/>
                </a:lnTo>
                <a:lnTo>
                  <a:pt x="481063" y="97307"/>
                </a:lnTo>
                <a:lnTo>
                  <a:pt x="490385" y="97980"/>
                </a:lnTo>
                <a:lnTo>
                  <a:pt x="527253" y="108102"/>
                </a:lnTo>
                <a:lnTo>
                  <a:pt x="576795" y="161493"/>
                </a:lnTo>
                <a:lnTo>
                  <a:pt x="584060" y="204114"/>
                </a:lnTo>
                <a:lnTo>
                  <a:pt x="583666" y="209194"/>
                </a:lnTo>
                <a:lnTo>
                  <a:pt x="581520" y="222707"/>
                </a:lnTo>
                <a:lnTo>
                  <a:pt x="587730" y="228815"/>
                </a:lnTo>
                <a:lnTo>
                  <a:pt x="610285" y="262128"/>
                </a:lnTo>
                <a:lnTo>
                  <a:pt x="618058" y="300177"/>
                </a:lnTo>
                <a:lnTo>
                  <a:pt x="618058" y="211429"/>
                </a:lnTo>
                <a:lnTo>
                  <a:pt x="617575" y="210781"/>
                </a:lnTo>
                <a:lnTo>
                  <a:pt x="617982" y="206819"/>
                </a:lnTo>
                <a:lnTo>
                  <a:pt x="618020" y="198259"/>
                </a:lnTo>
                <a:lnTo>
                  <a:pt x="609295" y="150990"/>
                </a:lnTo>
                <a:lnTo>
                  <a:pt x="585012" y="110401"/>
                </a:lnTo>
                <a:lnTo>
                  <a:pt x="548297" y="80594"/>
                </a:lnTo>
                <a:lnTo>
                  <a:pt x="502145" y="65024"/>
                </a:lnTo>
                <a:lnTo>
                  <a:pt x="488581" y="46723"/>
                </a:lnTo>
                <a:lnTo>
                  <a:pt x="475551" y="34163"/>
                </a:lnTo>
                <a:lnTo>
                  <a:pt x="472287" y="31013"/>
                </a:lnTo>
                <a:lnTo>
                  <a:pt x="453644" y="18173"/>
                </a:lnTo>
                <a:lnTo>
                  <a:pt x="408800" y="1892"/>
                </a:lnTo>
                <a:lnTo>
                  <a:pt x="383781" y="0"/>
                </a:lnTo>
                <a:lnTo>
                  <a:pt x="366166" y="3886"/>
                </a:lnTo>
                <a:lnTo>
                  <a:pt x="351840" y="13817"/>
                </a:lnTo>
                <a:lnTo>
                  <a:pt x="342214" y="28333"/>
                </a:lnTo>
                <a:lnTo>
                  <a:pt x="338721" y="46024"/>
                </a:lnTo>
                <a:lnTo>
                  <a:pt x="338721" y="555993"/>
                </a:lnTo>
                <a:lnTo>
                  <a:pt x="341985" y="573519"/>
                </a:lnTo>
                <a:lnTo>
                  <a:pt x="351294" y="588010"/>
                </a:lnTo>
                <a:lnTo>
                  <a:pt x="365277" y="598030"/>
                </a:lnTo>
                <a:lnTo>
                  <a:pt x="382587" y="602170"/>
                </a:lnTo>
                <a:lnTo>
                  <a:pt x="387172" y="602170"/>
                </a:lnTo>
                <a:lnTo>
                  <a:pt x="421805" y="597687"/>
                </a:lnTo>
                <a:lnTo>
                  <a:pt x="453631" y="584720"/>
                </a:lnTo>
                <a:lnTo>
                  <a:pt x="475589" y="568286"/>
                </a:lnTo>
                <a:lnTo>
                  <a:pt x="481139" y="564134"/>
                </a:lnTo>
                <a:lnTo>
                  <a:pt x="502831" y="536778"/>
                </a:lnTo>
                <a:lnTo>
                  <a:pt x="548741" y="520966"/>
                </a:lnTo>
                <a:lnTo>
                  <a:pt x="585228" y="491109"/>
                </a:lnTo>
                <a:lnTo>
                  <a:pt x="609346" y="450596"/>
                </a:lnTo>
                <a:lnTo>
                  <a:pt x="618147" y="402869"/>
                </a:lnTo>
                <a:lnTo>
                  <a:pt x="618020" y="394385"/>
                </a:lnTo>
                <a:lnTo>
                  <a:pt x="617639" y="391325"/>
                </a:lnTo>
                <a:lnTo>
                  <a:pt x="632434" y="371475"/>
                </a:lnTo>
                <a:lnTo>
                  <a:pt x="643267" y="349427"/>
                </a:lnTo>
                <a:lnTo>
                  <a:pt x="649909" y="325767"/>
                </a:lnTo>
                <a:lnTo>
                  <a:pt x="652119" y="301078"/>
                </a:lnTo>
                <a:close/>
              </a:path>
            </a:pathLst>
          </a:custGeom>
          <a:solidFill>
            <a:srgbClr val="FBFAF9"/>
          </a:solidFill>
        </p:spPr>
        <p:txBody>
          <a:bodyPr wrap="square" lIns="0" tIns="0" rIns="0" bIns="0" rtlCol="0"/>
          <a:lstStyle/>
          <a:p>
            <a:endParaRPr/>
          </a:p>
        </p:txBody>
      </p:sp>
      <p:sp>
        <p:nvSpPr>
          <p:cNvPr id="10" name="object 6">
            <a:extLst>
              <a:ext uri="{FF2B5EF4-FFF2-40B4-BE49-F238E27FC236}">
                <a16:creationId xmlns:a16="http://schemas.microsoft.com/office/drawing/2014/main" id="{ECCA2969-A46A-00C1-1E18-842356802D0D}"/>
              </a:ext>
            </a:extLst>
          </p:cNvPr>
          <p:cNvSpPr txBox="1"/>
          <p:nvPr/>
        </p:nvSpPr>
        <p:spPr>
          <a:xfrm>
            <a:off x="2572892" y="1664963"/>
            <a:ext cx="6536690" cy="3320415"/>
          </a:xfrm>
          <a:prstGeom prst="rect">
            <a:avLst/>
          </a:prstGeom>
        </p:spPr>
        <p:txBody>
          <a:bodyPr vert="horz" wrap="square" lIns="0" tIns="85725" rIns="0" bIns="0" rtlCol="0">
            <a:spAutoFit/>
          </a:bodyPr>
          <a:lstStyle/>
          <a:p>
            <a:pPr marL="12700">
              <a:lnSpc>
                <a:spcPct val="100000"/>
              </a:lnSpc>
              <a:spcBef>
                <a:spcPts val="675"/>
              </a:spcBef>
            </a:pPr>
            <a:r>
              <a:rPr sz="2000" b="1" dirty="0">
                <a:solidFill>
                  <a:srgbClr val="F0B03E"/>
                </a:solidFill>
                <a:latin typeface="Calibri"/>
                <a:cs typeface="Calibri"/>
              </a:rPr>
              <a:t>Use</a:t>
            </a:r>
            <a:r>
              <a:rPr sz="2000" b="1" spc="-65" dirty="0">
                <a:solidFill>
                  <a:srgbClr val="F0B03E"/>
                </a:solidFill>
                <a:latin typeface="Calibri"/>
                <a:cs typeface="Calibri"/>
              </a:rPr>
              <a:t> </a:t>
            </a:r>
            <a:r>
              <a:rPr sz="2000" b="1" dirty="0">
                <a:solidFill>
                  <a:srgbClr val="F0B03E"/>
                </a:solidFill>
                <a:latin typeface="Calibri"/>
                <a:cs typeface="Calibri"/>
              </a:rPr>
              <a:t>GenAI</a:t>
            </a:r>
            <a:r>
              <a:rPr sz="2000" b="1" spc="-15" dirty="0">
                <a:solidFill>
                  <a:srgbClr val="F0B03E"/>
                </a:solidFill>
                <a:latin typeface="Calibri"/>
                <a:cs typeface="Calibri"/>
              </a:rPr>
              <a:t> </a:t>
            </a:r>
            <a:r>
              <a:rPr sz="2000" b="1" dirty="0">
                <a:solidFill>
                  <a:srgbClr val="F0B03E"/>
                </a:solidFill>
                <a:latin typeface="Calibri"/>
                <a:cs typeface="Calibri"/>
              </a:rPr>
              <a:t>to</a:t>
            </a:r>
            <a:r>
              <a:rPr sz="2000" b="1" spc="-60" dirty="0">
                <a:solidFill>
                  <a:srgbClr val="F0B03E"/>
                </a:solidFill>
                <a:latin typeface="Calibri"/>
                <a:cs typeface="Calibri"/>
              </a:rPr>
              <a:t> </a:t>
            </a:r>
            <a:r>
              <a:rPr sz="2000" b="1" dirty="0">
                <a:solidFill>
                  <a:srgbClr val="F0B03E"/>
                </a:solidFill>
                <a:latin typeface="Calibri"/>
                <a:cs typeface="Calibri"/>
              </a:rPr>
              <a:t>rapidly</a:t>
            </a:r>
            <a:r>
              <a:rPr sz="2000" b="1" spc="-80" dirty="0">
                <a:solidFill>
                  <a:srgbClr val="F0B03E"/>
                </a:solidFill>
                <a:latin typeface="Calibri"/>
                <a:cs typeface="Calibri"/>
              </a:rPr>
              <a:t> </a:t>
            </a:r>
            <a:r>
              <a:rPr sz="2000" b="1" dirty="0">
                <a:solidFill>
                  <a:srgbClr val="F0B03E"/>
                </a:solidFill>
                <a:latin typeface="Calibri"/>
                <a:cs typeface="Calibri"/>
              </a:rPr>
              <a:t>build</a:t>
            </a:r>
            <a:r>
              <a:rPr sz="2000" b="1" spc="5" dirty="0">
                <a:solidFill>
                  <a:srgbClr val="F0B03E"/>
                </a:solidFill>
                <a:latin typeface="Calibri"/>
                <a:cs typeface="Calibri"/>
              </a:rPr>
              <a:t> </a:t>
            </a:r>
            <a:r>
              <a:rPr sz="2000" b="1" dirty="0">
                <a:solidFill>
                  <a:srgbClr val="F0B03E"/>
                </a:solidFill>
                <a:latin typeface="Calibri"/>
                <a:cs typeface="Calibri"/>
              </a:rPr>
              <a:t>apps</a:t>
            </a:r>
            <a:r>
              <a:rPr sz="2000" b="1" spc="-65" dirty="0">
                <a:solidFill>
                  <a:srgbClr val="F0B03E"/>
                </a:solidFill>
                <a:latin typeface="Calibri"/>
                <a:cs typeface="Calibri"/>
              </a:rPr>
              <a:t> </a:t>
            </a:r>
            <a:r>
              <a:rPr sz="2000" b="1" dirty="0">
                <a:solidFill>
                  <a:srgbClr val="F0B03E"/>
                </a:solidFill>
                <a:latin typeface="Calibri"/>
                <a:cs typeface="Calibri"/>
              </a:rPr>
              <a:t>that</a:t>
            </a:r>
            <a:r>
              <a:rPr sz="2000" b="1" spc="-35" dirty="0">
                <a:solidFill>
                  <a:srgbClr val="F0B03E"/>
                </a:solidFill>
                <a:latin typeface="Calibri"/>
                <a:cs typeface="Calibri"/>
              </a:rPr>
              <a:t> </a:t>
            </a:r>
            <a:r>
              <a:rPr sz="2000" b="1" dirty="0">
                <a:solidFill>
                  <a:srgbClr val="F0B03E"/>
                </a:solidFill>
                <a:latin typeface="Calibri"/>
                <a:cs typeface="Calibri"/>
              </a:rPr>
              <a:t>meet</a:t>
            </a:r>
            <a:r>
              <a:rPr sz="2000" b="1" spc="-105" dirty="0">
                <a:solidFill>
                  <a:srgbClr val="F0B03E"/>
                </a:solidFill>
                <a:latin typeface="Calibri"/>
                <a:cs typeface="Calibri"/>
              </a:rPr>
              <a:t> </a:t>
            </a:r>
            <a:r>
              <a:rPr sz="2000" b="1" dirty="0">
                <a:solidFill>
                  <a:srgbClr val="F0B03E"/>
                </a:solidFill>
                <a:latin typeface="Calibri"/>
                <a:cs typeface="Calibri"/>
              </a:rPr>
              <a:t>business </a:t>
            </a:r>
            <a:r>
              <a:rPr sz="2000" b="1" spc="-10" dirty="0">
                <a:solidFill>
                  <a:srgbClr val="F0B03E"/>
                </a:solidFill>
                <a:latin typeface="Calibri"/>
                <a:cs typeface="Calibri"/>
              </a:rPr>
              <a:t>objectives</a:t>
            </a:r>
            <a:endParaRPr sz="2000" dirty="0">
              <a:latin typeface="Calibri"/>
              <a:cs typeface="Calibri"/>
            </a:endParaRPr>
          </a:p>
          <a:p>
            <a:pPr marL="12700" marR="327025">
              <a:lnSpc>
                <a:spcPct val="100800"/>
              </a:lnSpc>
              <a:spcBef>
                <a:spcPts val="465"/>
              </a:spcBef>
            </a:pPr>
            <a:r>
              <a:rPr sz="1550" dirty="0">
                <a:solidFill>
                  <a:srgbClr val="E2E0DD"/>
                </a:solidFill>
                <a:latin typeface="Calibri"/>
                <a:cs typeface="Calibri"/>
              </a:rPr>
              <a:t>Focus</a:t>
            </a:r>
            <a:r>
              <a:rPr sz="1550" spc="5" dirty="0">
                <a:solidFill>
                  <a:srgbClr val="E2E0DD"/>
                </a:solidFill>
                <a:latin typeface="Calibri"/>
                <a:cs typeface="Calibri"/>
              </a:rPr>
              <a:t> </a:t>
            </a:r>
            <a:r>
              <a:rPr sz="1550" dirty="0">
                <a:solidFill>
                  <a:srgbClr val="E2E0DD"/>
                </a:solidFill>
                <a:latin typeface="Calibri"/>
                <a:cs typeface="Calibri"/>
              </a:rPr>
              <a:t>on</a:t>
            </a:r>
            <a:r>
              <a:rPr sz="1550" spc="95" dirty="0">
                <a:solidFill>
                  <a:srgbClr val="E2E0DD"/>
                </a:solidFill>
                <a:latin typeface="Calibri"/>
                <a:cs typeface="Calibri"/>
              </a:rPr>
              <a:t> </a:t>
            </a:r>
            <a:r>
              <a:rPr sz="1550" dirty="0">
                <a:solidFill>
                  <a:srgbClr val="E2E0DD"/>
                </a:solidFill>
                <a:latin typeface="Calibri"/>
                <a:cs typeface="Calibri"/>
              </a:rPr>
              <a:t>the</a:t>
            </a:r>
            <a:r>
              <a:rPr sz="1550" spc="65" dirty="0">
                <a:solidFill>
                  <a:srgbClr val="E2E0DD"/>
                </a:solidFill>
                <a:latin typeface="Calibri"/>
                <a:cs typeface="Calibri"/>
              </a:rPr>
              <a:t> </a:t>
            </a:r>
            <a:r>
              <a:rPr sz="1550" dirty="0">
                <a:solidFill>
                  <a:srgbClr val="E2E0DD"/>
                </a:solidFill>
                <a:latin typeface="Calibri"/>
                <a:cs typeface="Calibri"/>
              </a:rPr>
              <a:t>intent</a:t>
            </a:r>
            <a:r>
              <a:rPr sz="1550" spc="114" dirty="0">
                <a:solidFill>
                  <a:srgbClr val="E2E0DD"/>
                </a:solidFill>
                <a:latin typeface="Calibri"/>
                <a:cs typeface="Calibri"/>
              </a:rPr>
              <a:t> </a:t>
            </a:r>
            <a:r>
              <a:rPr sz="1550" dirty="0">
                <a:solidFill>
                  <a:srgbClr val="E2E0DD"/>
                </a:solidFill>
                <a:latin typeface="Calibri"/>
                <a:cs typeface="Calibri"/>
              </a:rPr>
              <a:t>of the</a:t>
            </a:r>
            <a:r>
              <a:rPr sz="1550" spc="70" dirty="0">
                <a:solidFill>
                  <a:srgbClr val="E2E0DD"/>
                </a:solidFill>
                <a:latin typeface="Calibri"/>
                <a:cs typeface="Calibri"/>
              </a:rPr>
              <a:t> </a:t>
            </a:r>
            <a:r>
              <a:rPr sz="1550" dirty="0">
                <a:solidFill>
                  <a:srgbClr val="E2E0DD"/>
                </a:solidFill>
                <a:latin typeface="Calibri"/>
                <a:cs typeface="Calibri"/>
              </a:rPr>
              <a:t>app</a:t>
            </a:r>
            <a:r>
              <a:rPr sz="1550" spc="65" dirty="0">
                <a:solidFill>
                  <a:srgbClr val="E2E0DD"/>
                </a:solidFill>
                <a:latin typeface="Calibri"/>
                <a:cs typeface="Calibri"/>
              </a:rPr>
              <a:t> </a:t>
            </a:r>
            <a:r>
              <a:rPr sz="1550" dirty="0">
                <a:solidFill>
                  <a:srgbClr val="E2E0DD"/>
                </a:solidFill>
                <a:latin typeface="Calibri"/>
                <a:cs typeface="Calibri"/>
              </a:rPr>
              <a:t>–</a:t>
            </a:r>
            <a:r>
              <a:rPr sz="1550" spc="75" dirty="0">
                <a:solidFill>
                  <a:srgbClr val="E2E0DD"/>
                </a:solidFill>
                <a:latin typeface="Calibri"/>
                <a:cs typeface="Calibri"/>
              </a:rPr>
              <a:t> </a:t>
            </a:r>
            <a:r>
              <a:rPr sz="1550" dirty="0">
                <a:solidFill>
                  <a:srgbClr val="E2E0DD"/>
                </a:solidFill>
                <a:latin typeface="Calibri"/>
                <a:cs typeface="Calibri"/>
              </a:rPr>
              <a:t>not</a:t>
            </a:r>
            <a:r>
              <a:rPr sz="1550" spc="114" dirty="0">
                <a:solidFill>
                  <a:srgbClr val="E2E0DD"/>
                </a:solidFill>
                <a:latin typeface="Calibri"/>
                <a:cs typeface="Calibri"/>
              </a:rPr>
              <a:t> </a:t>
            </a:r>
            <a:r>
              <a:rPr sz="1550" dirty="0">
                <a:solidFill>
                  <a:srgbClr val="E2E0DD"/>
                </a:solidFill>
                <a:latin typeface="Calibri"/>
                <a:cs typeface="Calibri"/>
              </a:rPr>
              <a:t>how</a:t>
            </a:r>
            <a:r>
              <a:rPr sz="1550" spc="75" dirty="0">
                <a:solidFill>
                  <a:srgbClr val="E2E0DD"/>
                </a:solidFill>
                <a:latin typeface="Calibri"/>
                <a:cs typeface="Calibri"/>
              </a:rPr>
              <a:t> </a:t>
            </a:r>
            <a:r>
              <a:rPr sz="1550" dirty="0">
                <a:solidFill>
                  <a:srgbClr val="E2E0DD"/>
                </a:solidFill>
                <a:latin typeface="Calibri"/>
                <a:cs typeface="Calibri"/>
              </a:rPr>
              <a:t>to</a:t>
            </a:r>
            <a:r>
              <a:rPr sz="1550" spc="10" dirty="0">
                <a:solidFill>
                  <a:srgbClr val="E2E0DD"/>
                </a:solidFill>
                <a:latin typeface="Calibri"/>
                <a:cs typeface="Calibri"/>
              </a:rPr>
              <a:t> </a:t>
            </a:r>
            <a:r>
              <a:rPr sz="1550" dirty="0">
                <a:solidFill>
                  <a:srgbClr val="E2E0DD"/>
                </a:solidFill>
                <a:latin typeface="Calibri"/>
                <a:cs typeface="Calibri"/>
              </a:rPr>
              <a:t>code</a:t>
            </a:r>
            <a:r>
              <a:rPr sz="1550" spc="60" dirty="0">
                <a:solidFill>
                  <a:srgbClr val="E2E0DD"/>
                </a:solidFill>
                <a:latin typeface="Calibri"/>
                <a:cs typeface="Calibri"/>
              </a:rPr>
              <a:t> </a:t>
            </a:r>
            <a:r>
              <a:rPr sz="1550" dirty="0">
                <a:solidFill>
                  <a:srgbClr val="E2E0DD"/>
                </a:solidFill>
                <a:latin typeface="Calibri"/>
                <a:cs typeface="Calibri"/>
              </a:rPr>
              <a:t>it,</a:t>
            </a:r>
            <a:r>
              <a:rPr sz="1550" spc="20" dirty="0">
                <a:solidFill>
                  <a:srgbClr val="E2E0DD"/>
                </a:solidFill>
                <a:latin typeface="Calibri"/>
                <a:cs typeface="Calibri"/>
              </a:rPr>
              <a:t> </a:t>
            </a:r>
            <a:r>
              <a:rPr sz="1550" dirty="0">
                <a:solidFill>
                  <a:srgbClr val="E2E0DD"/>
                </a:solidFill>
                <a:latin typeface="Calibri"/>
                <a:cs typeface="Calibri"/>
              </a:rPr>
              <a:t>and</a:t>
            </a:r>
            <a:r>
              <a:rPr sz="1550" spc="95" dirty="0">
                <a:solidFill>
                  <a:srgbClr val="E2E0DD"/>
                </a:solidFill>
                <a:latin typeface="Calibri"/>
                <a:cs typeface="Calibri"/>
              </a:rPr>
              <a:t> </a:t>
            </a:r>
            <a:r>
              <a:rPr sz="1550" dirty="0">
                <a:solidFill>
                  <a:srgbClr val="E2E0DD"/>
                </a:solidFill>
                <a:latin typeface="Calibri"/>
                <a:cs typeface="Calibri"/>
              </a:rPr>
              <a:t>spend</a:t>
            </a:r>
            <a:r>
              <a:rPr sz="1550" spc="95" dirty="0">
                <a:solidFill>
                  <a:srgbClr val="E2E0DD"/>
                </a:solidFill>
                <a:latin typeface="Calibri"/>
                <a:cs typeface="Calibri"/>
              </a:rPr>
              <a:t> </a:t>
            </a:r>
            <a:r>
              <a:rPr sz="1550" dirty="0">
                <a:solidFill>
                  <a:srgbClr val="E2E0DD"/>
                </a:solidFill>
                <a:latin typeface="Calibri"/>
                <a:cs typeface="Calibri"/>
              </a:rPr>
              <a:t>less</a:t>
            </a:r>
            <a:r>
              <a:rPr sz="1550" spc="95" dirty="0">
                <a:solidFill>
                  <a:srgbClr val="E2E0DD"/>
                </a:solidFill>
                <a:latin typeface="Calibri"/>
                <a:cs typeface="Calibri"/>
              </a:rPr>
              <a:t> </a:t>
            </a:r>
            <a:r>
              <a:rPr sz="1550" dirty="0">
                <a:solidFill>
                  <a:srgbClr val="E2E0DD"/>
                </a:solidFill>
                <a:latin typeface="Calibri"/>
                <a:cs typeface="Calibri"/>
              </a:rPr>
              <a:t>time</a:t>
            </a:r>
            <a:r>
              <a:rPr sz="1550" spc="70" dirty="0">
                <a:solidFill>
                  <a:srgbClr val="E2E0DD"/>
                </a:solidFill>
                <a:latin typeface="Calibri"/>
                <a:cs typeface="Calibri"/>
              </a:rPr>
              <a:t> </a:t>
            </a:r>
            <a:r>
              <a:rPr sz="1550" spc="-25" dirty="0">
                <a:solidFill>
                  <a:srgbClr val="E2E0DD"/>
                </a:solidFill>
                <a:latin typeface="Calibri"/>
                <a:cs typeface="Calibri"/>
              </a:rPr>
              <a:t>on </a:t>
            </a:r>
            <a:r>
              <a:rPr sz="1550" dirty="0">
                <a:solidFill>
                  <a:srgbClr val="E2E0DD"/>
                </a:solidFill>
                <a:latin typeface="Calibri"/>
                <a:cs typeface="Calibri"/>
              </a:rPr>
              <a:t>maintenance</a:t>
            </a:r>
            <a:r>
              <a:rPr sz="1550" spc="135" dirty="0">
                <a:solidFill>
                  <a:srgbClr val="E2E0DD"/>
                </a:solidFill>
                <a:latin typeface="Calibri"/>
                <a:cs typeface="Calibri"/>
              </a:rPr>
              <a:t> </a:t>
            </a:r>
            <a:r>
              <a:rPr sz="1550" dirty="0">
                <a:solidFill>
                  <a:srgbClr val="E2E0DD"/>
                </a:solidFill>
                <a:latin typeface="Calibri"/>
                <a:cs typeface="Calibri"/>
              </a:rPr>
              <a:t>going</a:t>
            </a:r>
            <a:r>
              <a:rPr sz="1550" spc="190" dirty="0">
                <a:solidFill>
                  <a:srgbClr val="E2E0DD"/>
                </a:solidFill>
                <a:latin typeface="Calibri"/>
                <a:cs typeface="Calibri"/>
              </a:rPr>
              <a:t> </a:t>
            </a:r>
            <a:r>
              <a:rPr sz="1550" spc="-10" dirty="0">
                <a:solidFill>
                  <a:srgbClr val="E2E0DD"/>
                </a:solidFill>
                <a:latin typeface="Calibri"/>
                <a:cs typeface="Calibri"/>
              </a:rPr>
              <a:t>forward</a:t>
            </a:r>
            <a:endParaRPr sz="1550" dirty="0">
              <a:latin typeface="Calibri"/>
              <a:cs typeface="Calibri"/>
            </a:endParaRPr>
          </a:p>
          <a:p>
            <a:pPr>
              <a:lnSpc>
                <a:spcPct val="100000"/>
              </a:lnSpc>
              <a:spcBef>
                <a:spcPts val="1305"/>
              </a:spcBef>
            </a:pPr>
            <a:endParaRPr sz="1550" dirty="0">
              <a:latin typeface="Calibri"/>
              <a:cs typeface="Calibri"/>
            </a:endParaRPr>
          </a:p>
          <a:p>
            <a:pPr marL="19050">
              <a:lnSpc>
                <a:spcPct val="100000"/>
              </a:lnSpc>
            </a:pPr>
            <a:r>
              <a:rPr sz="2000" b="1" dirty="0">
                <a:solidFill>
                  <a:srgbClr val="F0B03E"/>
                </a:solidFill>
                <a:latin typeface="Calibri"/>
                <a:cs typeface="Calibri"/>
              </a:rPr>
              <a:t>Add</a:t>
            </a:r>
            <a:r>
              <a:rPr sz="2000" b="1" spc="-35" dirty="0">
                <a:solidFill>
                  <a:srgbClr val="F0B03E"/>
                </a:solidFill>
                <a:latin typeface="Calibri"/>
                <a:cs typeface="Calibri"/>
              </a:rPr>
              <a:t> </a:t>
            </a:r>
            <a:r>
              <a:rPr sz="2000" b="1" dirty="0">
                <a:solidFill>
                  <a:srgbClr val="F0B03E"/>
                </a:solidFill>
                <a:latin typeface="Calibri"/>
                <a:cs typeface="Calibri"/>
              </a:rPr>
              <a:t>AI</a:t>
            </a:r>
            <a:r>
              <a:rPr sz="2000" b="1" spc="-60" dirty="0">
                <a:solidFill>
                  <a:srgbClr val="F0B03E"/>
                </a:solidFill>
                <a:latin typeface="Calibri"/>
                <a:cs typeface="Calibri"/>
              </a:rPr>
              <a:t> </a:t>
            </a:r>
            <a:r>
              <a:rPr sz="2000" b="1" dirty="0">
                <a:solidFill>
                  <a:srgbClr val="F0B03E"/>
                </a:solidFill>
                <a:latin typeface="Calibri"/>
                <a:cs typeface="Calibri"/>
              </a:rPr>
              <a:t>to</a:t>
            </a:r>
            <a:r>
              <a:rPr sz="2000" b="1" spc="-30" dirty="0">
                <a:solidFill>
                  <a:srgbClr val="F0B03E"/>
                </a:solidFill>
                <a:latin typeface="Calibri"/>
                <a:cs typeface="Calibri"/>
              </a:rPr>
              <a:t> </a:t>
            </a:r>
            <a:r>
              <a:rPr sz="2000" b="1" dirty="0">
                <a:solidFill>
                  <a:srgbClr val="F0B03E"/>
                </a:solidFill>
                <a:latin typeface="Calibri"/>
                <a:cs typeface="Calibri"/>
              </a:rPr>
              <a:t>your</a:t>
            </a:r>
            <a:r>
              <a:rPr sz="2000" b="1" spc="-25" dirty="0">
                <a:solidFill>
                  <a:srgbClr val="F0B03E"/>
                </a:solidFill>
                <a:latin typeface="Calibri"/>
                <a:cs typeface="Calibri"/>
              </a:rPr>
              <a:t> </a:t>
            </a:r>
            <a:r>
              <a:rPr sz="2000" b="1" spc="-20" dirty="0">
                <a:solidFill>
                  <a:srgbClr val="F0B03E"/>
                </a:solidFill>
                <a:latin typeface="Calibri"/>
                <a:cs typeface="Calibri"/>
              </a:rPr>
              <a:t>apps</a:t>
            </a:r>
            <a:endParaRPr sz="2000" dirty="0">
              <a:latin typeface="Calibri"/>
              <a:cs typeface="Calibri"/>
            </a:endParaRPr>
          </a:p>
          <a:p>
            <a:pPr marL="19050" marR="5080">
              <a:lnSpc>
                <a:spcPct val="100800"/>
              </a:lnSpc>
              <a:spcBef>
                <a:spcPts val="555"/>
              </a:spcBef>
            </a:pPr>
            <a:r>
              <a:rPr sz="1550" dirty="0">
                <a:solidFill>
                  <a:srgbClr val="E2E0DD"/>
                </a:solidFill>
                <a:latin typeface="Calibri"/>
                <a:cs typeface="Calibri"/>
              </a:rPr>
              <a:t>Add</a:t>
            </a:r>
            <a:r>
              <a:rPr sz="1550" spc="70" dirty="0">
                <a:solidFill>
                  <a:srgbClr val="E2E0DD"/>
                </a:solidFill>
                <a:latin typeface="Calibri"/>
                <a:cs typeface="Calibri"/>
              </a:rPr>
              <a:t> </a:t>
            </a:r>
            <a:r>
              <a:rPr sz="1550" dirty="0">
                <a:solidFill>
                  <a:srgbClr val="E2E0DD"/>
                </a:solidFill>
                <a:latin typeface="Calibri"/>
                <a:cs typeface="Calibri"/>
              </a:rPr>
              <a:t>AI</a:t>
            </a:r>
            <a:r>
              <a:rPr sz="1550" spc="70" dirty="0">
                <a:solidFill>
                  <a:srgbClr val="E2E0DD"/>
                </a:solidFill>
                <a:latin typeface="Calibri"/>
                <a:cs typeface="Calibri"/>
              </a:rPr>
              <a:t> </a:t>
            </a:r>
            <a:r>
              <a:rPr sz="1550" dirty="0">
                <a:solidFill>
                  <a:srgbClr val="E2E0DD"/>
                </a:solidFill>
                <a:latin typeface="Calibri"/>
                <a:cs typeface="Calibri"/>
              </a:rPr>
              <a:t>capabilities</a:t>
            </a:r>
            <a:r>
              <a:rPr sz="1550" spc="70" dirty="0">
                <a:solidFill>
                  <a:srgbClr val="E2E0DD"/>
                </a:solidFill>
                <a:latin typeface="Calibri"/>
                <a:cs typeface="Calibri"/>
              </a:rPr>
              <a:t> </a:t>
            </a:r>
            <a:r>
              <a:rPr sz="1550" dirty="0">
                <a:solidFill>
                  <a:srgbClr val="E2E0DD"/>
                </a:solidFill>
                <a:latin typeface="Calibri"/>
                <a:cs typeface="Calibri"/>
              </a:rPr>
              <a:t>to</a:t>
            </a:r>
            <a:r>
              <a:rPr sz="1550" spc="65" dirty="0">
                <a:solidFill>
                  <a:srgbClr val="E2E0DD"/>
                </a:solidFill>
                <a:latin typeface="Calibri"/>
                <a:cs typeface="Calibri"/>
              </a:rPr>
              <a:t> </a:t>
            </a:r>
            <a:r>
              <a:rPr sz="1550" dirty="0">
                <a:solidFill>
                  <a:srgbClr val="E2E0DD"/>
                </a:solidFill>
                <a:latin typeface="Calibri"/>
                <a:cs typeface="Calibri"/>
              </a:rPr>
              <a:t>apps</a:t>
            </a:r>
            <a:r>
              <a:rPr sz="1550" spc="70" dirty="0">
                <a:solidFill>
                  <a:srgbClr val="E2E0DD"/>
                </a:solidFill>
                <a:latin typeface="Calibri"/>
                <a:cs typeface="Calibri"/>
              </a:rPr>
              <a:t> </a:t>
            </a:r>
            <a:r>
              <a:rPr sz="1550" dirty="0">
                <a:solidFill>
                  <a:srgbClr val="E2E0DD"/>
                </a:solidFill>
                <a:latin typeface="Calibri"/>
                <a:cs typeface="Calibri"/>
              </a:rPr>
              <a:t>even</a:t>
            </a:r>
            <a:r>
              <a:rPr sz="1550" spc="70" dirty="0">
                <a:solidFill>
                  <a:srgbClr val="E2E0DD"/>
                </a:solidFill>
                <a:latin typeface="Calibri"/>
                <a:cs typeface="Calibri"/>
              </a:rPr>
              <a:t> </a:t>
            </a:r>
            <a:r>
              <a:rPr sz="1550" dirty="0">
                <a:solidFill>
                  <a:srgbClr val="E2E0DD"/>
                </a:solidFill>
                <a:latin typeface="Calibri"/>
                <a:cs typeface="Calibri"/>
              </a:rPr>
              <a:t>if</a:t>
            </a:r>
            <a:r>
              <a:rPr sz="1550" spc="55" dirty="0">
                <a:solidFill>
                  <a:srgbClr val="E2E0DD"/>
                </a:solidFill>
                <a:latin typeface="Calibri"/>
                <a:cs typeface="Calibri"/>
              </a:rPr>
              <a:t> </a:t>
            </a:r>
            <a:r>
              <a:rPr sz="1550" dirty="0">
                <a:solidFill>
                  <a:srgbClr val="E2E0DD"/>
                </a:solidFill>
                <a:latin typeface="Calibri"/>
                <a:cs typeface="Calibri"/>
              </a:rPr>
              <a:t>you’re</a:t>
            </a:r>
            <a:r>
              <a:rPr sz="1550" spc="120" dirty="0">
                <a:solidFill>
                  <a:srgbClr val="E2E0DD"/>
                </a:solidFill>
                <a:latin typeface="Calibri"/>
                <a:cs typeface="Calibri"/>
              </a:rPr>
              <a:t> </a:t>
            </a:r>
            <a:r>
              <a:rPr sz="1550" dirty="0">
                <a:solidFill>
                  <a:srgbClr val="E2E0DD"/>
                </a:solidFill>
                <a:latin typeface="Calibri"/>
                <a:cs typeface="Calibri"/>
              </a:rPr>
              <a:t>not</a:t>
            </a:r>
            <a:r>
              <a:rPr sz="1550" spc="10" dirty="0">
                <a:solidFill>
                  <a:srgbClr val="E2E0DD"/>
                </a:solidFill>
                <a:latin typeface="Calibri"/>
                <a:cs typeface="Calibri"/>
              </a:rPr>
              <a:t> </a:t>
            </a:r>
            <a:r>
              <a:rPr sz="1550" dirty="0">
                <a:solidFill>
                  <a:srgbClr val="E2E0DD"/>
                </a:solidFill>
                <a:latin typeface="Calibri"/>
                <a:cs typeface="Calibri"/>
              </a:rPr>
              <a:t>an</a:t>
            </a:r>
            <a:r>
              <a:rPr sz="1550" spc="70" dirty="0">
                <a:solidFill>
                  <a:srgbClr val="E2E0DD"/>
                </a:solidFill>
                <a:latin typeface="Calibri"/>
                <a:cs typeface="Calibri"/>
              </a:rPr>
              <a:t> </a:t>
            </a:r>
            <a:r>
              <a:rPr sz="1550" dirty="0">
                <a:solidFill>
                  <a:srgbClr val="E2E0DD"/>
                </a:solidFill>
                <a:latin typeface="Calibri"/>
                <a:cs typeface="Calibri"/>
              </a:rPr>
              <a:t>AI</a:t>
            </a:r>
            <a:r>
              <a:rPr sz="1550" spc="-5" dirty="0">
                <a:solidFill>
                  <a:srgbClr val="E2E0DD"/>
                </a:solidFill>
                <a:latin typeface="Calibri"/>
                <a:cs typeface="Calibri"/>
              </a:rPr>
              <a:t> </a:t>
            </a:r>
            <a:r>
              <a:rPr sz="1550" dirty="0">
                <a:solidFill>
                  <a:srgbClr val="E2E0DD"/>
                </a:solidFill>
                <a:latin typeface="Calibri"/>
                <a:cs typeface="Calibri"/>
              </a:rPr>
              <a:t>expert</a:t>
            </a:r>
            <a:r>
              <a:rPr sz="1550" spc="120" dirty="0">
                <a:solidFill>
                  <a:srgbClr val="E2E0DD"/>
                </a:solidFill>
                <a:latin typeface="Calibri"/>
                <a:cs typeface="Calibri"/>
              </a:rPr>
              <a:t> </a:t>
            </a:r>
            <a:r>
              <a:rPr sz="1550" dirty="0">
                <a:solidFill>
                  <a:srgbClr val="E2E0DD"/>
                </a:solidFill>
                <a:latin typeface="Calibri"/>
                <a:cs typeface="Calibri"/>
              </a:rPr>
              <a:t>–</a:t>
            </a:r>
            <a:r>
              <a:rPr sz="1550" spc="55" dirty="0">
                <a:solidFill>
                  <a:srgbClr val="E2E0DD"/>
                </a:solidFill>
                <a:latin typeface="Calibri"/>
                <a:cs typeface="Calibri"/>
              </a:rPr>
              <a:t> </a:t>
            </a:r>
            <a:r>
              <a:rPr sz="1550" dirty="0">
                <a:solidFill>
                  <a:srgbClr val="E2E0DD"/>
                </a:solidFill>
                <a:latin typeface="Calibri"/>
                <a:cs typeface="Calibri"/>
              </a:rPr>
              <a:t>giving</a:t>
            </a:r>
            <a:r>
              <a:rPr sz="1550" spc="90" dirty="0">
                <a:solidFill>
                  <a:srgbClr val="E2E0DD"/>
                </a:solidFill>
                <a:latin typeface="Calibri"/>
                <a:cs typeface="Calibri"/>
              </a:rPr>
              <a:t> </a:t>
            </a:r>
            <a:r>
              <a:rPr sz="1550" dirty="0">
                <a:solidFill>
                  <a:srgbClr val="E2E0DD"/>
                </a:solidFill>
                <a:latin typeface="Calibri"/>
                <a:cs typeface="Calibri"/>
              </a:rPr>
              <a:t>users</a:t>
            </a:r>
            <a:r>
              <a:rPr sz="1550" spc="70" dirty="0">
                <a:solidFill>
                  <a:srgbClr val="E2E0DD"/>
                </a:solidFill>
                <a:latin typeface="Calibri"/>
                <a:cs typeface="Calibri"/>
              </a:rPr>
              <a:t> </a:t>
            </a:r>
            <a:r>
              <a:rPr sz="1550" spc="-10" dirty="0">
                <a:solidFill>
                  <a:srgbClr val="E2E0DD"/>
                </a:solidFill>
                <a:latin typeface="Calibri"/>
                <a:cs typeface="Calibri"/>
              </a:rPr>
              <a:t>flexible </a:t>
            </a:r>
            <a:r>
              <a:rPr sz="1550" dirty="0">
                <a:solidFill>
                  <a:srgbClr val="E2E0DD"/>
                </a:solidFill>
                <a:latin typeface="Calibri"/>
                <a:cs typeface="Calibri"/>
              </a:rPr>
              <a:t>options</a:t>
            </a:r>
            <a:r>
              <a:rPr sz="1550" spc="135" dirty="0">
                <a:solidFill>
                  <a:srgbClr val="E2E0DD"/>
                </a:solidFill>
                <a:latin typeface="Calibri"/>
                <a:cs typeface="Calibri"/>
              </a:rPr>
              <a:t> </a:t>
            </a:r>
            <a:r>
              <a:rPr sz="1550" dirty="0">
                <a:solidFill>
                  <a:srgbClr val="E2E0DD"/>
                </a:solidFill>
                <a:latin typeface="Calibri"/>
                <a:cs typeface="Calibri"/>
              </a:rPr>
              <a:t>for</a:t>
            </a:r>
            <a:r>
              <a:rPr sz="1550" spc="130" dirty="0">
                <a:solidFill>
                  <a:srgbClr val="E2E0DD"/>
                </a:solidFill>
                <a:latin typeface="Calibri"/>
                <a:cs typeface="Calibri"/>
              </a:rPr>
              <a:t> </a:t>
            </a:r>
            <a:r>
              <a:rPr sz="1550" dirty="0">
                <a:solidFill>
                  <a:srgbClr val="E2E0DD"/>
                </a:solidFill>
                <a:latin typeface="Calibri"/>
                <a:cs typeface="Calibri"/>
              </a:rPr>
              <a:t>using</a:t>
            </a:r>
            <a:r>
              <a:rPr sz="1550" spc="70" dirty="0">
                <a:solidFill>
                  <a:srgbClr val="E2E0DD"/>
                </a:solidFill>
                <a:latin typeface="Calibri"/>
                <a:cs typeface="Calibri"/>
              </a:rPr>
              <a:t> </a:t>
            </a:r>
            <a:r>
              <a:rPr sz="1550" dirty="0">
                <a:solidFill>
                  <a:srgbClr val="E2E0DD"/>
                </a:solidFill>
                <a:latin typeface="Calibri"/>
                <a:cs typeface="Calibri"/>
              </a:rPr>
              <a:t>apps,</a:t>
            </a:r>
            <a:r>
              <a:rPr sz="1550" spc="60" dirty="0">
                <a:solidFill>
                  <a:srgbClr val="E2E0DD"/>
                </a:solidFill>
                <a:latin typeface="Calibri"/>
                <a:cs typeface="Calibri"/>
              </a:rPr>
              <a:t> </a:t>
            </a:r>
            <a:r>
              <a:rPr sz="1550" dirty="0">
                <a:solidFill>
                  <a:srgbClr val="E2E0DD"/>
                </a:solidFill>
                <a:latin typeface="Calibri"/>
                <a:cs typeface="Calibri"/>
              </a:rPr>
              <a:t>and</a:t>
            </a:r>
            <a:r>
              <a:rPr sz="1550" spc="55" dirty="0">
                <a:solidFill>
                  <a:srgbClr val="E2E0DD"/>
                </a:solidFill>
                <a:latin typeface="Calibri"/>
                <a:cs typeface="Calibri"/>
              </a:rPr>
              <a:t> </a:t>
            </a:r>
            <a:r>
              <a:rPr sz="1550" dirty="0">
                <a:solidFill>
                  <a:srgbClr val="E2E0DD"/>
                </a:solidFill>
                <a:latin typeface="Calibri"/>
                <a:cs typeface="Calibri"/>
              </a:rPr>
              <a:t>shortening</a:t>
            </a:r>
            <a:r>
              <a:rPr sz="1550" spc="70" dirty="0">
                <a:solidFill>
                  <a:srgbClr val="E2E0DD"/>
                </a:solidFill>
                <a:latin typeface="Calibri"/>
                <a:cs typeface="Calibri"/>
              </a:rPr>
              <a:t> </a:t>
            </a:r>
            <a:r>
              <a:rPr sz="1550" dirty="0">
                <a:solidFill>
                  <a:srgbClr val="E2E0DD"/>
                </a:solidFill>
                <a:latin typeface="Calibri"/>
                <a:cs typeface="Calibri"/>
              </a:rPr>
              <a:t>their</a:t>
            </a:r>
            <a:r>
              <a:rPr sz="1550" spc="130" dirty="0">
                <a:solidFill>
                  <a:srgbClr val="E2E0DD"/>
                </a:solidFill>
                <a:latin typeface="Calibri"/>
                <a:cs typeface="Calibri"/>
              </a:rPr>
              <a:t> </a:t>
            </a:r>
            <a:r>
              <a:rPr sz="1550" dirty="0">
                <a:solidFill>
                  <a:srgbClr val="E2E0DD"/>
                </a:solidFill>
                <a:latin typeface="Calibri"/>
                <a:cs typeface="Calibri"/>
              </a:rPr>
              <a:t>learning</a:t>
            </a:r>
            <a:r>
              <a:rPr sz="1550" spc="165" dirty="0">
                <a:solidFill>
                  <a:srgbClr val="E2E0DD"/>
                </a:solidFill>
                <a:latin typeface="Calibri"/>
                <a:cs typeface="Calibri"/>
              </a:rPr>
              <a:t> </a:t>
            </a:r>
            <a:r>
              <a:rPr sz="1550" spc="-10" dirty="0">
                <a:solidFill>
                  <a:srgbClr val="E2E0DD"/>
                </a:solidFill>
                <a:latin typeface="Calibri"/>
                <a:cs typeface="Calibri"/>
              </a:rPr>
              <a:t>curve</a:t>
            </a:r>
            <a:endParaRPr sz="1550" dirty="0">
              <a:latin typeface="Calibri"/>
              <a:cs typeface="Calibri"/>
            </a:endParaRPr>
          </a:p>
          <a:p>
            <a:pPr>
              <a:lnSpc>
                <a:spcPct val="100000"/>
              </a:lnSpc>
            </a:pPr>
            <a:endParaRPr sz="1550" dirty="0">
              <a:latin typeface="Calibri"/>
              <a:cs typeface="Calibri"/>
            </a:endParaRPr>
          </a:p>
          <a:p>
            <a:pPr>
              <a:lnSpc>
                <a:spcPct val="100000"/>
              </a:lnSpc>
              <a:spcBef>
                <a:spcPts val="180"/>
              </a:spcBef>
            </a:pPr>
            <a:endParaRPr sz="1550" dirty="0">
              <a:latin typeface="Calibri"/>
              <a:cs typeface="Calibri"/>
            </a:endParaRPr>
          </a:p>
          <a:p>
            <a:pPr marL="18415">
              <a:lnSpc>
                <a:spcPct val="100000"/>
              </a:lnSpc>
            </a:pPr>
            <a:r>
              <a:rPr sz="2000" b="1" dirty="0">
                <a:solidFill>
                  <a:srgbClr val="F0B03E"/>
                </a:solidFill>
                <a:latin typeface="Calibri"/>
                <a:cs typeface="Calibri"/>
              </a:rPr>
              <a:t>Build</a:t>
            </a:r>
            <a:r>
              <a:rPr sz="2000" b="1" spc="-55" dirty="0">
                <a:solidFill>
                  <a:srgbClr val="F0B03E"/>
                </a:solidFill>
                <a:latin typeface="Calibri"/>
                <a:cs typeface="Calibri"/>
              </a:rPr>
              <a:t> </a:t>
            </a:r>
            <a:r>
              <a:rPr sz="2000" b="1" spc="-10" dirty="0">
                <a:solidFill>
                  <a:srgbClr val="F0B03E"/>
                </a:solidFill>
                <a:latin typeface="Calibri"/>
                <a:cs typeface="Calibri"/>
              </a:rPr>
              <a:t>enterprise-</a:t>
            </a:r>
            <a:r>
              <a:rPr sz="2000" b="1" dirty="0">
                <a:solidFill>
                  <a:srgbClr val="F0B03E"/>
                </a:solidFill>
                <a:latin typeface="Calibri"/>
                <a:cs typeface="Calibri"/>
              </a:rPr>
              <a:t>ready</a:t>
            </a:r>
            <a:r>
              <a:rPr sz="2000" b="1" spc="-5" dirty="0">
                <a:solidFill>
                  <a:srgbClr val="F0B03E"/>
                </a:solidFill>
                <a:latin typeface="Calibri"/>
                <a:cs typeface="Calibri"/>
              </a:rPr>
              <a:t> </a:t>
            </a:r>
            <a:r>
              <a:rPr sz="2000" b="1" spc="-10" dirty="0">
                <a:solidFill>
                  <a:srgbClr val="F0B03E"/>
                </a:solidFill>
                <a:latin typeface="Calibri"/>
                <a:cs typeface="Calibri"/>
              </a:rPr>
              <a:t>applications</a:t>
            </a:r>
            <a:endParaRPr sz="2000" dirty="0">
              <a:latin typeface="Calibri"/>
              <a:cs typeface="Calibri"/>
            </a:endParaRPr>
          </a:p>
          <a:p>
            <a:pPr marL="17780">
              <a:lnSpc>
                <a:spcPct val="100000"/>
              </a:lnSpc>
              <a:spcBef>
                <a:spcPts val="615"/>
              </a:spcBef>
            </a:pPr>
            <a:r>
              <a:rPr sz="1550" dirty="0">
                <a:solidFill>
                  <a:srgbClr val="E2E0DD"/>
                </a:solidFill>
                <a:latin typeface="Calibri"/>
                <a:cs typeface="Calibri"/>
              </a:rPr>
              <a:t>Get</a:t>
            </a:r>
            <a:r>
              <a:rPr sz="1550" spc="40" dirty="0">
                <a:solidFill>
                  <a:srgbClr val="E2E0DD"/>
                </a:solidFill>
                <a:latin typeface="Calibri"/>
                <a:cs typeface="Calibri"/>
              </a:rPr>
              <a:t> </a:t>
            </a:r>
            <a:r>
              <a:rPr sz="1550" dirty="0">
                <a:solidFill>
                  <a:srgbClr val="E2E0DD"/>
                </a:solidFill>
                <a:latin typeface="Calibri"/>
                <a:cs typeface="Calibri"/>
              </a:rPr>
              <a:t>the</a:t>
            </a:r>
            <a:r>
              <a:rPr sz="1550" spc="80" dirty="0">
                <a:solidFill>
                  <a:srgbClr val="E2E0DD"/>
                </a:solidFill>
                <a:latin typeface="Calibri"/>
                <a:cs typeface="Calibri"/>
              </a:rPr>
              <a:t> </a:t>
            </a:r>
            <a:r>
              <a:rPr sz="1550" dirty="0">
                <a:solidFill>
                  <a:srgbClr val="E2E0DD"/>
                </a:solidFill>
                <a:latin typeface="Calibri"/>
                <a:cs typeface="Calibri"/>
              </a:rPr>
              <a:t>security,</a:t>
            </a:r>
            <a:r>
              <a:rPr sz="1550" spc="114" dirty="0">
                <a:solidFill>
                  <a:srgbClr val="E2E0DD"/>
                </a:solidFill>
                <a:latin typeface="Calibri"/>
                <a:cs typeface="Calibri"/>
              </a:rPr>
              <a:t> </a:t>
            </a:r>
            <a:r>
              <a:rPr sz="1550" dirty="0">
                <a:solidFill>
                  <a:srgbClr val="E2E0DD"/>
                </a:solidFill>
                <a:latin typeface="Calibri"/>
                <a:cs typeface="Calibri"/>
              </a:rPr>
              <a:t>scalability,</a:t>
            </a:r>
            <a:r>
              <a:rPr sz="1550" spc="30" dirty="0">
                <a:solidFill>
                  <a:srgbClr val="E2E0DD"/>
                </a:solidFill>
                <a:latin typeface="Calibri"/>
                <a:cs typeface="Calibri"/>
              </a:rPr>
              <a:t> </a:t>
            </a:r>
            <a:r>
              <a:rPr sz="1550" dirty="0">
                <a:solidFill>
                  <a:srgbClr val="E2E0DD"/>
                </a:solidFill>
                <a:latin typeface="Calibri"/>
                <a:cs typeface="Calibri"/>
              </a:rPr>
              <a:t>performance</a:t>
            </a:r>
            <a:r>
              <a:rPr sz="1550" spc="80" dirty="0">
                <a:solidFill>
                  <a:srgbClr val="E2E0DD"/>
                </a:solidFill>
                <a:latin typeface="Calibri"/>
                <a:cs typeface="Calibri"/>
              </a:rPr>
              <a:t> </a:t>
            </a:r>
            <a:r>
              <a:rPr sz="1550" dirty="0">
                <a:solidFill>
                  <a:srgbClr val="E2E0DD"/>
                </a:solidFill>
                <a:latin typeface="Calibri"/>
                <a:cs typeface="Calibri"/>
              </a:rPr>
              <a:t>and</a:t>
            </a:r>
            <a:r>
              <a:rPr sz="1550" spc="105" dirty="0">
                <a:solidFill>
                  <a:srgbClr val="E2E0DD"/>
                </a:solidFill>
                <a:latin typeface="Calibri"/>
                <a:cs typeface="Calibri"/>
              </a:rPr>
              <a:t> </a:t>
            </a:r>
            <a:r>
              <a:rPr sz="1550" dirty="0">
                <a:solidFill>
                  <a:srgbClr val="E2E0DD"/>
                </a:solidFill>
                <a:latin typeface="Calibri"/>
                <a:cs typeface="Calibri"/>
              </a:rPr>
              <a:t>reliability</a:t>
            </a:r>
            <a:r>
              <a:rPr sz="1550" spc="165" dirty="0">
                <a:solidFill>
                  <a:srgbClr val="E2E0DD"/>
                </a:solidFill>
                <a:latin typeface="Calibri"/>
                <a:cs typeface="Calibri"/>
              </a:rPr>
              <a:t> </a:t>
            </a:r>
            <a:r>
              <a:rPr sz="1550" dirty="0">
                <a:solidFill>
                  <a:srgbClr val="E2E0DD"/>
                </a:solidFill>
                <a:latin typeface="Calibri"/>
                <a:cs typeface="Calibri"/>
              </a:rPr>
              <a:t>of</a:t>
            </a:r>
            <a:r>
              <a:rPr sz="1550" spc="95" dirty="0">
                <a:solidFill>
                  <a:srgbClr val="E2E0DD"/>
                </a:solidFill>
                <a:latin typeface="Calibri"/>
                <a:cs typeface="Calibri"/>
              </a:rPr>
              <a:t> </a:t>
            </a:r>
            <a:r>
              <a:rPr sz="1550" dirty="0">
                <a:solidFill>
                  <a:srgbClr val="E2E0DD"/>
                </a:solidFill>
                <a:latin typeface="Calibri"/>
                <a:cs typeface="Calibri"/>
              </a:rPr>
              <a:t>Oracle</a:t>
            </a:r>
            <a:r>
              <a:rPr sz="1550" spc="80" dirty="0">
                <a:solidFill>
                  <a:srgbClr val="E2E0DD"/>
                </a:solidFill>
                <a:latin typeface="Calibri"/>
                <a:cs typeface="Calibri"/>
              </a:rPr>
              <a:t> </a:t>
            </a:r>
            <a:r>
              <a:rPr sz="1550" spc="-10" dirty="0">
                <a:solidFill>
                  <a:srgbClr val="E2E0DD"/>
                </a:solidFill>
                <a:latin typeface="Calibri"/>
                <a:cs typeface="Calibri"/>
              </a:rPr>
              <a:t>Database</a:t>
            </a:r>
            <a:endParaRPr sz="1550" dirty="0">
              <a:latin typeface="Calibri"/>
              <a:cs typeface="Calibri"/>
            </a:endParaRPr>
          </a:p>
        </p:txBody>
      </p:sp>
      <p:sp>
        <p:nvSpPr>
          <p:cNvPr id="11" name="object 7">
            <a:extLst>
              <a:ext uri="{FF2B5EF4-FFF2-40B4-BE49-F238E27FC236}">
                <a16:creationId xmlns:a16="http://schemas.microsoft.com/office/drawing/2014/main" id="{248B1FE6-B5C4-FEE3-9275-B5972C669C84}"/>
              </a:ext>
            </a:extLst>
          </p:cNvPr>
          <p:cNvSpPr/>
          <p:nvPr/>
        </p:nvSpPr>
        <p:spPr>
          <a:xfrm>
            <a:off x="991148" y="4300202"/>
            <a:ext cx="802005" cy="802640"/>
          </a:xfrm>
          <a:custGeom>
            <a:avLst/>
            <a:gdLst/>
            <a:ahLst/>
            <a:cxnLst/>
            <a:rect l="l" t="t" r="r" b="b"/>
            <a:pathLst>
              <a:path w="802005" h="802639">
                <a:moveTo>
                  <a:pt x="764265" y="0"/>
                </a:moveTo>
                <a:lnTo>
                  <a:pt x="37587" y="0"/>
                </a:lnTo>
                <a:lnTo>
                  <a:pt x="2958" y="22979"/>
                </a:lnTo>
                <a:lnTo>
                  <a:pt x="0" y="37594"/>
                </a:lnTo>
                <a:lnTo>
                  <a:pt x="0" y="764443"/>
                </a:lnTo>
                <a:lnTo>
                  <a:pt x="22970" y="799079"/>
                </a:lnTo>
                <a:lnTo>
                  <a:pt x="764265" y="802038"/>
                </a:lnTo>
                <a:lnTo>
                  <a:pt x="778877" y="799079"/>
                </a:lnTo>
                <a:lnTo>
                  <a:pt x="790826" y="791014"/>
                </a:lnTo>
                <a:lnTo>
                  <a:pt x="798892" y="779063"/>
                </a:lnTo>
                <a:lnTo>
                  <a:pt x="801006" y="768621"/>
                </a:lnTo>
                <a:lnTo>
                  <a:pt x="35282" y="768620"/>
                </a:lnTo>
                <a:lnTo>
                  <a:pt x="33411" y="766749"/>
                </a:lnTo>
                <a:lnTo>
                  <a:pt x="33410" y="167087"/>
                </a:lnTo>
                <a:lnTo>
                  <a:pt x="801852" y="167087"/>
                </a:lnTo>
                <a:lnTo>
                  <a:pt x="801852" y="133670"/>
                </a:lnTo>
                <a:lnTo>
                  <a:pt x="33410" y="133670"/>
                </a:lnTo>
                <a:lnTo>
                  <a:pt x="33410" y="35311"/>
                </a:lnTo>
                <a:lnTo>
                  <a:pt x="35282" y="33417"/>
                </a:lnTo>
                <a:lnTo>
                  <a:pt x="801006" y="33417"/>
                </a:lnTo>
                <a:lnTo>
                  <a:pt x="798892" y="22979"/>
                </a:lnTo>
                <a:lnTo>
                  <a:pt x="790826" y="11027"/>
                </a:lnTo>
                <a:lnTo>
                  <a:pt x="778877" y="2960"/>
                </a:lnTo>
                <a:lnTo>
                  <a:pt x="764265" y="0"/>
                </a:lnTo>
                <a:close/>
              </a:path>
              <a:path w="802005" h="802639">
                <a:moveTo>
                  <a:pt x="801852" y="167087"/>
                </a:moveTo>
                <a:lnTo>
                  <a:pt x="768441" y="167087"/>
                </a:lnTo>
                <a:lnTo>
                  <a:pt x="768441" y="766749"/>
                </a:lnTo>
                <a:lnTo>
                  <a:pt x="766604" y="768621"/>
                </a:lnTo>
                <a:lnTo>
                  <a:pt x="801006" y="768621"/>
                </a:lnTo>
                <a:lnTo>
                  <a:pt x="801852" y="764443"/>
                </a:lnTo>
                <a:lnTo>
                  <a:pt x="801852" y="167087"/>
                </a:lnTo>
                <a:close/>
              </a:path>
              <a:path w="802005" h="802639">
                <a:moveTo>
                  <a:pt x="726677" y="614064"/>
                </a:moveTo>
                <a:lnTo>
                  <a:pt x="79351" y="614064"/>
                </a:lnTo>
                <a:lnTo>
                  <a:pt x="79351" y="710140"/>
                </a:lnTo>
                <a:lnTo>
                  <a:pt x="726677" y="710140"/>
                </a:lnTo>
                <a:lnTo>
                  <a:pt x="726677" y="676722"/>
                </a:lnTo>
                <a:lnTo>
                  <a:pt x="112762" y="676722"/>
                </a:lnTo>
                <a:lnTo>
                  <a:pt x="112762" y="647482"/>
                </a:lnTo>
                <a:lnTo>
                  <a:pt x="726677" y="647482"/>
                </a:lnTo>
                <a:lnTo>
                  <a:pt x="726677" y="614064"/>
                </a:lnTo>
                <a:close/>
              </a:path>
              <a:path w="802005" h="802639">
                <a:moveTo>
                  <a:pt x="726677" y="647482"/>
                </a:moveTo>
                <a:lnTo>
                  <a:pt x="693266" y="647482"/>
                </a:lnTo>
                <a:lnTo>
                  <a:pt x="693266" y="676722"/>
                </a:lnTo>
                <a:lnTo>
                  <a:pt x="726677" y="676722"/>
                </a:lnTo>
                <a:lnTo>
                  <a:pt x="726677" y="647482"/>
                </a:lnTo>
                <a:close/>
              </a:path>
              <a:path w="802005" h="802639">
                <a:moveTo>
                  <a:pt x="542917" y="341750"/>
                </a:moveTo>
                <a:lnTo>
                  <a:pt x="509506" y="341750"/>
                </a:lnTo>
                <a:lnTo>
                  <a:pt x="509506" y="555583"/>
                </a:lnTo>
                <a:lnTo>
                  <a:pt x="542917" y="555583"/>
                </a:lnTo>
                <a:lnTo>
                  <a:pt x="542917" y="341750"/>
                </a:lnTo>
                <a:close/>
              </a:path>
              <a:path w="802005" h="802639">
                <a:moveTo>
                  <a:pt x="618092" y="229745"/>
                </a:moveTo>
                <a:lnTo>
                  <a:pt x="584681" y="229745"/>
                </a:lnTo>
                <a:lnTo>
                  <a:pt x="584681" y="555583"/>
                </a:lnTo>
                <a:lnTo>
                  <a:pt x="618092" y="555583"/>
                </a:lnTo>
                <a:lnTo>
                  <a:pt x="618092" y="229745"/>
                </a:lnTo>
                <a:close/>
              </a:path>
              <a:path w="802005" h="802639">
                <a:moveTo>
                  <a:pt x="693266" y="271517"/>
                </a:moveTo>
                <a:lnTo>
                  <a:pt x="659855" y="271517"/>
                </a:lnTo>
                <a:lnTo>
                  <a:pt x="659855" y="555583"/>
                </a:lnTo>
                <a:lnTo>
                  <a:pt x="693266" y="555583"/>
                </a:lnTo>
                <a:lnTo>
                  <a:pt x="693266" y="271517"/>
                </a:lnTo>
                <a:close/>
              </a:path>
              <a:path w="802005" h="802639">
                <a:moveTo>
                  <a:pt x="250582" y="275695"/>
                </a:moveTo>
                <a:lnTo>
                  <a:pt x="190362" y="282738"/>
                </a:lnTo>
                <a:lnTo>
                  <a:pt x="152535" y="302338"/>
                </a:lnTo>
                <a:lnTo>
                  <a:pt x="122683" y="332201"/>
                </a:lnTo>
                <a:lnTo>
                  <a:pt x="103094" y="370034"/>
                </a:lnTo>
                <a:lnTo>
                  <a:pt x="96056" y="413542"/>
                </a:lnTo>
                <a:lnTo>
                  <a:pt x="103094" y="457073"/>
                </a:lnTo>
                <a:lnTo>
                  <a:pt x="122683" y="494913"/>
                </a:lnTo>
                <a:lnTo>
                  <a:pt x="152535" y="524773"/>
                </a:lnTo>
                <a:lnTo>
                  <a:pt x="190362" y="544367"/>
                </a:lnTo>
                <a:lnTo>
                  <a:pt x="233876" y="551406"/>
                </a:lnTo>
                <a:lnTo>
                  <a:pt x="277390" y="544367"/>
                </a:lnTo>
                <a:lnTo>
                  <a:pt x="315214" y="524773"/>
                </a:lnTo>
                <a:lnTo>
                  <a:pt x="321996" y="517989"/>
                </a:lnTo>
                <a:lnTo>
                  <a:pt x="233876" y="517989"/>
                </a:lnTo>
                <a:lnTo>
                  <a:pt x="217151" y="516647"/>
                </a:lnTo>
                <a:lnTo>
                  <a:pt x="201268" y="512762"/>
                </a:lnTo>
                <a:lnTo>
                  <a:pt x="186434" y="506548"/>
                </a:lnTo>
                <a:lnTo>
                  <a:pt x="172857" y="498217"/>
                </a:lnTo>
                <a:lnTo>
                  <a:pt x="196473" y="474590"/>
                </a:lnTo>
                <a:lnTo>
                  <a:pt x="149230" y="474590"/>
                </a:lnTo>
                <a:lnTo>
                  <a:pt x="140905" y="461009"/>
                </a:lnTo>
                <a:lnTo>
                  <a:pt x="134694" y="446167"/>
                </a:lnTo>
                <a:lnTo>
                  <a:pt x="130810" y="430275"/>
                </a:lnTo>
                <a:lnTo>
                  <a:pt x="129467" y="413542"/>
                </a:lnTo>
                <a:lnTo>
                  <a:pt x="136187" y="376686"/>
                </a:lnTo>
                <a:lnTo>
                  <a:pt x="154697" y="345558"/>
                </a:lnTo>
                <a:lnTo>
                  <a:pt x="182517" y="322649"/>
                </a:lnTo>
                <a:lnTo>
                  <a:pt x="217171" y="310449"/>
                </a:lnTo>
                <a:lnTo>
                  <a:pt x="250582" y="310449"/>
                </a:lnTo>
                <a:lnTo>
                  <a:pt x="250582" y="275695"/>
                </a:lnTo>
                <a:close/>
              </a:path>
              <a:path w="802005" h="802639">
                <a:moveTo>
                  <a:pt x="368981" y="430276"/>
                </a:moveTo>
                <a:lnTo>
                  <a:pt x="336941" y="430276"/>
                </a:lnTo>
                <a:lnTo>
                  <a:pt x="324758" y="464921"/>
                </a:lnTo>
                <a:lnTo>
                  <a:pt x="301864" y="492752"/>
                </a:lnTo>
                <a:lnTo>
                  <a:pt x="270744" y="511267"/>
                </a:lnTo>
                <a:lnTo>
                  <a:pt x="233876" y="517989"/>
                </a:lnTo>
                <a:lnTo>
                  <a:pt x="321996" y="517989"/>
                </a:lnTo>
                <a:lnTo>
                  <a:pt x="345063" y="494913"/>
                </a:lnTo>
                <a:lnTo>
                  <a:pt x="364649" y="457073"/>
                </a:lnTo>
                <a:lnTo>
                  <a:pt x="368981" y="430276"/>
                </a:lnTo>
                <a:close/>
              </a:path>
              <a:path w="802005" h="802639">
                <a:moveTo>
                  <a:pt x="250582" y="310449"/>
                </a:moveTo>
                <a:lnTo>
                  <a:pt x="217171" y="310449"/>
                </a:lnTo>
                <a:lnTo>
                  <a:pt x="217171" y="406636"/>
                </a:lnTo>
                <a:lnTo>
                  <a:pt x="149230" y="474590"/>
                </a:lnTo>
                <a:lnTo>
                  <a:pt x="196473" y="474590"/>
                </a:lnTo>
                <a:lnTo>
                  <a:pt x="240768" y="430276"/>
                </a:lnTo>
                <a:lnTo>
                  <a:pt x="368981" y="430276"/>
                </a:lnTo>
                <a:lnTo>
                  <a:pt x="371686" y="413542"/>
                </a:lnTo>
                <a:lnTo>
                  <a:pt x="371686" y="396833"/>
                </a:lnTo>
                <a:lnTo>
                  <a:pt x="250582" y="396833"/>
                </a:lnTo>
                <a:lnTo>
                  <a:pt x="250582" y="310449"/>
                </a:lnTo>
                <a:close/>
              </a:path>
              <a:path w="802005" h="802639">
                <a:moveTo>
                  <a:pt x="292346" y="217214"/>
                </a:moveTo>
                <a:lnTo>
                  <a:pt x="275640" y="217214"/>
                </a:lnTo>
                <a:lnTo>
                  <a:pt x="275640" y="371770"/>
                </a:lnTo>
                <a:lnTo>
                  <a:pt x="430155" y="371770"/>
                </a:lnTo>
                <a:lnTo>
                  <a:pt x="430155" y="355061"/>
                </a:lnTo>
                <a:lnTo>
                  <a:pt x="427453" y="338352"/>
                </a:lnTo>
                <a:lnTo>
                  <a:pt x="309051" y="338352"/>
                </a:lnTo>
                <a:lnTo>
                  <a:pt x="309051" y="251968"/>
                </a:lnTo>
                <a:lnTo>
                  <a:pt x="381793" y="251968"/>
                </a:lnTo>
                <a:lnTo>
                  <a:pt x="373686" y="243857"/>
                </a:lnTo>
                <a:lnTo>
                  <a:pt x="335861" y="224257"/>
                </a:lnTo>
                <a:lnTo>
                  <a:pt x="292346" y="217214"/>
                </a:lnTo>
                <a:close/>
              </a:path>
              <a:path w="802005" h="802639">
                <a:moveTo>
                  <a:pt x="381793" y="251968"/>
                </a:moveTo>
                <a:lnTo>
                  <a:pt x="309051" y="251968"/>
                </a:lnTo>
                <a:lnTo>
                  <a:pt x="340190" y="262278"/>
                </a:lnTo>
                <a:lnTo>
                  <a:pt x="366132" y="281271"/>
                </a:lnTo>
                <a:lnTo>
                  <a:pt x="385123" y="307209"/>
                </a:lnTo>
                <a:lnTo>
                  <a:pt x="395407" y="338352"/>
                </a:lnTo>
                <a:lnTo>
                  <a:pt x="427453" y="338352"/>
                </a:lnTo>
                <a:lnTo>
                  <a:pt x="423119" y="311553"/>
                </a:lnTo>
                <a:lnTo>
                  <a:pt x="403534" y="273720"/>
                </a:lnTo>
                <a:lnTo>
                  <a:pt x="381793" y="251968"/>
                </a:lnTo>
                <a:close/>
              </a:path>
              <a:path w="802005" h="802639">
                <a:moveTo>
                  <a:pt x="801006" y="33417"/>
                </a:moveTo>
                <a:lnTo>
                  <a:pt x="766603" y="33417"/>
                </a:lnTo>
                <a:lnTo>
                  <a:pt x="768441" y="35311"/>
                </a:lnTo>
                <a:lnTo>
                  <a:pt x="768441" y="133670"/>
                </a:lnTo>
                <a:lnTo>
                  <a:pt x="801852" y="133670"/>
                </a:lnTo>
                <a:lnTo>
                  <a:pt x="801852" y="37594"/>
                </a:lnTo>
                <a:lnTo>
                  <a:pt x="801006" y="33417"/>
                </a:lnTo>
                <a:close/>
              </a:path>
              <a:path w="802005" h="802639">
                <a:moveTo>
                  <a:pt x="89792" y="65442"/>
                </a:moveTo>
                <a:lnTo>
                  <a:pt x="81664" y="67084"/>
                </a:lnTo>
                <a:lnTo>
                  <a:pt x="75026" y="71562"/>
                </a:lnTo>
                <a:lnTo>
                  <a:pt x="70551" y="78201"/>
                </a:lnTo>
                <a:lnTo>
                  <a:pt x="68910" y="86328"/>
                </a:lnTo>
                <a:lnTo>
                  <a:pt x="70551" y="94455"/>
                </a:lnTo>
                <a:lnTo>
                  <a:pt x="75026" y="101095"/>
                </a:lnTo>
                <a:lnTo>
                  <a:pt x="81664" y="105572"/>
                </a:lnTo>
                <a:lnTo>
                  <a:pt x="89792" y="107214"/>
                </a:lnTo>
                <a:lnTo>
                  <a:pt x="97917" y="105572"/>
                </a:lnTo>
                <a:lnTo>
                  <a:pt x="104555" y="101095"/>
                </a:lnTo>
                <a:lnTo>
                  <a:pt x="109032" y="94456"/>
                </a:lnTo>
                <a:lnTo>
                  <a:pt x="110673" y="86328"/>
                </a:lnTo>
                <a:lnTo>
                  <a:pt x="109032" y="78201"/>
                </a:lnTo>
                <a:lnTo>
                  <a:pt x="104555" y="71562"/>
                </a:lnTo>
                <a:lnTo>
                  <a:pt x="97917" y="67084"/>
                </a:lnTo>
                <a:lnTo>
                  <a:pt x="89792" y="65442"/>
                </a:lnTo>
                <a:close/>
              </a:path>
              <a:path w="802005" h="802639">
                <a:moveTo>
                  <a:pt x="163574" y="65442"/>
                </a:moveTo>
                <a:lnTo>
                  <a:pt x="155446" y="67084"/>
                </a:lnTo>
                <a:lnTo>
                  <a:pt x="148809" y="71562"/>
                </a:lnTo>
                <a:lnTo>
                  <a:pt x="144333" y="78201"/>
                </a:lnTo>
                <a:lnTo>
                  <a:pt x="142692" y="86328"/>
                </a:lnTo>
                <a:lnTo>
                  <a:pt x="144333" y="94456"/>
                </a:lnTo>
                <a:lnTo>
                  <a:pt x="148809" y="101095"/>
                </a:lnTo>
                <a:lnTo>
                  <a:pt x="155446" y="105572"/>
                </a:lnTo>
                <a:lnTo>
                  <a:pt x="163574" y="107214"/>
                </a:lnTo>
                <a:lnTo>
                  <a:pt x="171702" y="105572"/>
                </a:lnTo>
                <a:lnTo>
                  <a:pt x="178340" y="101095"/>
                </a:lnTo>
                <a:lnTo>
                  <a:pt x="182815" y="94456"/>
                </a:lnTo>
                <a:lnTo>
                  <a:pt x="184456" y="86328"/>
                </a:lnTo>
                <a:lnTo>
                  <a:pt x="182815" y="78201"/>
                </a:lnTo>
                <a:lnTo>
                  <a:pt x="178340" y="71562"/>
                </a:lnTo>
                <a:lnTo>
                  <a:pt x="171702" y="67084"/>
                </a:lnTo>
                <a:lnTo>
                  <a:pt x="163574" y="65442"/>
                </a:lnTo>
                <a:close/>
              </a:path>
              <a:path w="802005" h="802639">
                <a:moveTo>
                  <a:pt x="235965" y="65442"/>
                </a:moveTo>
                <a:lnTo>
                  <a:pt x="227837" y="67084"/>
                </a:lnTo>
                <a:lnTo>
                  <a:pt x="221199" y="71562"/>
                </a:lnTo>
                <a:lnTo>
                  <a:pt x="216724" y="78201"/>
                </a:lnTo>
                <a:lnTo>
                  <a:pt x="215083" y="86328"/>
                </a:lnTo>
                <a:lnTo>
                  <a:pt x="216724" y="94456"/>
                </a:lnTo>
                <a:lnTo>
                  <a:pt x="221199" y="101095"/>
                </a:lnTo>
                <a:lnTo>
                  <a:pt x="227837" y="105572"/>
                </a:lnTo>
                <a:lnTo>
                  <a:pt x="235965" y="107214"/>
                </a:lnTo>
                <a:lnTo>
                  <a:pt x="244093" y="105572"/>
                </a:lnTo>
                <a:lnTo>
                  <a:pt x="250730" y="101095"/>
                </a:lnTo>
                <a:lnTo>
                  <a:pt x="255205" y="94456"/>
                </a:lnTo>
                <a:lnTo>
                  <a:pt x="256846" y="86328"/>
                </a:lnTo>
                <a:lnTo>
                  <a:pt x="255205" y="78201"/>
                </a:lnTo>
                <a:lnTo>
                  <a:pt x="250730" y="71562"/>
                </a:lnTo>
                <a:lnTo>
                  <a:pt x="244093" y="67084"/>
                </a:lnTo>
                <a:lnTo>
                  <a:pt x="235965" y="65442"/>
                </a:lnTo>
                <a:close/>
              </a:path>
            </a:pathLst>
          </a:custGeom>
          <a:solidFill>
            <a:srgbClr val="FBFAF9"/>
          </a:solidFill>
        </p:spPr>
        <p:txBody>
          <a:bodyPr wrap="square" lIns="0" tIns="0" rIns="0" bIns="0" rtlCol="0"/>
          <a:lstStyle/>
          <a:p>
            <a:endParaRPr/>
          </a:p>
        </p:txBody>
      </p:sp>
      <p:sp>
        <p:nvSpPr>
          <p:cNvPr id="12" name="object 8">
            <a:extLst>
              <a:ext uri="{FF2B5EF4-FFF2-40B4-BE49-F238E27FC236}">
                <a16:creationId xmlns:a16="http://schemas.microsoft.com/office/drawing/2014/main" id="{990999FF-6C7B-3899-9221-3C0919D7EF52}"/>
              </a:ext>
            </a:extLst>
          </p:cNvPr>
          <p:cNvSpPr txBox="1"/>
          <p:nvPr/>
        </p:nvSpPr>
        <p:spPr>
          <a:xfrm>
            <a:off x="2680570" y="5373667"/>
            <a:ext cx="6771069" cy="395621"/>
          </a:xfrm>
          <a:prstGeom prst="rect">
            <a:avLst/>
          </a:prstGeom>
          <a:solidFill>
            <a:srgbClr val="FFFFFF"/>
          </a:solidFill>
        </p:spPr>
        <p:txBody>
          <a:bodyPr vert="horz" wrap="square" lIns="0" tIns="117475" rIns="0" bIns="0" rtlCol="0">
            <a:spAutoFit/>
          </a:bodyPr>
          <a:lstStyle/>
          <a:p>
            <a:pPr marL="2540" algn="ctr">
              <a:lnSpc>
                <a:spcPct val="100000"/>
              </a:lnSpc>
              <a:spcBef>
                <a:spcPts val="925"/>
              </a:spcBef>
            </a:pPr>
            <a:r>
              <a:rPr dirty="0">
                <a:solidFill>
                  <a:schemeClr val="bg1"/>
                </a:solidFill>
                <a:latin typeface="Calibri"/>
                <a:cs typeface="Calibri"/>
              </a:rPr>
              <a:t>APEX</a:t>
            </a:r>
            <a:r>
              <a:rPr spc="-30" dirty="0">
                <a:solidFill>
                  <a:schemeClr val="bg1"/>
                </a:solidFill>
                <a:latin typeface="Calibri"/>
                <a:cs typeface="Calibri"/>
              </a:rPr>
              <a:t> </a:t>
            </a:r>
            <a:r>
              <a:rPr dirty="0">
                <a:solidFill>
                  <a:schemeClr val="bg1"/>
                </a:solidFill>
                <a:latin typeface="Calibri"/>
                <a:cs typeface="Calibri"/>
              </a:rPr>
              <a:t>is</a:t>
            </a:r>
            <a:r>
              <a:rPr spc="-80" dirty="0">
                <a:solidFill>
                  <a:schemeClr val="bg1"/>
                </a:solidFill>
                <a:latin typeface="Calibri"/>
                <a:cs typeface="Calibri"/>
              </a:rPr>
              <a:t> </a:t>
            </a:r>
            <a:r>
              <a:rPr dirty="0">
                <a:solidFill>
                  <a:schemeClr val="bg1"/>
                </a:solidFill>
                <a:latin typeface="Calibri"/>
                <a:cs typeface="Calibri"/>
              </a:rPr>
              <a:t>included</a:t>
            </a:r>
            <a:r>
              <a:rPr spc="-40" dirty="0">
                <a:solidFill>
                  <a:schemeClr val="bg1"/>
                </a:solidFill>
                <a:latin typeface="Calibri"/>
                <a:cs typeface="Calibri"/>
              </a:rPr>
              <a:t> </a:t>
            </a:r>
            <a:r>
              <a:rPr dirty="0">
                <a:solidFill>
                  <a:schemeClr val="bg1"/>
                </a:solidFill>
                <a:latin typeface="Calibri"/>
                <a:cs typeface="Calibri"/>
              </a:rPr>
              <a:t>with</a:t>
            </a:r>
            <a:r>
              <a:rPr spc="-35" dirty="0">
                <a:solidFill>
                  <a:schemeClr val="bg1"/>
                </a:solidFill>
                <a:latin typeface="Calibri"/>
                <a:cs typeface="Calibri"/>
              </a:rPr>
              <a:t> </a:t>
            </a:r>
            <a:r>
              <a:rPr dirty="0">
                <a:solidFill>
                  <a:schemeClr val="bg1"/>
                </a:solidFill>
                <a:latin typeface="Calibri"/>
                <a:cs typeface="Calibri"/>
              </a:rPr>
              <a:t>Oracle</a:t>
            </a:r>
            <a:r>
              <a:rPr spc="-60" dirty="0">
                <a:solidFill>
                  <a:schemeClr val="bg1"/>
                </a:solidFill>
                <a:latin typeface="Calibri"/>
                <a:cs typeface="Calibri"/>
              </a:rPr>
              <a:t> </a:t>
            </a:r>
            <a:r>
              <a:rPr dirty="0">
                <a:solidFill>
                  <a:schemeClr val="bg1"/>
                </a:solidFill>
                <a:latin typeface="Calibri"/>
                <a:cs typeface="Calibri"/>
              </a:rPr>
              <a:t>Database</a:t>
            </a:r>
            <a:r>
              <a:rPr spc="5" dirty="0">
                <a:solidFill>
                  <a:schemeClr val="bg1"/>
                </a:solidFill>
                <a:latin typeface="Calibri"/>
                <a:cs typeface="Calibri"/>
              </a:rPr>
              <a:t> </a:t>
            </a:r>
            <a:r>
              <a:rPr dirty="0">
                <a:solidFill>
                  <a:schemeClr val="bg1"/>
                </a:solidFill>
                <a:latin typeface="Calibri"/>
                <a:cs typeface="Calibri"/>
              </a:rPr>
              <a:t>at</a:t>
            </a:r>
            <a:r>
              <a:rPr spc="-50" dirty="0">
                <a:solidFill>
                  <a:schemeClr val="bg1"/>
                </a:solidFill>
                <a:latin typeface="Calibri"/>
                <a:cs typeface="Calibri"/>
              </a:rPr>
              <a:t> </a:t>
            </a:r>
            <a:r>
              <a:rPr dirty="0">
                <a:solidFill>
                  <a:schemeClr val="bg1"/>
                </a:solidFill>
                <a:latin typeface="Calibri"/>
                <a:cs typeface="Calibri"/>
              </a:rPr>
              <a:t>no</a:t>
            </a:r>
            <a:r>
              <a:rPr spc="-40" dirty="0">
                <a:solidFill>
                  <a:schemeClr val="bg1"/>
                </a:solidFill>
                <a:latin typeface="Calibri"/>
                <a:cs typeface="Calibri"/>
              </a:rPr>
              <a:t> </a:t>
            </a:r>
            <a:r>
              <a:rPr spc="-10" dirty="0">
                <a:solidFill>
                  <a:schemeClr val="bg1"/>
                </a:solidFill>
                <a:latin typeface="Calibri"/>
                <a:cs typeface="Calibri"/>
              </a:rPr>
              <a:t>extra</a:t>
            </a:r>
            <a:r>
              <a:rPr spc="-30" dirty="0">
                <a:solidFill>
                  <a:schemeClr val="bg1"/>
                </a:solidFill>
                <a:latin typeface="Calibri"/>
                <a:cs typeface="Calibri"/>
              </a:rPr>
              <a:t> </a:t>
            </a:r>
            <a:r>
              <a:rPr spc="-20" dirty="0">
                <a:solidFill>
                  <a:schemeClr val="bg1"/>
                </a:solidFill>
                <a:latin typeface="Calibri"/>
                <a:cs typeface="Calibri"/>
              </a:rPr>
              <a:t>cost</a:t>
            </a:r>
            <a:endParaRPr dirty="0">
              <a:solidFill>
                <a:schemeClr val="bg1"/>
              </a:solidFill>
              <a:latin typeface="Calibri"/>
              <a:cs typeface="Calibri"/>
            </a:endParaRPr>
          </a:p>
        </p:txBody>
      </p:sp>
    </p:spTree>
    <p:extLst>
      <p:ext uri="{BB962C8B-B14F-4D97-AF65-F5344CB8AC3E}">
        <p14:creationId xmlns:p14="http://schemas.microsoft.com/office/powerpoint/2010/main" val="187911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a:extLst>
              <a:ext uri="{FF2B5EF4-FFF2-40B4-BE49-F238E27FC236}">
                <a16:creationId xmlns:a16="http://schemas.microsoft.com/office/drawing/2014/main" id="{807385DE-14A1-49A7-11E8-28ABA6FE521F}"/>
              </a:ext>
            </a:extLst>
          </p:cNvPr>
          <p:cNvSpPr txBox="1"/>
          <p:nvPr/>
        </p:nvSpPr>
        <p:spPr>
          <a:xfrm>
            <a:off x="968742" y="5299126"/>
            <a:ext cx="10671048" cy="492765"/>
          </a:xfrm>
          <a:prstGeom prst="rect">
            <a:avLst/>
          </a:prstGeom>
          <a:solidFill>
            <a:srgbClr val="5C6767">
              <a:alpha val="40000"/>
            </a:srgbClr>
          </a:solidFill>
          <a:ln>
            <a:noFill/>
          </a:ln>
        </p:spPr>
        <p:txBody>
          <a:bodyPr wrap="squar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F5F3EF"/>
              </a:solidFill>
              <a:effectLst/>
              <a:uLnTx/>
              <a:uFillTx/>
              <a:latin typeface="Oracle Sans"/>
              <a:ea typeface="+mn-ea"/>
              <a:cs typeface="+mn-cs"/>
            </a:endParaRPr>
          </a:p>
        </p:txBody>
      </p:sp>
      <p:sp>
        <p:nvSpPr>
          <p:cNvPr id="49" name="Rectangle 48">
            <a:extLst>
              <a:ext uri="{FF2B5EF4-FFF2-40B4-BE49-F238E27FC236}">
                <a16:creationId xmlns:a16="http://schemas.microsoft.com/office/drawing/2014/main" id="{E28842D6-FEFB-F667-3204-16B2282391F8}"/>
              </a:ext>
            </a:extLst>
          </p:cNvPr>
          <p:cNvSpPr>
            <a:spLocks noGrp="1"/>
          </p:cNvSpPr>
          <p:nvPr/>
        </p:nvSpPr>
        <p:spPr>
          <a:xfrm rot="5400000">
            <a:off x="5580136" y="3153938"/>
            <a:ext cx="942947" cy="45719"/>
          </a:xfrm>
          <a:prstGeom prst="rect">
            <a:avLst/>
          </a:prstGeom>
          <a:solidFill>
            <a:srgbClr val="2A626A"/>
          </a:solidFill>
          <a:ln w="0">
            <a:solidFill>
              <a:srgbClr val="000000">
                <a:alpha val="0"/>
              </a:srgbClr>
            </a:solidFill>
            <a:prstDash val="solid"/>
          </a:ln>
        </p:spPr>
        <p:txBody>
          <a:bodyPr/>
          <a:lstStyle/>
          <a:p>
            <a:endParaRPr lang="en-US"/>
          </a:p>
        </p:txBody>
      </p:sp>
      <p:sp>
        <p:nvSpPr>
          <p:cNvPr id="23" name="Rectangle 22">
            <a:extLst>
              <a:ext uri="{FF2B5EF4-FFF2-40B4-BE49-F238E27FC236}">
                <a16:creationId xmlns:a16="http://schemas.microsoft.com/office/drawing/2014/main" id="{DE8D578D-5BCB-9F90-2C3D-21C19D73F88B}"/>
              </a:ext>
            </a:extLst>
          </p:cNvPr>
          <p:cNvSpPr>
            <a:spLocks noGrp="1"/>
          </p:cNvSpPr>
          <p:nvPr/>
        </p:nvSpPr>
        <p:spPr>
          <a:xfrm>
            <a:off x="8940337" y="3831179"/>
            <a:ext cx="2095500" cy="723900"/>
          </a:xfrm>
          <a:prstGeom prst="rect">
            <a:avLst/>
          </a:prstGeom>
          <a:solidFill>
            <a:srgbClr val="0D424B"/>
          </a:solidFill>
          <a:ln w="9525">
            <a:noFill/>
            <a:prstDash val="solid"/>
          </a:ln>
        </p:spPr>
        <p:txBody>
          <a:bodyPr/>
          <a:lstStyle/>
          <a:p>
            <a:endParaRPr lang="en-US" dirty="0"/>
          </a:p>
        </p:txBody>
      </p:sp>
      <p:sp>
        <p:nvSpPr>
          <p:cNvPr id="14" name="Rectangle 13">
            <a:extLst>
              <a:ext uri="{FF2B5EF4-FFF2-40B4-BE49-F238E27FC236}">
                <a16:creationId xmlns:a16="http://schemas.microsoft.com/office/drawing/2014/main" id="{856D72F2-26BD-7443-3329-6912988633F1}"/>
              </a:ext>
            </a:extLst>
          </p:cNvPr>
          <p:cNvSpPr>
            <a:spLocks noGrp="1"/>
          </p:cNvSpPr>
          <p:nvPr/>
        </p:nvSpPr>
        <p:spPr>
          <a:xfrm>
            <a:off x="3419474" y="3148012"/>
            <a:ext cx="942947" cy="45719"/>
          </a:xfrm>
          <a:prstGeom prst="rect">
            <a:avLst/>
          </a:prstGeom>
          <a:solidFill>
            <a:srgbClr val="2A626A"/>
          </a:solidFill>
          <a:ln w="0">
            <a:solidFill>
              <a:srgbClr val="000000">
                <a:alpha val="0"/>
              </a:srgbClr>
            </a:solidFill>
            <a:prstDash val="solid"/>
          </a:ln>
        </p:spPr>
        <p:txBody>
          <a:bodyPr/>
          <a:lstStyle/>
          <a:p>
            <a:endParaRPr lang="en-US"/>
          </a:p>
        </p:txBody>
      </p:sp>
      <p:sp>
        <p:nvSpPr>
          <p:cNvPr id="20" name="Rectangle 19">
            <a:extLst>
              <a:ext uri="{FF2B5EF4-FFF2-40B4-BE49-F238E27FC236}">
                <a16:creationId xmlns:a16="http://schemas.microsoft.com/office/drawing/2014/main" id="{65F282BA-A8FB-FCDA-099E-0D9B17F8DBAC}"/>
              </a:ext>
            </a:extLst>
          </p:cNvPr>
          <p:cNvSpPr>
            <a:spLocks noGrp="1"/>
          </p:cNvSpPr>
          <p:nvPr/>
        </p:nvSpPr>
        <p:spPr>
          <a:xfrm flipV="1">
            <a:off x="3419474" y="4114800"/>
            <a:ext cx="942962" cy="45719"/>
          </a:xfrm>
          <a:prstGeom prst="rect">
            <a:avLst/>
          </a:prstGeom>
          <a:solidFill>
            <a:srgbClr val="2A626A"/>
          </a:solidFill>
          <a:ln w="0">
            <a:solidFill>
              <a:srgbClr val="000000">
                <a:alpha val="0"/>
              </a:srgbClr>
            </a:solidFill>
            <a:prstDash val="solid"/>
          </a:ln>
        </p:spPr>
        <p:txBody>
          <a:bodyPr/>
          <a:lstStyle/>
          <a:p>
            <a:endParaRPr lang="en-US"/>
          </a:p>
        </p:txBody>
      </p:sp>
      <p:sp>
        <p:nvSpPr>
          <p:cNvPr id="2" name="Title 1">
            <a:extLst>
              <a:ext uri="{FF2B5EF4-FFF2-40B4-BE49-F238E27FC236}">
                <a16:creationId xmlns:a16="http://schemas.microsoft.com/office/drawing/2014/main" id="{F76404C9-6427-3262-F19E-EE9FAF93F595}"/>
              </a:ext>
            </a:extLst>
          </p:cNvPr>
          <p:cNvSpPr>
            <a:spLocks noGrp="1"/>
          </p:cNvSpPr>
          <p:nvPr>
            <p:ph type="title"/>
          </p:nvPr>
        </p:nvSpPr>
        <p:spPr/>
        <p:txBody>
          <a:bodyPr/>
          <a:lstStyle/>
          <a:p>
            <a:r>
              <a:rPr lang="en-US" dirty="0"/>
              <a:t>Why APEX?</a:t>
            </a:r>
          </a:p>
        </p:txBody>
      </p:sp>
      <p:sp>
        <p:nvSpPr>
          <p:cNvPr id="10" name="Slide Number Placeholder 9">
            <a:extLst>
              <a:ext uri="{FF2B5EF4-FFF2-40B4-BE49-F238E27FC236}">
                <a16:creationId xmlns:a16="http://schemas.microsoft.com/office/drawing/2014/main" id="{A09B9F31-0D96-0D7E-900F-E75DB94AF782}"/>
              </a:ext>
            </a:extLst>
          </p:cNvPr>
          <p:cNvSpPr>
            <a:spLocks noGrp="1"/>
          </p:cNvSpPr>
          <p:nvPr>
            <p:ph type="sldNum" sz="quarter" idx="4"/>
          </p:nvPr>
        </p:nvSpPr>
        <p:spPr/>
        <p:txBody>
          <a:bodyPr/>
          <a:lstStyle/>
          <a:p>
            <a:fld id="{766B4A5F-AE5C-6B4D-A0D8-689C8C1B0247}" type="slidenum">
              <a:rPr lang="en-US" smtClean="0"/>
              <a:t>6</a:t>
            </a:fld>
            <a:endParaRPr lang="en-US" dirty="0"/>
          </a:p>
        </p:txBody>
      </p:sp>
      <p:sp>
        <p:nvSpPr>
          <p:cNvPr id="6" name="Footer Placeholder 5">
            <a:extLst>
              <a:ext uri="{FF2B5EF4-FFF2-40B4-BE49-F238E27FC236}">
                <a16:creationId xmlns:a16="http://schemas.microsoft.com/office/drawing/2014/main" id="{14B2076A-559D-4A67-4244-59772DB1E279}"/>
              </a:ext>
            </a:extLst>
          </p:cNvPr>
          <p:cNvSpPr>
            <a:spLocks noGrp="1"/>
          </p:cNvSpPr>
          <p:nvPr>
            <p:ph type="ftr" sz="quarter" idx="3"/>
          </p:nvPr>
        </p:nvSpPr>
        <p:spPr/>
        <p:txBody>
          <a:bodyPr/>
          <a:lstStyle/>
          <a:p>
            <a:r>
              <a:rPr lang="en-US"/>
              <a:t>Copyright © 2026, Oracle and/or its affiliates</a:t>
            </a:r>
            <a:endParaRPr lang="en-US" dirty="0"/>
          </a:p>
        </p:txBody>
      </p:sp>
      <p:sp>
        <p:nvSpPr>
          <p:cNvPr id="7" name="Rectangle 6">
            <a:extLst>
              <a:ext uri="{FF2B5EF4-FFF2-40B4-BE49-F238E27FC236}">
                <a16:creationId xmlns:a16="http://schemas.microsoft.com/office/drawing/2014/main" id="{E2C43E26-3256-A827-F786-C18B15BA1990}"/>
              </a:ext>
            </a:extLst>
          </p:cNvPr>
          <p:cNvSpPr>
            <a:spLocks noGrp="1"/>
          </p:cNvSpPr>
          <p:nvPr/>
        </p:nvSpPr>
        <p:spPr>
          <a:xfrm>
            <a:off x="609600" y="956766"/>
            <a:ext cx="990600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125" b="0">
                <a:solidFill>
                  <a:srgbClr val="B9D0D1"/>
                </a:solidFill>
                <a:latin typeface="Oracle Sans"/>
                <a:ea typeface="Oracle Sans"/>
                <a:cs typeface="Oracle Sans"/>
              </a:defRPr>
            </a:pPr>
            <a:r>
              <a:rPr lang="en-IN" sz="1600" b="0" dirty="0">
                <a:solidFill>
                  <a:schemeClr val="tx2"/>
                </a:solidFill>
                <a:latin typeface="Oracle Sans"/>
                <a:ea typeface="Oracle Sans"/>
                <a:cs typeface="Oracle Sans"/>
              </a:rPr>
              <a:t>APEX brings application development, AI, workflow, integration, security, and data into one extensible platform running as part of Oracle Database.</a:t>
            </a:r>
            <a:endParaRPr sz="1600" b="0" dirty="0">
              <a:solidFill>
                <a:schemeClr val="tx2"/>
              </a:solidFill>
              <a:latin typeface="Oracle Sans"/>
              <a:ea typeface="Oracle Sans"/>
              <a:cs typeface="Oracle Sans"/>
            </a:endParaRPr>
          </a:p>
        </p:txBody>
      </p:sp>
      <p:sp>
        <p:nvSpPr>
          <p:cNvPr id="8" name="Rectangle 7">
            <a:extLst>
              <a:ext uri="{FF2B5EF4-FFF2-40B4-BE49-F238E27FC236}">
                <a16:creationId xmlns:a16="http://schemas.microsoft.com/office/drawing/2014/main" id="{6F4E221E-18C1-CA0E-4697-8D1DF39C1254}"/>
              </a:ext>
            </a:extLst>
          </p:cNvPr>
          <p:cNvSpPr>
            <a:spLocks noGrp="1"/>
          </p:cNvSpPr>
          <p:nvPr/>
        </p:nvSpPr>
        <p:spPr>
          <a:xfrm>
            <a:off x="4362450" y="3038475"/>
            <a:ext cx="3619500" cy="1314450"/>
          </a:xfrm>
          <a:prstGeom prst="rect">
            <a:avLst/>
          </a:prstGeom>
          <a:solidFill>
            <a:srgbClr val="173E45"/>
          </a:solidFill>
          <a:ln w="19050">
            <a:noFill/>
            <a:prstDash val="solid"/>
          </a:ln>
        </p:spPr>
        <p:txBody>
          <a:bodyPr/>
          <a:lstStyle/>
          <a:p>
            <a:endParaRPr lang="en-US"/>
          </a:p>
        </p:txBody>
      </p:sp>
      <p:sp>
        <p:nvSpPr>
          <p:cNvPr id="9" name="Rectangle 8">
            <a:extLst>
              <a:ext uri="{FF2B5EF4-FFF2-40B4-BE49-F238E27FC236}">
                <a16:creationId xmlns:a16="http://schemas.microsoft.com/office/drawing/2014/main" id="{F15BE328-11B1-ADE0-A9DF-129903906AF0}"/>
              </a:ext>
            </a:extLst>
          </p:cNvPr>
          <p:cNvSpPr>
            <a:spLocks noGrp="1"/>
          </p:cNvSpPr>
          <p:nvPr/>
        </p:nvSpPr>
        <p:spPr>
          <a:xfrm>
            <a:off x="4498283" y="3190584"/>
            <a:ext cx="3238500" cy="2667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575" b="1">
                <a:solidFill>
                  <a:srgbClr val="F7F3EF"/>
                </a:solidFill>
                <a:latin typeface="Oracle Sans"/>
                <a:ea typeface="Oracle Sans"/>
                <a:cs typeface="Oracle Sans"/>
              </a:defRPr>
            </a:pPr>
            <a:r>
              <a:rPr sz="1575" b="1" dirty="0">
                <a:solidFill>
                  <a:srgbClr val="F7F3EF"/>
                </a:solidFill>
                <a:latin typeface="Oracle Sans"/>
                <a:ea typeface="Oracle Sans"/>
                <a:cs typeface="Oracle Sans"/>
              </a:rPr>
              <a:t>Oracle Database + APEX</a:t>
            </a:r>
          </a:p>
        </p:txBody>
      </p:sp>
      <p:sp>
        <p:nvSpPr>
          <p:cNvPr id="11" name="Rectangle 10">
            <a:extLst>
              <a:ext uri="{FF2B5EF4-FFF2-40B4-BE49-F238E27FC236}">
                <a16:creationId xmlns:a16="http://schemas.microsoft.com/office/drawing/2014/main" id="{72270AB7-E119-78F5-76E8-A37512524AF7}"/>
              </a:ext>
            </a:extLst>
          </p:cNvPr>
          <p:cNvSpPr>
            <a:spLocks noGrp="1"/>
          </p:cNvSpPr>
          <p:nvPr/>
        </p:nvSpPr>
        <p:spPr>
          <a:xfrm>
            <a:off x="1342351" y="2804947"/>
            <a:ext cx="2130681" cy="723900"/>
          </a:xfrm>
          <a:prstGeom prst="rect">
            <a:avLst/>
          </a:prstGeom>
          <a:solidFill>
            <a:srgbClr val="0D424B"/>
          </a:solidFill>
          <a:ln w="9525">
            <a:noFill/>
            <a:prstDash val="solid"/>
          </a:ln>
        </p:spPr>
        <p:txBody>
          <a:bodyPr/>
          <a:lstStyle/>
          <a:p>
            <a:endParaRPr lang="en-US" dirty="0"/>
          </a:p>
        </p:txBody>
      </p:sp>
      <p:sp>
        <p:nvSpPr>
          <p:cNvPr id="12" name="Rectangle 11">
            <a:extLst>
              <a:ext uri="{FF2B5EF4-FFF2-40B4-BE49-F238E27FC236}">
                <a16:creationId xmlns:a16="http://schemas.microsoft.com/office/drawing/2014/main" id="{7693BF6F-0A8A-6185-A824-EF4042977878}"/>
              </a:ext>
            </a:extLst>
          </p:cNvPr>
          <p:cNvSpPr>
            <a:spLocks noGrp="1"/>
          </p:cNvSpPr>
          <p:nvPr/>
        </p:nvSpPr>
        <p:spPr>
          <a:xfrm>
            <a:off x="1962150" y="2964182"/>
            <a:ext cx="11430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75" b="1">
                <a:solidFill>
                  <a:srgbClr val="91B493"/>
                </a:solidFill>
                <a:latin typeface="Oracle Sans"/>
                <a:ea typeface="Oracle Sans"/>
                <a:cs typeface="Oracle Sans"/>
              </a:defRPr>
            </a:pPr>
            <a:r>
              <a:rPr sz="1275" b="1" dirty="0">
                <a:solidFill>
                  <a:schemeClr val="tx2"/>
                </a:solidFill>
                <a:latin typeface="Oracle Sans"/>
                <a:ea typeface="Oracle Sans"/>
                <a:cs typeface="Oracle Sans"/>
              </a:rPr>
              <a:t>Apps</a:t>
            </a:r>
          </a:p>
        </p:txBody>
      </p:sp>
      <p:sp>
        <p:nvSpPr>
          <p:cNvPr id="13" name="Rectangle 12">
            <a:extLst>
              <a:ext uri="{FF2B5EF4-FFF2-40B4-BE49-F238E27FC236}">
                <a16:creationId xmlns:a16="http://schemas.microsoft.com/office/drawing/2014/main" id="{A5A63190-1AFD-EA5A-0FEF-32E660746BFE}"/>
              </a:ext>
            </a:extLst>
          </p:cNvPr>
          <p:cNvSpPr>
            <a:spLocks noGrp="1"/>
          </p:cNvSpPr>
          <p:nvPr/>
        </p:nvSpPr>
        <p:spPr>
          <a:xfrm>
            <a:off x="1958555" y="3190583"/>
            <a:ext cx="1460889" cy="155529"/>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B9D0D1"/>
                </a:solidFill>
                <a:latin typeface="Oracle Sans"/>
                <a:ea typeface="Oracle Sans"/>
                <a:cs typeface="Oracle Sans"/>
              </a:defRPr>
            </a:pPr>
            <a:r>
              <a:rPr lang="en-IN" sz="800" b="0" dirty="0">
                <a:solidFill>
                  <a:schemeClr val="tx2"/>
                </a:solidFill>
                <a:latin typeface="Oracle Sans"/>
                <a:ea typeface="Oracle Sans"/>
                <a:cs typeface="Oracle Sans"/>
              </a:rPr>
              <a:t>Web applications, responsive experiences, reporting</a:t>
            </a:r>
          </a:p>
        </p:txBody>
      </p:sp>
      <p:sp>
        <p:nvSpPr>
          <p:cNvPr id="15" name="Rectangle 14">
            <a:extLst>
              <a:ext uri="{FF2B5EF4-FFF2-40B4-BE49-F238E27FC236}">
                <a16:creationId xmlns:a16="http://schemas.microsoft.com/office/drawing/2014/main" id="{40587960-4257-ACB8-C819-2C455FD742CD}"/>
              </a:ext>
            </a:extLst>
          </p:cNvPr>
          <p:cNvSpPr>
            <a:spLocks noGrp="1"/>
          </p:cNvSpPr>
          <p:nvPr/>
        </p:nvSpPr>
        <p:spPr>
          <a:xfrm>
            <a:off x="7905750" y="3009900"/>
            <a:ext cx="0" cy="9525"/>
          </a:xfrm>
          <a:prstGeom prst="rect">
            <a:avLst/>
          </a:prstGeom>
          <a:solidFill>
            <a:srgbClr val="2A626A"/>
          </a:solidFill>
          <a:ln w="0">
            <a:solidFill>
              <a:srgbClr val="000000">
                <a:alpha val="0"/>
              </a:srgbClr>
            </a:solidFill>
            <a:prstDash val="solid"/>
          </a:ln>
        </p:spPr>
        <p:txBody>
          <a:bodyPr/>
          <a:lstStyle/>
          <a:p>
            <a:endParaRPr lang="en-US"/>
          </a:p>
        </p:txBody>
      </p:sp>
      <p:pic>
        <p:nvPicPr>
          <p:cNvPr id="16" name="Graphic 15">
            <a:extLst>
              <a:ext uri="{FF2B5EF4-FFF2-40B4-BE49-F238E27FC236}">
                <a16:creationId xmlns:a16="http://schemas.microsoft.com/office/drawing/2014/main" id="{2B3031EB-8096-DA64-AEBB-652295362E11}"/>
              </a:ext>
            </a:extLst>
          </p:cNvPr>
          <p:cNvPicPr>
            <a:picLocks noChangeAspect="1"/>
          </p:cNvPicPr>
          <p:nvPr/>
        </p:nvPicPr>
        <p:blipFill>
          <a:blip>
            <a:extLst>
              <a:ext uri="{96DAC541-7B7A-43D3-8B79-37D633B846F1}">
                <asvg:svgBlip xmlns:asvg="http://schemas.microsoft.com/office/drawing/2016/SVG/main" r:embed="rId2"/>
              </a:ext>
            </a:extLst>
          </a:blip>
          <a:stretch/>
        </p:blipFill>
        <p:spPr>
          <a:xfrm>
            <a:off x="1520944" y="2975071"/>
            <a:ext cx="304800" cy="304800"/>
          </a:xfrm>
          <a:prstGeom prst="rect">
            <a:avLst/>
          </a:prstGeom>
        </p:spPr>
      </p:pic>
      <p:sp>
        <p:nvSpPr>
          <p:cNvPr id="17" name="Rectangle 16">
            <a:extLst>
              <a:ext uri="{FF2B5EF4-FFF2-40B4-BE49-F238E27FC236}">
                <a16:creationId xmlns:a16="http://schemas.microsoft.com/office/drawing/2014/main" id="{65970D76-FEBF-B156-3F11-958BACCAD159}"/>
              </a:ext>
            </a:extLst>
          </p:cNvPr>
          <p:cNvSpPr>
            <a:spLocks noGrp="1"/>
          </p:cNvSpPr>
          <p:nvPr/>
        </p:nvSpPr>
        <p:spPr>
          <a:xfrm>
            <a:off x="1324398" y="3738785"/>
            <a:ext cx="2148633" cy="791485"/>
          </a:xfrm>
          <a:prstGeom prst="rect">
            <a:avLst/>
          </a:prstGeom>
          <a:solidFill>
            <a:srgbClr val="0D424B"/>
          </a:solidFill>
          <a:ln w="9525">
            <a:noFill/>
            <a:prstDash val="solid"/>
          </a:ln>
        </p:spPr>
        <p:txBody>
          <a:bodyPr/>
          <a:lstStyle/>
          <a:p>
            <a:endParaRPr lang="en-US"/>
          </a:p>
        </p:txBody>
      </p:sp>
      <p:sp>
        <p:nvSpPr>
          <p:cNvPr id="18" name="Rectangle 17">
            <a:extLst>
              <a:ext uri="{FF2B5EF4-FFF2-40B4-BE49-F238E27FC236}">
                <a16:creationId xmlns:a16="http://schemas.microsoft.com/office/drawing/2014/main" id="{C42A052F-2481-CFC1-31BA-1CE013140825}"/>
              </a:ext>
            </a:extLst>
          </p:cNvPr>
          <p:cNvSpPr>
            <a:spLocks noGrp="1"/>
          </p:cNvSpPr>
          <p:nvPr/>
        </p:nvSpPr>
        <p:spPr>
          <a:xfrm>
            <a:off x="2035023" y="3924300"/>
            <a:ext cx="11430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75" b="1">
                <a:solidFill>
                  <a:srgbClr val="F0CC71"/>
                </a:solidFill>
                <a:latin typeface="Oracle Sans"/>
                <a:ea typeface="Oracle Sans"/>
                <a:cs typeface="Oracle Sans"/>
              </a:defRPr>
            </a:pPr>
            <a:r>
              <a:rPr sz="1275" b="1" dirty="0">
                <a:solidFill>
                  <a:schemeClr val="tx2"/>
                </a:solidFill>
                <a:latin typeface="Oracle Sans"/>
                <a:ea typeface="Oracle Sans"/>
                <a:cs typeface="Oracle Sans"/>
              </a:rPr>
              <a:t>AI</a:t>
            </a:r>
          </a:p>
        </p:txBody>
      </p:sp>
      <p:sp>
        <p:nvSpPr>
          <p:cNvPr id="19" name="Rectangle 18">
            <a:extLst>
              <a:ext uri="{FF2B5EF4-FFF2-40B4-BE49-F238E27FC236}">
                <a16:creationId xmlns:a16="http://schemas.microsoft.com/office/drawing/2014/main" id="{48B17EC4-5687-ECF0-6B90-A53B9555F575}"/>
              </a:ext>
            </a:extLst>
          </p:cNvPr>
          <p:cNvSpPr>
            <a:spLocks noGrp="1"/>
          </p:cNvSpPr>
          <p:nvPr/>
        </p:nvSpPr>
        <p:spPr>
          <a:xfrm>
            <a:off x="2025231" y="4139932"/>
            <a:ext cx="1447800" cy="167914"/>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B9D0D1"/>
                </a:solidFill>
                <a:latin typeface="Oracle Sans"/>
                <a:ea typeface="Oracle Sans"/>
                <a:cs typeface="Oracle Sans"/>
              </a:defRPr>
            </a:pPr>
            <a:r>
              <a:rPr lang="en-IN" sz="800" b="0" dirty="0">
                <a:solidFill>
                  <a:schemeClr val="tx2"/>
                </a:solidFill>
                <a:latin typeface="Oracle Sans"/>
                <a:ea typeface="Oracle Sans"/>
                <a:cs typeface="Oracle Sans"/>
              </a:rPr>
              <a:t>AI Agents, Generate Text, AI Interactive Reports, vector search</a:t>
            </a:r>
          </a:p>
        </p:txBody>
      </p:sp>
      <p:sp>
        <p:nvSpPr>
          <p:cNvPr id="21" name="Rectangle 20">
            <a:extLst>
              <a:ext uri="{FF2B5EF4-FFF2-40B4-BE49-F238E27FC236}">
                <a16:creationId xmlns:a16="http://schemas.microsoft.com/office/drawing/2014/main" id="{84A0B245-0A2B-2A71-FDA4-849F7C80BF42}"/>
              </a:ext>
            </a:extLst>
          </p:cNvPr>
          <p:cNvSpPr>
            <a:spLocks noGrp="1"/>
          </p:cNvSpPr>
          <p:nvPr/>
        </p:nvSpPr>
        <p:spPr>
          <a:xfrm>
            <a:off x="7905750" y="4476750"/>
            <a:ext cx="0" cy="9525"/>
          </a:xfrm>
          <a:prstGeom prst="rect">
            <a:avLst/>
          </a:prstGeom>
          <a:solidFill>
            <a:srgbClr val="2A626A"/>
          </a:solidFill>
          <a:ln w="0">
            <a:solidFill>
              <a:srgbClr val="000000">
                <a:alpha val="0"/>
              </a:srgbClr>
            </a:solidFill>
            <a:prstDash val="solid"/>
          </a:ln>
        </p:spPr>
        <p:txBody>
          <a:bodyPr/>
          <a:lstStyle/>
          <a:p>
            <a:endParaRPr lang="en-US"/>
          </a:p>
        </p:txBody>
      </p:sp>
      <p:pic>
        <p:nvPicPr>
          <p:cNvPr id="22" name="Graphic 21">
            <a:extLst>
              <a:ext uri="{FF2B5EF4-FFF2-40B4-BE49-F238E27FC236}">
                <a16:creationId xmlns:a16="http://schemas.microsoft.com/office/drawing/2014/main" id="{42BCAB5B-F64B-8449-3C8C-E468E86B7140}"/>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1609725" y="3973850"/>
            <a:ext cx="304800" cy="304800"/>
          </a:xfrm>
          <a:prstGeom prst="rect">
            <a:avLst/>
          </a:prstGeom>
        </p:spPr>
      </p:pic>
      <p:sp>
        <p:nvSpPr>
          <p:cNvPr id="24" name="Rectangle 23">
            <a:extLst>
              <a:ext uri="{FF2B5EF4-FFF2-40B4-BE49-F238E27FC236}">
                <a16:creationId xmlns:a16="http://schemas.microsoft.com/office/drawing/2014/main" id="{99000E94-A585-7238-FF5E-CD5C2BE061CE}"/>
              </a:ext>
            </a:extLst>
          </p:cNvPr>
          <p:cNvSpPr>
            <a:spLocks noGrp="1"/>
          </p:cNvSpPr>
          <p:nvPr/>
        </p:nvSpPr>
        <p:spPr>
          <a:xfrm>
            <a:off x="9622183" y="4004384"/>
            <a:ext cx="11430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75" b="1">
                <a:solidFill>
                  <a:srgbClr val="79A9C7"/>
                </a:solidFill>
                <a:latin typeface="Oracle Sans"/>
                <a:ea typeface="Oracle Sans"/>
                <a:cs typeface="Oracle Sans"/>
              </a:defRPr>
            </a:pPr>
            <a:r>
              <a:rPr sz="1275" b="1" dirty="0">
                <a:solidFill>
                  <a:schemeClr val="tx2"/>
                </a:solidFill>
                <a:latin typeface="Oracle Sans"/>
                <a:ea typeface="Oracle Sans"/>
                <a:cs typeface="Oracle Sans"/>
              </a:rPr>
              <a:t>Workflow</a:t>
            </a:r>
          </a:p>
        </p:txBody>
      </p:sp>
      <p:sp>
        <p:nvSpPr>
          <p:cNvPr id="25" name="Rectangle 24">
            <a:extLst>
              <a:ext uri="{FF2B5EF4-FFF2-40B4-BE49-F238E27FC236}">
                <a16:creationId xmlns:a16="http://schemas.microsoft.com/office/drawing/2014/main" id="{2A9B627E-C271-8315-4646-1A397D290440}"/>
              </a:ext>
            </a:extLst>
          </p:cNvPr>
          <p:cNvSpPr>
            <a:spLocks noGrp="1"/>
          </p:cNvSpPr>
          <p:nvPr/>
        </p:nvSpPr>
        <p:spPr>
          <a:xfrm>
            <a:off x="9652609" y="4241784"/>
            <a:ext cx="114300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B9D0D1"/>
                </a:solidFill>
                <a:latin typeface="Oracle Sans"/>
                <a:ea typeface="Oracle Sans"/>
                <a:cs typeface="Oracle Sans"/>
              </a:defRPr>
            </a:pPr>
            <a:r>
              <a:rPr lang="en-IN" sz="800" b="0" dirty="0">
                <a:solidFill>
                  <a:schemeClr val="tx2"/>
                </a:solidFill>
                <a:latin typeface="Oracle Sans"/>
                <a:ea typeface="Oracle Sans"/>
                <a:cs typeface="Oracle Sans"/>
              </a:rPr>
              <a:t>Tasks, Approvals, Audit</a:t>
            </a:r>
          </a:p>
        </p:txBody>
      </p:sp>
      <p:sp>
        <p:nvSpPr>
          <p:cNvPr id="26" name="Rectangle 25">
            <a:extLst>
              <a:ext uri="{FF2B5EF4-FFF2-40B4-BE49-F238E27FC236}">
                <a16:creationId xmlns:a16="http://schemas.microsoft.com/office/drawing/2014/main" id="{929B716F-B98A-FB88-54D5-1FC7B2648E18}"/>
              </a:ext>
            </a:extLst>
          </p:cNvPr>
          <p:cNvSpPr>
            <a:spLocks noGrp="1"/>
          </p:cNvSpPr>
          <p:nvPr/>
        </p:nvSpPr>
        <p:spPr>
          <a:xfrm>
            <a:off x="4286250" y="4476750"/>
            <a:ext cx="0" cy="9525"/>
          </a:xfrm>
          <a:prstGeom prst="rect">
            <a:avLst/>
          </a:prstGeom>
          <a:solidFill>
            <a:srgbClr val="2A626A"/>
          </a:solidFill>
          <a:ln w="0">
            <a:solidFill>
              <a:srgbClr val="000000">
                <a:alpha val="0"/>
              </a:srgbClr>
            </a:solidFill>
            <a:prstDash val="solid"/>
          </a:ln>
        </p:spPr>
        <p:txBody>
          <a:bodyPr/>
          <a:lstStyle/>
          <a:p>
            <a:endParaRPr lang="en-US"/>
          </a:p>
        </p:txBody>
      </p:sp>
      <p:pic>
        <p:nvPicPr>
          <p:cNvPr id="28" name="Graphic 27">
            <a:extLst>
              <a:ext uri="{FF2B5EF4-FFF2-40B4-BE49-F238E27FC236}">
                <a16:creationId xmlns:a16="http://schemas.microsoft.com/office/drawing/2014/main" id="{FBCDBC83-18C8-E563-5310-6B795FD96E42}"/>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9184033" y="4053982"/>
            <a:ext cx="304800" cy="304800"/>
          </a:xfrm>
          <a:prstGeom prst="rect">
            <a:avLst/>
          </a:prstGeom>
        </p:spPr>
      </p:pic>
      <p:sp>
        <p:nvSpPr>
          <p:cNvPr id="29" name="Rectangle 28">
            <a:extLst>
              <a:ext uri="{FF2B5EF4-FFF2-40B4-BE49-F238E27FC236}">
                <a16:creationId xmlns:a16="http://schemas.microsoft.com/office/drawing/2014/main" id="{EABF3032-E866-18CD-B441-2913A63AA99D}"/>
              </a:ext>
            </a:extLst>
          </p:cNvPr>
          <p:cNvSpPr>
            <a:spLocks noGrp="1"/>
          </p:cNvSpPr>
          <p:nvPr/>
        </p:nvSpPr>
        <p:spPr>
          <a:xfrm>
            <a:off x="8940337" y="2803441"/>
            <a:ext cx="2095500" cy="723900"/>
          </a:xfrm>
          <a:prstGeom prst="rect">
            <a:avLst/>
          </a:prstGeom>
          <a:solidFill>
            <a:srgbClr val="0D424B"/>
          </a:solidFill>
          <a:ln w="9525">
            <a:noFill/>
            <a:prstDash val="solid"/>
          </a:ln>
        </p:spPr>
        <p:txBody>
          <a:bodyPr/>
          <a:lstStyle/>
          <a:p>
            <a:endParaRPr lang="en-US" dirty="0"/>
          </a:p>
        </p:txBody>
      </p:sp>
      <p:sp>
        <p:nvSpPr>
          <p:cNvPr id="30" name="Rectangle 29">
            <a:extLst>
              <a:ext uri="{FF2B5EF4-FFF2-40B4-BE49-F238E27FC236}">
                <a16:creationId xmlns:a16="http://schemas.microsoft.com/office/drawing/2014/main" id="{266FC612-1B00-E9C4-5145-E07FBEBB86A1}"/>
              </a:ext>
            </a:extLst>
          </p:cNvPr>
          <p:cNvSpPr>
            <a:spLocks noGrp="1"/>
          </p:cNvSpPr>
          <p:nvPr/>
        </p:nvSpPr>
        <p:spPr>
          <a:xfrm>
            <a:off x="9622183" y="2938698"/>
            <a:ext cx="11430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75" b="1">
                <a:solidFill>
                  <a:srgbClr val="F0CC71"/>
                </a:solidFill>
                <a:latin typeface="Oracle Sans"/>
                <a:ea typeface="Oracle Sans"/>
                <a:cs typeface="Oracle Sans"/>
              </a:defRPr>
            </a:pPr>
            <a:r>
              <a:rPr sz="1275" b="1" dirty="0">
                <a:solidFill>
                  <a:schemeClr val="tx2"/>
                </a:solidFill>
                <a:latin typeface="Oracle Sans"/>
                <a:ea typeface="Oracle Sans"/>
                <a:cs typeface="Oracle Sans"/>
              </a:rPr>
              <a:t>Security</a:t>
            </a:r>
          </a:p>
        </p:txBody>
      </p:sp>
      <p:sp>
        <p:nvSpPr>
          <p:cNvPr id="31" name="Rectangle 30">
            <a:extLst>
              <a:ext uri="{FF2B5EF4-FFF2-40B4-BE49-F238E27FC236}">
                <a16:creationId xmlns:a16="http://schemas.microsoft.com/office/drawing/2014/main" id="{6B619619-F105-365A-2FF0-2BE31194F882}"/>
              </a:ext>
            </a:extLst>
          </p:cNvPr>
          <p:cNvSpPr>
            <a:spLocks noGrp="1"/>
          </p:cNvSpPr>
          <p:nvPr/>
        </p:nvSpPr>
        <p:spPr>
          <a:xfrm>
            <a:off x="9622183" y="3156819"/>
            <a:ext cx="114300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B9D0D1"/>
                </a:solidFill>
                <a:latin typeface="Oracle Sans"/>
                <a:ea typeface="Oracle Sans"/>
                <a:cs typeface="Oracle Sans"/>
              </a:defRPr>
            </a:pPr>
            <a:r>
              <a:rPr lang="en-IN" sz="800" b="0" dirty="0">
                <a:solidFill>
                  <a:schemeClr val="tx2"/>
                </a:solidFill>
                <a:latin typeface="Oracle Sans"/>
                <a:ea typeface="Oracle Sans"/>
                <a:cs typeface="Oracle Sans"/>
              </a:rPr>
              <a:t>Identity And Governance</a:t>
            </a:r>
          </a:p>
        </p:txBody>
      </p:sp>
      <p:sp>
        <p:nvSpPr>
          <p:cNvPr id="32" name="Rectangle 31">
            <a:extLst>
              <a:ext uri="{FF2B5EF4-FFF2-40B4-BE49-F238E27FC236}">
                <a16:creationId xmlns:a16="http://schemas.microsoft.com/office/drawing/2014/main" id="{5F2B40A0-BD8E-4062-3B0C-9D7B398F3DCE}"/>
              </a:ext>
            </a:extLst>
          </p:cNvPr>
          <p:cNvSpPr>
            <a:spLocks noGrp="1"/>
          </p:cNvSpPr>
          <p:nvPr/>
        </p:nvSpPr>
        <p:spPr>
          <a:xfrm>
            <a:off x="4286250" y="3009900"/>
            <a:ext cx="0" cy="9525"/>
          </a:xfrm>
          <a:prstGeom prst="rect">
            <a:avLst/>
          </a:prstGeom>
          <a:solidFill>
            <a:srgbClr val="2A626A"/>
          </a:solidFill>
          <a:ln w="0">
            <a:solidFill>
              <a:srgbClr val="000000">
                <a:alpha val="0"/>
              </a:srgbClr>
            </a:solidFill>
            <a:prstDash val="solid"/>
          </a:ln>
        </p:spPr>
        <p:txBody>
          <a:bodyPr/>
          <a:lstStyle/>
          <a:p>
            <a:endParaRPr lang="en-US"/>
          </a:p>
        </p:txBody>
      </p:sp>
      <p:pic>
        <p:nvPicPr>
          <p:cNvPr id="34" name="Graphic 33">
            <a:extLst>
              <a:ext uri="{FF2B5EF4-FFF2-40B4-BE49-F238E27FC236}">
                <a16:creationId xmlns:a16="http://schemas.microsoft.com/office/drawing/2014/main" id="{4370BB1D-47A0-7447-CBB2-5545DE903CE6}"/>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9184033" y="2989013"/>
            <a:ext cx="304800" cy="304800"/>
          </a:xfrm>
          <a:prstGeom prst="rect">
            <a:avLst/>
          </a:prstGeom>
        </p:spPr>
      </p:pic>
      <p:sp>
        <p:nvSpPr>
          <p:cNvPr id="35" name="Rectangle 34">
            <a:extLst>
              <a:ext uri="{FF2B5EF4-FFF2-40B4-BE49-F238E27FC236}">
                <a16:creationId xmlns:a16="http://schemas.microsoft.com/office/drawing/2014/main" id="{39B10BE3-3C4B-5801-7353-988006280243}"/>
              </a:ext>
            </a:extLst>
          </p:cNvPr>
          <p:cNvSpPr>
            <a:spLocks noGrp="1"/>
          </p:cNvSpPr>
          <p:nvPr/>
        </p:nvSpPr>
        <p:spPr>
          <a:xfrm>
            <a:off x="4972035" y="1981424"/>
            <a:ext cx="2095500" cy="723900"/>
          </a:xfrm>
          <a:prstGeom prst="rect">
            <a:avLst/>
          </a:prstGeom>
          <a:solidFill>
            <a:srgbClr val="0D424B"/>
          </a:solidFill>
          <a:ln w="9525">
            <a:noFill/>
            <a:prstDash val="solid"/>
          </a:ln>
        </p:spPr>
        <p:txBody>
          <a:bodyPr/>
          <a:lstStyle/>
          <a:p>
            <a:endParaRPr lang="en-US"/>
          </a:p>
        </p:txBody>
      </p:sp>
      <p:sp>
        <p:nvSpPr>
          <p:cNvPr id="36" name="Rectangle 35">
            <a:extLst>
              <a:ext uri="{FF2B5EF4-FFF2-40B4-BE49-F238E27FC236}">
                <a16:creationId xmlns:a16="http://schemas.microsoft.com/office/drawing/2014/main" id="{8DEEF1FA-5578-7197-58AC-2312669D3A59}"/>
              </a:ext>
            </a:extLst>
          </p:cNvPr>
          <p:cNvSpPr>
            <a:spLocks noGrp="1"/>
          </p:cNvSpPr>
          <p:nvPr/>
        </p:nvSpPr>
        <p:spPr>
          <a:xfrm>
            <a:off x="5733225" y="2124075"/>
            <a:ext cx="11430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75" b="1">
                <a:solidFill>
                  <a:srgbClr val="62C4D0"/>
                </a:solidFill>
                <a:latin typeface="Oracle Sans"/>
                <a:ea typeface="Oracle Sans"/>
                <a:cs typeface="Oracle Sans"/>
              </a:defRPr>
            </a:pPr>
            <a:r>
              <a:rPr sz="1275" b="1" dirty="0">
                <a:solidFill>
                  <a:schemeClr val="tx2"/>
                </a:solidFill>
                <a:latin typeface="Oracle Sans"/>
                <a:ea typeface="Oracle Sans"/>
                <a:cs typeface="Oracle Sans"/>
              </a:rPr>
              <a:t>Source</a:t>
            </a:r>
          </a:p>
        </p:txBody>
      </p:sp>
      <p:sp>
        <p:nvSpPr>
          <p:cNvPr id="37" name="Rectangle 36">
            <a:extLst>
              <a:ext uri="{FF2B5EF4-FFF2-40B4-BE49-F238E27FC236}">
                <a16:creationId xmlns:a16="http://schemas.microsoft.com/office/drawing/2014/main" id="{BFF46779-AE9F-2E53-4BD4-7E1AFAB51227}"/>
              </a:ext>
            </a:extLst>
          </p:cNvPr>
          <p:cNvSpPr>
            <a:spLocks noGrp="1"/>
          </p:cNvSpPr>
          <p:nvPr/>
        </p:nvSpPr>
        <p:spPr>
          <a:xfrm>
            <a:off x="5733224" y="2354163"/>
            <a:ext cx="1392499" cy="169961"/>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B9D0D1"/>
                </a:solidFill>
                <a:latin typeface="Oracle Sans"/>
                <a:ea typeface="Oracle Sans"/>
                <a:cs typeface="Oracle Sans"/>
              </a:defRPr>
            </a:pPr>
            <a:r>
              <a:rPr lang="en-IN" sz="800" b="0" dirty="0">
                <a:solidFill>
                  <a:schemeClr val="tx2"/>
                </a:solidFill>
                <a:latin typeface="Oracle Sans"/>
                <a:ea typeface="Oracle Sans"/>
                <a:cs typeface="Oracle Sans"/>
              </a:rPr>
              <a:t>APEXlang, exports, version control, validation</a:t>
            </a:r>
            <a:endParaRPr sz="800" b="0" dirty="0">
              <a:solidFill>
                <a:schemeClr val="tx2"/>
              </a:solidFill>
              <a:latin typeface="Oracle Sans"/>
              <a:ea typeface="Oracle Sans"/>
              <a:cs typeface="Oracle Sans"/>
            </a:endParaRPr>
          </a:p>
        </p:txBody>
      </p:sp>
      <p:sp>
        <p:nvSpPr>
          <p:cNvPr id="38" name="Rectangle 37">
            <a:extLst>
              <a:ext uri="{FF2B5EF4-FFF2-40B4-BE49-F238E27FC236}">
                <a16:creationId xmlns:a16="http://schemas.microsoft.com/office/drawing/2014/main" id="{93CBA701-0F98-9DC8-3E02-44A030E89B58}"/>
              </a:ext>
            </a:extLst>
          </p:cNvPr>
          <p:cNvSpPr>
            <a:spLocks noGrp="1"/>
          </p:cNvSpPr>
          <p:nvPr/>
        </p:nvSpPr>
        <p:spPr>
          <a:xfrm>
            <a:off x="4286250" y="2438400"/>
            <a:ext cx="0" cy="9525"/>
          </a:xfrm>
          <a:prstGeom prst="rect">
            <a:avLst/>
          </a:prstGeom>
          <a:solidFill>
            <a:srgbClr val="2A626A"/>
          </a:solidFill>
          <a:ln w="0">
            <a:solidFill>
              <a:srgbClr val="000000">
                <a:alpha val="0"/>
              </a:srgbClr>
            </a:solidFill>
            <a:prstDash val="solid"/>
          </a:ln>
        </p:spPr>
        <p:txBody>
          <a:bodyPr/>
          <a:lstStyle/>
          <a:p>
            <a:endParaRPr lang="en-US"/>
          </a:p>
        </p:txBody>
      </p:sp>
      <p:sp>
        <p:nvSpPr>
          <p:cNvPr id="39" name="Rectangle 38">
            <a:extLst>
              <a:ext uri="{FF2B5EF4-FFF2-40B4-BE49-F238E27FC236}">
                <a16:creationId xmlns:a16="http://schemas.microsoft.com/office/drawing/2014/main" id="{1D0917AD-5B17-B3F7-FFD7-2E423E8736FE}"/>
              </a:ext>
            </a:extLst>
          </p:cNvPr>
          <p:cNvSpPr>
            <a:spLocks noGrp="1"/>
          </p:cNvSpPr>
          <p:nvPr/>
        </p:nvSpPr>
        <p:spPr>
          <a:xfrm>
            <a:off x="7905750" y="2438400"/>
            <a:ext cx="0" cy="9525"/>
          </a:xfrm>
          <a:prstGeom prst="rect">
            <a:avLst/>
          </a:prstGeom>
          <a:solidFill>
            <a:srgbClr val="2A626A"/>
          </a:solidFill>
          <a:ln w="0">
            <a:solidFill>
              <a:srgbClr val="000000">
                <a:alpha val="0"/>
              </a:srgbClr>
            </a:solidFill>
            <a:prstDash val="solid"/>
          </a:ln>
        </p:spPr>
        <p:txBody>
          <a:bodyPr/>
          <a:lstStyle/>
          <a:p>
            <a:endParaRPr lang="en-US"/>
          </a:p>
        </p:txBody>
      </p:sp>
      <p:pic>
        <p:nvPicPr>
          <p:cNvPr id="40" name="Graphic 39">
            <a:extLst>
              <a:ext uri="{FF2B5EF4-FFF2-40B4-BE49-F238E27FC236}">
                <a16:creationId xmlns:a16="http://schemas.microsoft.com/office/drawing/2014/main" id="{1F775CAD-78CA-22C1-46E4-D8C26DFD7761}"/>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5333175" y="2181225"/>
            <a:ext cx="304800" cy="304800"/>
          </a:xfrm>
          <a:prstGeom prst="rect">
            <a:avLst/>
          </a:prstGeom>
        </p:spPr>
      </p:pic>
      <p:sp>
        <p:nvSpPr>
          <p:cNvPr id="41" name="Rectangle 40">
            <a:extLst>
              <a:ext uri="{FF2B5EF4-FFF2-40B4-BE49-F238E27FC236}">
                <a16:creationId xmlns:a16="http://schemas.microsoft.com/office/drawing/2014/main" id="{A4C6B22F-D1C1-ACC4-46BD-349CC25E046B}"/>
              </a:ext>
            </a:extLst>
          </p:cNvPr>
          <p:cNvSpPr>
            <a:spLocks noGrp="1"/>
          </p:cNvSpPr>
          <p:nvPr/>
        </p:nvSpPr>
        <p:spPr>
          <a:xfrm>
            <a:off x="1077238" y="5449234"/>
            <a:ext cx="10371551" cy="334772"/>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200" b="1">
                <a:solidFill>
                  <a:srgbClr val="F0CC71"/>
                </a:solidFill>
                <a:latin typeface="Oracle Sans"/>
                <a:ea typeface="Oracle Sans"/>
                <a:cs typeface="Oracle Sans"/>
              </a:defRPr>
            </a:pPr>
            <a:r>
              <a:rPr lang="en-IN" sz="1200" b="1" dirty="0">
                <a:solidFill>
                  <a:srgbClr val="F0CC71"/>
                </a:solidFill>
                <a:latin typeface="Oracle Sans"/>
              </a:rPr>
              <a:t>One application platform with a shared data, security, workflow, and runtime foundation.</a:t>
            </a:r>
            <a:endParaRPr sz="1400" dirty="0">
              <a:solidFill>
                <a:schemeClr val="tx2"/>
              </a:solidFill>
              <a:ea typeface="Oracle Sans"/>
              <a:cs typeface="Oracle Sans"/>
            </a:endParaRPr>
          </a:p>
        </p:txBody>
      </p:sp>
      <p:pic>
        <p:nvPicPr>
          <p:cNvPr id="3" name="Picture Placeholder 21">
            <a:extLst>
              <a:ext uri="{FF2B5EF4-FFF2-40B4-BE49-F238E27FC236}">
                <a16:creationId xmlns:a16="http://schemas.microsoft.com/office/drawing/2014/main" id="{36374BED-ECE4-561B-3F58-65B716CFC29E}"/>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85" r="85"/>
          <a:stretch/>
        </p:blipFill>
        <p:spPr>
          <a:xfrm>
            <a:off x="4285982" y="3455542"/>
            <a:ext cx="686053" cy="686053"/>
          </a:xfrm>
          <a:prstGeom prst="rect">
            <a:avLst/>
          </a:prstGeom>
        </p:spPr>
      </p:pic>
      <p:sp>
        <p:nvSpPr>
          <p:cNvPr id="43" name="Shape 7">
            <a:extLst>
              <a:ext uri="{FF2B5EF4-FFF2-40B4-BE49-F238E27FC236}">
                <a16:creationId xmlns:a16="http://schemas.microsoft.com/office/drawing/2014/main" id="{2BFD2D62-8EFA-7949-D747-B6C30F299698}"/>
              </a:ext>
            </a:extLst>
          </p:cNvPr>
          <p:cNvSpPr/>
          <p:nvPr/>
        </p:nvSpPr>
        <p:spPr>
          <a:xfrm>
            <a:off x="1342380" y="2818306"/>
            <a:ext cx="54864" cy="713232"/>
          </a:xfrm>
          <a:prstGeom prst="rect">
            <a:avLst/>
          </a:prstGeom>
          <a:solidFill>
            <a:schemeClr val="accent6"/>
          </a:solidFill>
          <a:ln w="12700">
            <a:solidFill>
              <a:schemeClr val="accent6"/>
            </a:solidFill>
            <a:prstDash val="solid"/>
          </a:ln>
        </p:spPr>
        <p:txBody>
          <a:bodyPr/>
          <a:lstStyle/>
          <a:p>
            <a:endParaRPr lang="en-US"/>
          </a:p>
        </p:txBody>
      </p:sp>
      <p:sp>
        <p:nvSpPr>
          <p:cNvPr id="44" name="Shape 7">
            <a:extLst>
              <a:ext uri="{FF2B5EF4-FFF2-40B4-BE49-F238E27FC236}">
                <a16:creationId xmlns:a16="http://schemas.microsoft.com/office/drawing/2014/main" id="{6406D0FE-0AD4-EAE7-319E-ABDD5BAE0B5E}"/>
              </a:ext>
            </a:extLst>
          </p:cNvPr>
          <p:cNvSpPr/>
          <p:nvPr/>
        </p:nvSpPr>
        <p:spPr>
          <a:xfrm>
            <a:off x="1327075" y="3743018"/>
            <a:ext cx="54864" cy="713232"/>
          </a:xfrm>
          <a:prstGeom prst="rect">
            <a:avLst/>
          </a:prstGeom>
          <a:solidFill>
            <a:schemeClr val="accent6"/>
          </a:solidFill>
          <a:ln w="12700">
            <a:solidFill>
              <a:schemeClr val="accent6"/>
            </a:solidFill>
            <a:prstDash val="solid"/>
          </a:ln>
        </p:spPr>
        <p:txBody>
          <a:bodyPr/>
          <a:lstStyle/>
          <a:p>
            <a:endParaRPr lang="en-US"/>
          </a:p>
        </p:txBody>
      </p:sp>
      <p:sp>
        <p:nvSpPr>
          <p:cNvPr id="47" name="Rectangle 46">
            <a:extLst>
              <a:ext uri="{FF2B5EF4-FFF2-40B4-BE49-F238E27FC236}">
                <a16:creationId xmlns:a16="http://schemas.microsoft.com/office/drawing/2014/main" id="{A2C7D92F-DE6E-E056-19C5-C15D4A9C759E}"/>
              </a:ext>
            </a:extLst>
          </p:cNvPr>
          <p:cNvSpPr>
            <a:spLocks noGrp="1"/>
          </p:cNvSpPr>
          <p:nvPr/>
        </p:nvSpPr>
        <p:spPr>
          <a:xfrm>
            <a:off x="7997390" y="3199915"/>
            <a:ext cx="942947" cy="45719"/>
          </a:xfrm>
          <a:prstGeom prst="rect">
            <a:avLst/>
          </a:prstGeom>
          <a:solidFill>
            <a:srgbClr val="2A626A"/>
          </a:solidFill>
          <a:ln w="0">
            <a:solidFill>
              <a:srgbClr val="000000">
                <a:alpha val="0"/>
              </a:srgbClr>
            </a:solidFill>
            <a:prstDash val="solid"/>
          </a:ln>
        </p:spPr>
        <p:txBody>
          <a:bodyPr/>
          <a:lstStyle/>
          <a:p>
            <a:endParaRPr lang="en-US"/>
          </a:p>
        </p:txBody>
      </p:sp>
      <p:sp>
        <p:nvSpPr>
          <p:cNvPr id="48" name="Rectangle 47">
            <a:extLst>
              <a:ext uri="{FF2B5EF4-FFF2-40B4-BE49-F238E27FC236}">
                <a16:creationId xmlns:a16="http://schemas.microsoft.com/office/drawing/2014/main" id="{62E6DAE9-E50D-2C3B-78C6-BE95899E61F0}"/>
              </a:ext>
            </a:extLst>
          </p:cNvPr>
          <p:cNvSpPr>
            <a:spLocks noGrp="1"/>
          </p:cNvSpPr>
          <p:nvPr/>
        </p:nvSpPr>
        <p:spPr>
          <a:xfrm flipV="1">
            <a:off x="7997390" y="4166703"/>
            <a:ext cx="942962" cy="45719"/>
          </a:xfrm>
          <a:prstGeom prst="rect">
            <a:avLst/>
          </a:prstGeom>
          <a:solidFill>
            <a:srgbClr val="2A626A"/>
          </a:solidFill>
          <a:ln w="0">
            <a:solidFill>
              <a:srgbClr val="000000">
                <a:alpha val="0"/>
              </a:srgbClr>
            </a:solidFill>
            <a:prstDash val="solid"/>
          </a:ln>
        </p:spPr>
        <p:txBody>
          <a:bodyPr/>
          <a:lstStyle/>
          <a:p>
            <a:endParaRPr lang="en-US"/>
          </a:p>
        </p:txBody>
      </p:sp>
      <p:sp>
        <p:nvSpPr>
          <p:cNvPr id="51" name="Shape 7">
            <a:extLst>
              <a:ext uri="{FF2B5EF4-FFF2-40B4-BE49-F238E27FC236}">
                <a16:creationId xmlns:a16="http://schemas.microsoft.com/office/drawing/2014/main" id="{B00CFE80-4FBD-5847-60D5-D6E6183C9D8F}"/>
              </a:ext>
            </a:extLst>
          </p:cNvPr>
          <p:cNvSpPr/>
          <p:nvPr/>
        </p:nvSpPr>
        <p:spPr>
          <a:xfrm>
            <a:off x="4980820" y="1992092"/>
            <a:ext cx="54864" cy="713232"/>
          </a:xfrm>
          <a:prstGeom prst="rect">
            <a:avLst/>
          </a:prstGeom>
          <a:solidFill>
            <a:schemeClr val="accent6"/>
          </a:solidFill>
          <a:ln w="12700">
            <a:solidFill>
              <a:schemeClr val="accent6"/>
            </a:solidFill>
            <a:prstDash val="solid"/>
          </a:ln>
        </p:spPr>
        <p:txBody>
          <a:bodyPr/>
          <a:lstStyle/>
          <a:p>
            <a:endParaRPr lang="en-US"/>
          </a:p>
        </p:txBody>
      </p:sp>
      <p:sp>
        <p:nvSpPr>
          <p:cNvPr id="52" name="Shape 7">
            <a:extLst>
              <a:ext uri="{FF2B5EF4-FFF2-40B4-BE49-F238E27FC236}">
                <a16:creationId xmlns:a16="http://schemas.microsoft.com/office/drawing/2014/main" id="{21FDF91D-EF54-CC93-2CE4-5424C88A9BF1}"/>
              </a:ext>
            </a:extLst>
          </p:cNvPr>
          <p:cNvSpPr/>
          <p:nvPr/>
        </p:nvSpPr>
        <p:spPr>
          <a:xfrm>
            <a:off x="8947584" y="2808697"/>
            <a:ext cx="54864" cy="713232"/>
          </a:xfrm>
          <a:prstGeom prst="rect">
            <a:avLst/>
          </a:prstGeom>
          <a:solidFill>
            <a:schemeClr val="accent6"/>
          </a:solidFill>
          <a:ln w="12700">
            <a:solidFill>
              <a:schemeClr val="accent6"/>
            </a:solidFill>
            <a:prstDash val="solid"/>
          </a:ln>
        </p:spPr>
        <p:txBody>
          <a:bodyPr/>
          <a:lstStyle/>
          <a:p>
            <a:endParaRPr lang="en-US"/>
          </a:p>
        </p:txBody>
      </p:sp>
      <p:sp>
        <p:nvSpPr>
          <p:cNvPr id="53" name="Shape 7">
            <a:extLst>
              <a:ext uri="{FF2B5EF4-FFF2-40B4-BE49-F238E27FC236}">
                <a16:creationId xmlns:a16="http://schemas.microsoft.com/office/drawing/2014/main" id="{479BCC14-2F65-F3E0-993F-3E9BACBB47C7}"/>
              </a:ext>
            </a:extLst>
          </p:cNvPr>
          <p:cNvSpPr/>
          <p:nvPr/>
        </p:nvSpPr>
        <p:spPr>
          <a:xfrm>
            <a:off x="8940337" y="3832946"/>
            <a:ext cx="54864" cy="713232"/>
          </a:xfrm>
          <a:prstGeom prst="rect">
            <a:avLst/>
          </a:prstGeom>
          <a:solidFill>
            <a:schemeClr val="accent6"/>
          </a:solidFill>
          <a:ln w="12700">
            <a:solidFill>
              <a:schemeClr val="accent6"/>
            </a:solidFill>
            <a:prstDash val="solid"/>
          </a:ln>
        </p:spPr>
        <p:txBody>
          <a:bodyPr/>
          <a:lstStyle/>
          <a:p>
            <a:endParaRPr lang="en-US"/>
          </a:p>
        </p:txBody>
      </p:sp>
      <p:sp>
        <p:nvSpPr>
          <p:cNvPr id="61" name="Shape 34">
            <a:extLst>
              <a:ext uri="{FF2B5EF4-FFF2-40B4-BE49-F238E27FC236}">
                <a16:creationId xmlns:a16="http://schemas.microsoft.com/office/drawing/2014/main" id="{F09A9701-BEC1-D660-4FD4-88C363BCFE66}"/>
              </a:ext>
            </a:extLst>
          </p:cNvPr>
          <p:cNvSpPr/>
          <p:nvPr/>
        </p:nvSpPr>
        <p:spPr>
          <a:xfrm>
            <a:off x="5040896" y="3491898"/>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62" name="Text 35">
            <a:extLst>
              <a:ext uri="{FF2B5EF4-FFF2-40B4-BE49-F238E27FC236}">
                <a16:creationId xmlns:a16="http://schemas.microsoft.com/office/drawing/2014/main" id="{0920DFA1-A5D1-C9A2-709B-E992CC10C560}"/>
              </a:ext>
            </a:extLst>
          </p:cNvPr>
          <p:cNvSpPr/>
          <p:nvPr/>
        </p:nvSpPr>
        <p:spPr>
          <a:xfrm>
            <a:off x="5040896" y="3491898"/>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SQL</a:t>
            </a:r>
            <a:endParaRPr lang="en-US" sz="900" dirty="0"/>
          </a:p>
        </p:txBody>
      </p:sp>
      <p:sp>
        <p:nvSpPr>
          <p:cNvPr id="63" name="Shape 36">
            <a:extLst>
              <a:ext uri="{FF2B5EF4-FFF2-40B4-BE49-F238E27FC236}">
                <a16:creationId xmlns:a16="http://schemas.microsoft.com/office/drawing/2014/main" id="{3242BF1C-17F0-86BC-BB85-5E4EB9328B31}"/>
              </a:ext>
            </a:extLst>
          </p:cNvPr>
          <p:cNvSpPr/>
          <p:nvPr/>
        </p:nvSpPr>
        <p:spPr>
          <a:xfrm>
            <a:off x="5754128" y="3491898"/>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64" name="Text 37">
            <a:extLst>
              <a:ext uri="{FF2B5EF4-FFF2-40B4-BE49-F238E27FC236}">
                <a16:creationId xmlns:a16="http://schemas.microsoft.com/office/drawing/2014/main" id="{25471C50-6D18-79FA-286D-CCDF11B3DF21}"/>
              </a:ext>
            </a:extLst>
          </p:cNvPr>
          <p:cNvSpPr/>
          <p:nvPr/>
        </p:nvSpPr>
        <p:spPr>
          <a:xfrm>
            <a:off x="5754128" y="3491898"/>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PL/SQL</a:t>
            </a:r>
            <a:endParaRPr lang="en-US" sz="900" dirty="0"/>
          </a:p>
        </p:txBody>
      </p:sp>
      <p:sp>
        <p:nvSpPr>
          <p:cNvPr id="65" name="Shape 38">
            <a:extLst>
              <a:ext uri="{FF2B5EF4-FFF2-40B4-BE49-F238E27FC236}">
                <a16:creationId xmlns:a16="http://schemas.microsoft.com/office/drawing/2014/main" id="{6064D2A2-5D31-549F-1BB1-C0D034304A4B}"/>
              </a:ext>
            </a:extLst>
          </p:cNvPr>
          <p:cNvSpPr/>
          <p:nvPr/>
        </p:nvSpPr>
        <p:spPr>
          <a:xfrm>
            <a:off x="6467360" y="3491898"/>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66" name="Text 39">
            <a:extLst>
              <a:ext uri="{FF2B5EF4-FFF2-40B4-BE49-F238E27FC236}">
                <a16:creationId xmlns:a16="http://schemas.microsoft.com/office/drawing/2014/main" id="{5597C455-0A71-3C19-B0DC-67829491B804}"/>
              </a:ext>
            </a:extLst>
          </p:cNvPr>
          <p:cNvSpPr/>
          <p:nvPr/>
        </p:nvSpPr>
        <p:spPr>
          <a:xfrm>
            <a:off x="6467360" y="3491898"/>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vectors</a:t>
            </a:r>
            <a:endParaRPr lang="en-US" sz="900" dirty="0"/>
          </a:p>
        </p:txBody>
      </p:sp>
      <p:sp>
        <p:nvSpPr>
          <p:cNvPr id="67" name="Shape 40">
            <a:extLst>
              <a:ext uri="{FF2B5EF4-FFF2-40B4-BE49-F238E27FC236}">
                <a16:creationId xmlns:a16="http://schemas.microsoft.com/office/drawing/2014/main" id="{0719C486-B696-AE46-3695-7C935AAE1D19}"/>
              </a:ext>
            </a:extLst>
          </p:cNvPr>
          <p:cNvSpPr/>
          <p:nvPr/>
        </p:nvSpPr>
        <p:spPr>
          <a:xfrm>
            <a:off x="5040896" y="3802794"/>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68" name="Text 41">
            <a:extLst>
              <a:ext uri="{FF2B5EF4-FFF2-40B4-BE49-F238E27FC236}">
                <a16:creationId xmlns:a16="http://schemas.microsoft.com/office/drawing/2014/main" id="{ED655CB6-A3DD-C50F-2E39-D1897CCEA28A}"/>
              </a:ext>
            </a:extLst>
          </p:cNvPr>
          <p:cNvSpPr/>
          <p:nvPr/>
        </p:nvSpPr>
        <p:spPr>
          <a:xfrm>
            <a:off x="5040896" y="3802794"/>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transactions</a:t>
            </a:r>
            <a:endParaRPr lang="en-US" sz="900" dirty="0"/>
          </a:p>
        </p:txBody>
      </p:sp>
      <p:sp>
        <p:nvSpPr>
          <p:cNvPr id="69" name="Shape 42">
            <a:extLst>
              <a:ext uri="{FF2B5EF4-FFF2-40B4-BE49-F238E27FC236}">
                <a16:creationId xmlns:a16="http://schemas.microsoft.com/office/drawing/2014/main" id="{FA22B685-B5AD-AC78-E43D-957130FD0662}"/>
              </a:ext>
            </a:extLst>
          </p:cNvPr>
          <p:cNvSpPr/>
          <p:nvPr/>
        </p:nvSpPr>
        <p:spPr>
          <a:xfrm>
            <a:off x="5754128" y="3802794"/>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70" name="Text 43">
            <a:extLst>
              <a:ext uri="{FF2B5EF4-FFF2-40B4-BE49-F238E27FC236}">
                <a16:creationId xmlns:a16="http://schemas.microsoft.com/office/drawing/2014/main" id="{B4E620A5-C820-1461-450B-F01EA917A2D8}"/>
              </a:ext>
            </a:extLst>
          </p:cNvPr>
          <p:cNvSpPr/>
          <p:nvPr/>
        </p:nvSpPr>
        <p:spPr>
          <a:xfrm>
            <a:off x="5754128" y="3802794"/>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metadata</a:t>
            </a:r>
            <a:endParaRPr lang="en-US" sz="900" dirty="0"/>
          </a:p>
        </p:txBody>
      </p:sp>
      <p:sp>
        <p:nvSpPr>
          <p:cNvPr id="71" name="Shape 44">
            <a:extLst>
              <a:ext uri="{FF2B5EF4-FFF2-40B4-BE49-F238E27FC236}">
                <a16:creationId xmlns:a16="http://schemas.microsoft.com/office/drawing/2014/main" id="{82D5E868-00F1-AE8A-50A4-1EE48BD89348}"/>
              </a:ext>
            </a:extLst>
          </p:cNvPr>
          <p:cNvSpPr/>
          <p:nvPr/>
        </p:nvSpPr>
        <p:spPr>
          <a:xfrm>
            <a:off x="6467360" y="3802794"/>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72" name="Text 45">
            <a:extLst>
              <a:ext uri="{FF2B5EF4-FFF2-40B4-BE49-F238E27FC236}">
                <a16:creationId xmlns:a16="http://schemas.microsoft.com/office/drawing/2014/main" id="{B8E56865-23B6-A949-F181-E4C32E54B7D2}"/>
              </a:ext>
            </a:extLst>
          </p:cNvPr>
          <p:cNvSpPr/>
          <p:nvPr/>
        </p:nvSpPr>
        <p:spPr>
          <a:xfrm>
            <a:off x="6467360" y="3802794"/>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sessions</a:t>
            </a:r>
            <a:endParaRPr lang="en-US" sz="900" dirty="0"/>
          </a:p>
        </p:txBody>
      </p:sp>
      <p:sp>
        <p:nvSpPr>
          <p:cNvPr id="73" name="Shape 46">
            <a:extLst>
              <a:ext uri="{FF2B5EF4-FFF2-40B4-BE49-F238E27FC236}">
                <a16:creationId xmlns:a16="http://schemas.microsoft.com/office/drawing/2014/main" id="{9A060D24-25A6-63B5-1251-D614320D154F}"/>
              </a:ext>
            </a:extLst>
          </p:cNvPr>
          <p:cNvSpPr/>
          <p:nvPr/>
        </p:nvSpPr>
        <p:spPr>
          <a:xfrm>
            <a:off x="5766816" y="4068962"/>
            <a:ext cx="658368" cy="219456"/>
          </a:xfrm>
          <a:prstGeom prst="roundRect">
            <a:avLst>
              <a:gd name="adj" fmla="val 25000"/>
            </a:avLst>
          </a:prstGeom>
          <a:solidFill>
            <a:srgbClr val="0F3040"/>
          </a:solidFill>
          <a:ln w="7620">
            <a:solidFill>
              <a:srgbClr val="2A5C6E"/>
            </a:solidFill>
            <a:prstDash val="solid"/>
          </a:ln>
        </p:spPr>
        <p:txBody>
          <a:bodyPr/>
          <a:lstStyle/>
          <a:p>
            <a:endParaRPr lang="en-US"/>
          </a:p>
        </p:txBody>
      </p:sp>
      <p:sp>
        <p:nvSpPr>
          <p:cNvPr id="74" name="Text 47">
            <a:extLst>
              <a:ext uri="{FF2B5EF4-FFF2-40B4-BE49-F238E27FC236}">
                <a16:creationId xmlns:a16="http://schemas.microsoft.com/office/drawing/2014/main" id="{52BA98F0-D95E-EBF9-3DC4-8D4791B26F23}"/>
              </a:ext>
            </a:extLst>
          </p:cNvPr>
          <p:cNvSpPr/>
          <p:nvPr/>
        </p:nvSpPr>
        <p:spPr>
          <a:xfrm>
            <a:off x="5774536" y="4070141"/>
            <a:ext cx="658368" cy="219456"/>
          </a:xfrm>
          <a:prstGeom prst="rect">
            <a:avLst/>
          </a:prstGeom>
          <a:noFill/>
          <a:ln/>
        </p:spPr>
        <p:txBody>
          <a:bodyPr wrap="square" lIns="0" tIns="0" rIns="0" bIns="0" rtlCol="0" anchor="ctr"/>
          <a:lstStyle/>
          <a:p>
            <a:pPr marL="0" indent="0" algn="ctr">
              <a:buNone/>
            </a:pPr>
            <a:r>
              <a:rPr lang="en-US" sz="900" dirty="0">
                <a:solidFill>
                  <a:srgbClr val="8AB8C8"/>
                </a:solidFill>
                <a:latin typeface="Calibri" pitchFamily="34" charset="0"/>
                <a:ea typeface="Calibri" pitchFamily="34" charset="-122"/>
                <a:cs typeface="Calibri" pitchFamily="34" charset="-120"/>
              </a:rPr>
              <a:t>security</a:t>
            </a:r>
            <a:endParaRPr lang="en-US" sz="900" dirty="0"/>
          </a:p>
        </p:txBody>
      </p:sp>
    </p:spTree>
    <p:extLst>
      <p:ext uri="{BB962C8B-B14F-4D97-AF65-F5344CB8AC3E}">
        <p14:creationId xmlns:p14="http://schemas.microsoft.com/office/powerpoint/2010/main" val="1965703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39">
            <a:extLst>
              <a:ext uri="{FF2B5EF4-FFF2-40B4-BE49-F238E27FC236}">
                <a16:creationId xmlns:a16="http://schemas.microsoft.com/office/drawing/2014/main" id="{F8360E24-F76F-2268-B9F4-EE6C1EB9E71C}"/>
              </a:ext>
            </a:extLst>
          </p:cNvPr>
          <p:cNvSpPr/>
          <p:nvPr/>
        </p:nvSpPr>
        <p:spPr>
          <a:xfrm>
            <a:off x="5954499" y="4296011"/>
            <a:ext cx="1" cy="779558"/>
          </a:xfrm>
          <a:prstGeom prst="line">
            <a:avLst/>
          </a:prstGeom>
          <a:noFill/>
          <a:ln w="10160">
            <a:solidFill>
              <a:schemeClr val="accent6">
                <a:lumMod val="20000"/>
                <a:lumOff val="80000"/>
              </a:schemeClr>
            </a:solidFill>
            <a:prstDash val="dash"/>
          </a:ln>
        </p:spPr>
        <p:txBody>
          <a:bodyPr/>
          <a:lstStyle/>
          <a:p>
            <a:endParaRPr lang="en-US" dirty="0"/>
          </a:p>
        </p:txBody>
      </p:sp>
      <p:sp>
        <p:nvSpPr>
          <p:cNvPr id="2" name="Title 1">
            <a:extLst>
              <a:ext uri="{FF2B5EF4-FFF2-40B4-BE49-F238E27FC236}">
                <a16:creationId xmlns:a16="http://schemas.microsoft.com/office/drawing/2014/main" id="{3CBB94C1-7A37-8889-26D9-5B86DAEE29CE}"/>
              </a:ext>
            </a:extLst>
          </p:cNvPr>
          <p:cNvSpPr>
            <a:spLocks noGrp="1"/>
          </p:cNvSpPr>
          <p:nvPr>
            <p:ph type="title"/>
          </p:nvPr>
        </p:nvSpPr>
        <p:spPr/>
        <p:txBody>
          <a:bodyPr/>
          <a:lstStyle/>
          <a:p>
            <a:r>
              <a:rPr lang="en-US" dirty="0">
                <a:solidFill>
                  <a:srgbClr val="FFFFFF"/>
                </a:solidFill>
                <a:latin typeface="Oracle Sans Tab"/>
                <a:cs typeface="Oracle Sans Tab"/>
              </a:rPr>
              <a:t>Oracle APEX at a Glance</a:t>
            </a:r>
            <a:endParaRPr lang="en-US" dirty="0"/>
          </a:p>
        </p:txBody>
      </p:sp>
      <p:sp>
        <p:nvSpPr>
          <p:cNvPr id="3" name="Text Placeholder 2">
            <a:extLst>
              <a:ext uri="{FF2B5EF4-FFF2-40B4-BE49-F238E27FC236}">
                <a16:creationId xmlns:a16="http://schemas.microsoft.com/office/drawing/2014/main" id="{F1A1BF33-5699-E9DA-B884-8C0E6187ADF7}"/>
              </a:ext>
            </a:extLst>
          </p:cNvPr>
          <p:cNvSpPr>
            <a:spLocks noGrp="1"/>
          </p:cNvSpPr>
          <p:nvPr>
            <p:ph type="body" sz="quarter" idx="11"/>
          </p:nvPr>
        </p:nvSpPr>
        <p:spPr>
          <a:xfrm>
            <a:off x="609600" y="957851"/>
            <a:ext cx="10972800" cy="330540"/>
          </a:xfrm>
        </p:spPr>
        <p:txBody>
          <a:bodyPr/>
          <a:lstStyle/>
          <a:p>
            <a:r>
              <a:rPr lang="en-IN" sz="1600" dirty="0"/>
              <a:t>A complete enterprise application platform</a:t>
            </a:r>
            <a:endParaRPr lang="en-US" sz="1600" dirty="0"/>
          </a:p>
        </p:txBody>
      </p:sp>
      <p:sp>
        <p:nvSpPr>
          <p:cNvPr id="9" name="Hub">
            <a:extLst>
              <a:ext uri="{FF2B5EF4-FFF2-40B4-BE49-F238E27FC236}">
                <a16:creationId xmlns:a16="http://schemas.microsoft.com/office/drawing/2014/main" id="{9848C1EB-BC39-DE76-6E37-FB6CB18D2BBB}"/>
              </a:ext>
            </a:extLst>
          </p:cNvPr>
          <p:cNvSpPr>
            <a:spLocks noGrp="1"/>
          </p:cNvSpPr>
          <p:nvPr/>
        </p:nvSpPr>
        <p:spPr>
          <a:xfrm>
            <a:off x="4504436" y="3326918"/>
            <a:ext cx="2971800" cy="937910"/>
          </a:xfrm>
          <a:prstGeom prst="rect">
            <a:avLst/>
          </a:prstGeom>
          <a:solidFill>
            <a:srgbClr val="0C3B49"/>
          </a:solidFill>
          <a:ln w="0">
            <a:solidFill>
              <a:schemeClr val="accent4">
                <a:lumMod val="75000"/>
                <a:alpha val="0"/>
              </a:schemeClr>
            </a:solidFill>
            <a:prstDash val="solid"/>
          </a:ln>
        </p:spPr>
        <p:txBody>
          <a:bodyPr/>
          <a:lstStyle/>
          <a:p>
            <a:endParaRPr lang="en-US" dirty="0"/>
          </a:p>
        </p:txBody>
      </p:sp>
      <p:sp>
        <p:nvSpPr>
          <p:cNvPr id="10" name="Hub text">
            <a:extLst>
              <a:ext uri="{FF2B5EF4-FFF2-40B4-BE49-F238E27FC236}">
                <a16:creationId xmlns:a16="http://schemas.microsoft.com/office/drawing/2014/main" id="{4927A7DF-3E8B-5F30-13FA-E8116A3B9B47}"/>
              </a:ext>
            </a:extLst>
          </p:cNvPr>
          <p:cNvSpPr>
            <a:spLocks noGrp="1"/>
          </p:cNvSpPr>
          <p:nvPr/>
        </p:nvSpPr>
        <p:spPr>
          <a:xfrm>
            <a:off x="4678172" y="3601190"/>
            <a:ext cx="2651760" cy="512064"/>
          </a:xfrm>
          <a:prstGeom prst="rect">
            <a:avLst/>
          </a:prstGeom>
          <a:noFill/>
          <a:ln w="0">
            <a:solidFill>
              <a:schemeClr val="accent3">
                <a:alpha val="0"/>
              </a:schemeClr>
            </a:solidFill>
            <a:prstDash val="solid"/>
          </a:ln>
        </p:spPr>
        <p:txBody>
          <a:bodyPr wrap="square" lIns="18288" tIns="18288" rIns="18288" bIns="18288" anchor="ctr"/>
          <a:lstStyle/>
          <a:p>
            <a:pPr algn="ctr"/>
            <a:r>
              <a:rPr lang="en-US" sz="1500" b="1" dirty="0">
                <a:solidFill>
                  <a:srgbClr val="C74634"/>
                </a:solidFill>
                <a:latin typeface="Oracle Sans"/>
              </a:rPr>
              <a:t>Oracle</a:t>
            </a:r>
            <a:r>
              <a:rPr lang="en-US" sz="1500" b="1" dirty="0">
                <a:solidFill>
                  <a:srgbClr val="FFFFFF"/>
                </a:solidFill>
                <a:latin typeface="Oracle Sans"/>
              </a:rPr>
              <a:t> APEX</a:t>
            </a:r>
          </a:p>
          <a:p>
            <a:pPr algn="l"/>
            <a:r>
              <a:rPr lang="en-US" sz="1500" b="1" dirty="0">
                <a:solidFill>
                  <a:srgbClr val="FFFFFF"/>
                </a:solidFill>
                <a:latin typeface="Oracle Sans"/>
              </a:rPr>
              <a:t>Enterprise AI App Platform</a:t>
            </a:r>
          </a:p>
        </p:txBody>
      </p:sp>
      <p:sp>
        <p:nvSpPr>
          <p:cNvPr id="5" name="Shape 12">
            <a:extLst>
              <a:ext uri="{FF2B5EF4-FFF2-40B4-BE49-F238E27FC236}">
                <a16:creationId xmlns:a16="http://schemas.microsoft.com/office/drawing/2014/main" id="{F294B94C-B890-C895-2517-08A75EA2054B}"/>
              </a:ext>
            </a:extLst>
          </p:cNvPr>
          <p:cNvSpPr/>
          <p:nvPr/>
        </p:nvSpPr>
        <p:spPr>
          <a:xfrm>
            <a:off x="1183639" y="2776051"/>
            <a:ext cx="2477537" cy="1115301"/>
          </a:xfrm>
          <a:prstGeom prst="rect">
            <a:avLst/>
          </a:prstGeom>
          <a:solidFill>
            <a:srgbClr val="0F3040"/>
          </a:solidFill>
          <a:ln w="9525">
            <a:noFill/>
            <a:prstDash val="solid"/>
          </a:ln>
        </p:spPr>
        <p:txBody>
          <a:bodyPr/>
          <a:lstStyle/>
          <a:p>
            <a:endParaRPr lang="en-US"/>
          </a:p>
        </p:txBody>
      </p:sp>
      <p:sp>
        <p:nvSpPr>
          <p:cNvPr id="35" name="Shape 13">
            <a:extLst>
              <a:ext uri="{FF2B5EF4-FFF2-40B4-BE49-F238E27FC236}">
                <a16:creationId xmlns:a16="http://schemas.microsoft.com/office/drawing/2014/main" id="{864C41AB-6B7B-A6B4-B08E-AC8194ED395A}"/>
              </a:ext>
            </a:extLst>
          </p:cNvPr>
          <p:cNvSpPr/>
          <p:nvPr/>
        </p:nvSpPr>
        <p:spPr>
          <a:xfrm>
            <a:off x="1183639" y="2776051"/>
            <a:ext cx="71467" cy="1115301"/>
          </a:xfrm>
          <a:prstGeom prst="rect">
            <a:avLst/>
          </a:prstGeom>
          <a:solidFill>
            <a:schemeClr val="accent6"/>
          </a:solidFill>
          <a:ln w="12700">
            <a:solidFill>
              <a:schemeClr val="accent6"/>
            </a:solidFill>
            <a:prstDash val="solid"/>
          </a:ln>
        </p:spPr>
        <p:txBody>
          <a:bodyPr/>
          <a:lstStyle/>
          <a:p>
            <a:endParaRPr lang="en-US"/>
          </a:p>
        </p:txBody>
      </p:sp>
      <p:sp>
        <p:nvSpPr>
          <p:cNvPr id="37" name="Shape 14">
            <a:extLst>
              <a:ext uri="{FF2B5EF4-FFF2-40B4-BE49-F238E27FC236}">
                <a16:creationId xmlns:a16="http://schemas.microsoft.com/office/drawing/2014/main" id="{EB6522A1-F09F-D001-176F-99D9FC6E45CC}"/>
              </a:ext>
            </a:extLst>
          </p:cNvPr>
          <p:cNvSpPr/>
          <p:nvPr/>
        </p:nvSpPr>
        <p:spPr>
          <a:xfrm>
            <a:off x="1329943" y="2977219"/>
            <a:ext cx="452627" cy="516847"/>
          </a:xfrm>
          <a:prstGeom prst="ellipse">
            <a:avLst/>
          </a:prstGeom>
          <a:solidFill>
            <a:srgbClr val="162E3A"/>
          </a:solidFill>
          <a:ln w="10160">
            <a:solidFill>
              <a:schemeClr val="accent6"/>
            </a:solidFill>
            <a:prstDash val="solid"/>
          </a:ln>
        </p:spPr>
        <p:txBody>
          <a:bodyPr/>
          <a:lstStyle/>
          <a:p>
            <a:endParaRPr lang="en-US"/>
          </a:p>
        </p:txBody>
      </p:sp>
      <p:pic>
        <p:nvPicPr>
          <p:cNvPr id="39" name="Image 1" descr="preencoded.png">
            <a:extLst>
              <a:ext uri="{FF2B5EF4-FFF2-40B4-BE49-F238E27FC236}">
                <a16:creationId xmlns:a16="http://schemas.microsoft.com/office/drawing/2014/main" id="{8C56F093-EB89-5F37-8EF7-08D3F49C744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93952" y="3041228"/>
            <a:ext cx="326430" cy="326430"/>
          </a:xfrm>
          <a:prstGeom prst="rect">
            <a:avLst/>
          </a:prstGeom>
        </p:spPr>
      </p:pic>
      <p:sp>
        <p:nvSpPr>
          <p:cNvPr id="40" name="Text 15">
            <a:extLst>
              <a:ext uri="{FF2B5EF4-FFF2-40B4-BE49-F238E27FC236}">
                <a16:creationId xmlns:a16="http://schemas.microsoft.com/office/drawing/2014/main" id="{03E34B08-5574-847B-5BB9-45B7C2813D13}"/>
              </a:ext>
            </a:extLst>
          </p:cNvPr>
          <p:cNvSpPr/>
          <p:nvPr/>
        </p:nvSpPr>
        <p:spPr>
          <a:xfrm>
            <a:off x="1805431" y="2867492"/>
            <a:ext cx="1572283" cy="270462"/>
          </a:xfrm>
          <a:prstGeom prst="rect">
            <a:avLst/>
          </a:prstGeom>
          <a:noFill/>
          <a:ln/>
        </p:spPr>
        <p:txBody>
          <a:bodyPr wrap="square" lIns="0" tIns="0" rIns="0" bIns="0" rtlCol="0" anchor="ctr"/>
          <a:lstStyle/>
          <a:p>
            <a:pPr marL="0" indent="0">
              <a:buNone/>
            </a:pPr>
            <a:r>
              <a:rPr lang="en-US" sz="1300" b="1" dirty="0">
                <a:solidFill>
                  <a:schemeClr val="accent6"/>
                </a:solidFill>
                <a:ea typeface="Calibri" pitchFamily="34" charset="-122"/>
                <a:cs typeface="Calibri" pitchFamily="34" charset="-120"/>
              </a:rPr>
              <a:t>Create apps</a:t>
            </a:r>
            <a:endParaRPr lang="en-US" sz="1300" dirty="0">
              <a:solidFill>
                <a:schemeClr val="accent6"/>
              </a:solidFill>
            </a:endParaRPr>
          </a:p>
        </p:txBody>
      </p:sp>
      <p:sp>
        <p:nvSpPr>
          <p:cNvPr id="42" name="Text 16">
            <a:extLst>
              <a:ext uri="{FF2B5EF4-FFF2-40B4-BE49-F238E27FC236}">
                <a16:creationId xmlns:a16="http://schemas.microsoft.com/office/drawing/2014/main" id="{A84471E2-4EE7-E16E-2163-B04915AEECDE}"/>
              </a:ext>
            </a:extLst>
          </p:cNvPr>
          <p:cNvSpPr/>
          <p:nvPr/>
        </p:nvSpPr>
        <p:spPr>
          <a:xfrm>
            <a:off x="1844758" y="3123523"/>
            <a:ext cx="1642154" cy="596524"/>
          </a:xfrm>
          <a:prstGeom prst="rect">
            <a:avLst/>
          </a:prstGeom>
          <a:noFill/>
          <a:ln/>
        </p:spPr>
        <p:txBody>
          <a:bodyPr wrap="square" lIns="0" tIns="0" rIns="0" bIns="0" rtlCol="0" anchor="ctr"/>
          <a:lstStyle/>
          <a:p>
            <a:pPr marL="0" indent="0">
              <a:buNone/>
            </a:pPr>
            <a:r>
              <a:rPr lang="en-US" sz="1100" dirty="0">
                <a:solidFill>
                  <a:schemeClr val="accent6">
                    <a:lumMod val="40000"/>
                    <a:lumOff val="60000"/>
                  </a:schemeClr>
                </a:solidFill>
                <a:ea typeface="Calibri" pitchFamily="34" charset="-122"/>
                <a:cs typeface="Calibri" pitchFamily="34" charset="-120"/>
              </a:rPr>
              <a:t>SDD, APEXlang, Assistant, App Builder</a:t>
            </a:r>
            <a:endParaRPr lang="en-US" sz="1100" dirty="0">
              <a:solidFill>
                <a:schemeClr val="accent6">
                  <a:lumMod val="40000"/>
                  <a:lumOff val="60000"/>
                </a:schemeClr>
              </a:solidFill>
            </a:endParaRPr>
          </a:p>
        </p:txBody>
      </p:sp>
      <p:sp>
        <p:nvSpPr>
          <p:cNvPr id="43" name="Shape 22">
            <a:extLst>
              <a:ext uri="{FF2B5EF4-FFF2-40B4-BE49-F238E27FC236}">
                <a16:creationId xmlns:a16="http://schemas.microsoft.com/office/drawing/2014/main" id="{C4838658-4276-57BE-44FF-EBB48220FB5C}"/>
              </a:ext>
            </a:extLst>
          </p:cNvPr>
          <p:cNvSpPr/>
          <p:nvPr/>
        </p:nvSpPr>
        <p:spPr>
          <a:xfrm>
            <a:off x="1183639" y="4189497"/>
            <a:ext cx="2477537" cy="1115301"/>
          </a:xfrm>
          <a:prstGeom prst="rect">
            <a:avLst/>
          </a:prstGeom>
          <a:solidFill>
            <a:srgbClr val="0F3040"/>
          </a:solidFill>
          <a:ln w="9525">
            <a:noFill/>
            <a:prstDash val="solid"/>
          </a:ln>
        </p:spPr>
        <p:txBody>
          <a:bodyPr/>
          <a:lstStyle/>
          <a:p>
            <a:endParaRPr lang="en-US"/>
          </a:p>
        </p:txBody>
      </p:sp>
      <p:sp>
        <p:nvSpPr>
          <p:cNvPr id="45" name="Shape 23">
            <a:extLst>
              <a:ext uri="{FF2B5EF4-FFF2-40B4-BE49-F238E27FC236}">
                <a16:creationId xmlns:a16="http://schemas.microsoft.com/office/drawing/2014/main" id="{4ABC090F-899E-D079-7884-B2CE39DB4FFC}"/>
              </a:ext>
            </a:extLst>
          </p:cNvPr>
          <p:cNvSpPr/>
          <p:nvPr/>
        </p:nvSpPr>
        <p:spPr>
          <a:xfrm>
            <a:off x="1183639" y="4189497"/>
            <a:ext cx="71467" cy="1115301"/>
          </a:xfrm>
          <a:prstGeom prst="rect">
            <a:avLst/>
          </a:prstGeom>
          <a:solidFill>
            <a:schemeClr val="accent6"/>
          </a:solidFill>
          <a:ln w="12700">
            <a:solidFill>
              <a:schemeClr val="accent6"/>
            </a:solidFill>
            <a:prstDash val="solid"/>
          </a:ln>
        </p:spPr>
        <p:txBody>
          <a:bodyPr/>
          <a:lstStyle/>
          <a:p>
            <a:endParaRPr lang="en-US"/>
          </a:p>
        </p:txBody>
      </p:sp>
      <p:sp>
        <p:nvSpPr>
          <p:cNvPr id="46" name="Shape 24">
            <a:extLst>
              <a:ext uri="{FF2B5EF4-FFF2-40B4-BE49-F238E27FC236}">
                <a16:creationId xmlns:a16="http://schemas.microsoft.com/office/drawing/2014/main" id="{88A80A9B-B910-46CD-45BC-242183757E59}"/>
              </a:ext>
            </a:extLst>
          </p:cNvPr>
          <p:cNvSpPr/>
          <p:nvPr/>
        </p:nvSpPr>
        <p:spPr>
          <a:xfrm>
            <a:off x="1329943" y="4390665"/>
            <a:ext cx="452627" cy="516847"/>
          </a:xfrm>
          <a:prstGeom prst="ellipse">
            <a:avLst/>
          </a:prstGeom>
          <a:solidFill>
            <a:srgbClr val="162E3A"/>
          </a:solidFill>
          <a:ln w="10160">
            <a:solidFill>
              <a:schemeClr val="accent6"/>
            </a:solidFill>
            <a:prstDash val="solid"/>
          </a:ln>
        </p:spPr>
        <p:txBody>
          <a:bodyPr/>
          <a:lstStyle/>
          <a:p>
            <a:endParaRPr lang="en-US"/>
          </a:p>
        </p:txBody>
      </p:sp>
      <p:pic>
        <p:nvPicPr>
          <p:cNvPr id="48" name="Image 3" descr="preencoded.png">
            <a:extLst>
              <a:ext uri="{FF2B5EF4-FFF2-40B4-BE49-F238E27FC236}">
                <a16:creationId xmlns:a16="http://schemas.microsoft.com/office/drawing/2014/main" id="{0C30B313-21CF-32A2-8E47-3B36FB3BBB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93952" y="4454674"/>
            <a:ext cx="326430" cy="326430"/>
          </a:xfrm>
          <a:prstGeom prst="rect">
            <a:avLst/>
          </a:prstGeom>
        </p:spPr>
      </p:pic>
      <p:sp>
        <p:nvSpPr>
          <p:cNvPr id="49" name="Text 25">
            <a:extLst>
              <a:ext uri="{FF2B5EF4-FFF2-40B4-BE49-F238E27FC236}">
                <a16:creationId xmlns:a16="http://schemas.microsoft.com/office/drawing/2014/main" id="{25090C6B-FF48-5EB5-2575-D1061C08BECE}"/>
              </a:ext>
            </a:extLst>
          </p:cNvPr>
          <p:cNvSpPr/>
          <p:nvPr/>
        </p:nvSpPr>
        <p:spPr>
          <a:xfrm>
            <a:off x="1805431" y="4280938"/>
            <a:ext cx="1572283" cy="311513"/>
          </a:xfrm>
          <a:prstGeom prst="rect">
            <a:avLst/>
          </a:prstGeom>
          <a:noFill/>
          <a:ln/>
        </p:spPr>
        <p:txBody>
          <a:bodyPr wrap="square" lIns="0" tIns="0" rIns="0" bIns="0" rtlCol="0" anchor="ctr"/>
          <a:lstStyle/>
          <a:p>
            <a:pPr marL="0" indent="0">
              <a:buNone/>
            </a:pPr>
            <a:r>
              <a:rPr lang="en-US" sz="1300" b="1" dirty="0">
                <a:solidFill>
                  <a:schemeClr val="accent6"/>
                </a:solidFill>
                <a:ea typeface="Calibri" pitchFamily="34" charset="-122"/>
                <a:cs typeface="Calibri" pitchFamily="34" charset="-120"/>
              </a:rPr>
              <a:t>Integrate</a:t>
            </a:r>
            <a:endParaRPr lang="en-US" sz="1300" dirty="0">
              <a:solidFill>
                <a:schemeClr val="accent6"/>
              </a:solidFill>
            </a:endParaRPr>
          </a:p>
        </p:txBody>
      </p:sp>
      <p:sp>
        <p:nvSpPr>
          <p:cNvPr id="51" name="Text 26">
            <a:extLst>
              <a:ext uri="{FF2B5EF4-FFF2-40B4-BE49-F238E27FC236}">
                <a16:creationId xmlns:a16="http://schemas.microsoft.com/office/drawing/2014/main" id="{C0565F88-9D34-17EB-962F-E015324C8059}"/>
              </a:ext>
            </a:extLst>
          </p:cNvPr>
          <p:cNvSpPr/>
          <p:nvPr/>
        </p:nvSpPr>
        <p:spPr>
          <a:xfrm>
            <a:off x="1846579" y="4536969"/>
            <a:ext cx="1701850" cy="538600"/>
          </a:xfrm>
          <a:prstGeom prst="rect">
            <a:avLst/>
          </a:prstGeom>
          <a:noFill/>
          <a:ln/>
        </p:spPr>
        <p:txBody>
          <a:bodyPr wrap="square" lIns="0" tIns="0" rIns="0" bIns="0" rtlCol="0" anchor="ctr"/>
          <a:lstStyle/>
          <a:p>
            <a:pPr marL="0" indent="0">
              <a:buNone/>
            </a:pPr>
            <a:r>
              <a:rPr lang="en-US" sz="1100" dirty="0">
                <a:solidFill>
                  <a:schemeClr val="accent6">
                    <a:lumMod val="40000"/>
                    <a:lumOff val="60000"/>
                  </a:schemeClr>
                </a:solidFill>
                <a:ea typeface="Calibri" pitchFamily="34" charset="-122"/>
                <a:cs typeface="Calibri" pitchFamily="34" charset="-120"/>
              </a:rPr>
              <a:t>REST, APIs, enterprise services</a:t>
            </a:r>
            <a:endParaRPr lang="en-US" sz="1100" dirty="0">
              <a:solidFill>
                <a:schemeClr val="accent6">
                  <a:lumMod val="40000"/>
                  <a:lumOff val="60000"/>
                </a:schemeClr>
              </a:solidFill>
            </a:endParaRPr>
          </a:p>
        </p:txBody>
      </p:sp>
      <p:sp>
        <p:nvSpPr>
          <p:cNvPr id="52" name="Shape 17">
            <a:extLst>
              <a:ext uri="{FF2B5EF4-FFF2-40B4-BE49-F238E27FC236}">
                <a16:creationId xmlns:a16="http://schemas.microsoft.com/office/drawing/2014/main" id="{6AE520AE-0BAF-C724-AC79-2CF864B663E2}"/>
              </a:ext>
            </a:extLst>
          </p:cNvPr>
          <p:cNvSpPr/>
          <p:nvPr/>
        </p:nvSpPr>
        <p:spPr>
          <a:xfrm>
            <a:off x="8422087" y="2776051"/>
            <a:ext cx="2477537" cy="1115301"/>
          </a:xfrm>
          <a:prstGeom prst="rect">
            <a:avLst/>
          </a:prstGeom>
          <a:solidFill>
            <a:srgbClr val="0F3040"/>
          </a:solidFill>
          <a:ln w="9525">
            <a:noFill/>
            <a:prstDash val="solid"/>
          </a:ln>
        </p:spPr>
        <p:txBody>
          <a:bodyPr/>
          <a:lstStyle/>
          <a:p>
            <a:endParaRPr lang="en-US"/>
          </a:p>
        </p:txBody>
      </p:sp>
      <p:sp>
        <p:nvSpPr>
          <p:cNvPr id="53" name="Shape 18">
            <a:extLst>
              <a:ext uri="{FF2B5EF4-FFF2-40B4-BE49-F238E27FC236}">
                <a16:creationId xmlns:a16="http://schemas.microsoft.com/office/drawing/2014/main" id="{C9F04E39-FD7E-22B1-1BF9-5D68268BF325}"/>
              </a:ext>
            </a:extLst>
          </p:cNvPr>
          <p:cNvSpPr/>
          <p:nvPr/>
        </p:nvSpPr>
        <p:spPr>
          <a:xfrm>
            <a:off x="8422087" y="2776051"/>
            <a:ext cx="71467" cy="1115301"/>
          </a:xfrm>
          <a:prstGeom prst="rect">
            <a:avLst/>
          </a:prstGeom>
          <a:solidFill>
            <a:schemeClr val="accent6"/>
          </a:solidFill>
          <a:ln w="12700">
            <a:solidFill>
              <a:schemeClr val="accent6"/>
            </a:solidFill>
            <a:prstDash val="solid"/>
          </a:ln>
        </p:spPr>
        <p:txBody>
          <a:bodyPr/>
          <a:lstStyle/>
          <a:p>
            <a:endParaRPr lang="en-US"/>
          </a:p>
        </p:txBody>
      </p:sp>
      <p:sp>
        <p:nvSpPr>
          <p:cNvPr id="54" name="Shape 19">
            <a:extLst>
              <a:ext uri="{FF2B5EF4-FFF2-40B4-BE49-F238E27FC236}">
                <a16:creationId xmlns:a16="http://schemas.microsoft.com/office/drawing/2014/main" id="{44CA3D67-D644-D287-4742-3118CCD0FA82}"/>
              </a:ext>
            </a:extLst>
          </p:cNvPr>
          <p:cNvSpPr/>
          <p:nvPr/>
        </p:nvSpPr>
        <p:spPr>
          <a:xfrm>
            <a:off x="8568391" y="2977219"/>
            <a:ext cx="452627" cy="516847"/>
          </a:xfrm>
          <a:prstGeom prst="ellipse">
            <a:avLst/>
          </a:prstGeom>
          <a:solidFill>
            <a:srgbClr val="162E3A"/>
          </a:solidFill>
          <a:ln w="10160">
            <a:solidFill>
              <a:schemeClr val="accent6"/>
            </a:solidFill>
            <a:prstDash val="solid"/>
          </a:ln>
        </p:spPr>
        <p:txBody>
          <a:bodyPr/>
          <a:lstStyle/>
          <a:p>
            <a:endParaRPr lang="en-US"/>
          </a:p>
        </p:txBody>
      </p:sp>
      <p:pic>
        <p:nvPicPr>
          <p:cNvPr id="55" name="Image 2" descr="preencoded.png">
            <a:extLst>
              <a:ext uri="{FF2B5EF4-FFF2-40B4-BE49-F238E27FC236}">
                <a16:creationId xmlns:a16="http://schemas.microsoft.com/office/drawing/2014/main" id="{A67D6CF5-6A3E-C700-1EBC-842F243975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2400" y="3041228"/>
            <a:ext cx="326430" cy="326430"/>
          </a:xfrm>
          <a:prstGeom prst="rect">
            <a:avLst/>
          </a:prstGeom>
        </p:spPr>
      </p:pic>
      <p:sp>
        <p:nvSpPr>
          <p:cNvPr id="56" name="Text 20">
            <a:extLst>
              <a:ext uri="{FF2B5EF4-FFF2-40B4-BE49-F238E27FC236}">
                <a16:creationId xmlns:a16="http://schemas.microsoft.com/office/drawing/2014/main" id="{DC863E09-2CBA-046B-9E59-AED4EDE293A1}"/>
              </a:ext>
            </a:extLst>
          </p:cNvPr>
          <p:cNvSpPr/>
          <p:nvPr/>
        </p:nvSpPr>
        <p:spPr>
          <a:xfrm>
            <a:off x="9043879" y="2867492"/>
            <a:ext cx="1572283" cy="256031"/>
          </a:xfrm>
          <a:prstGeom prst="rect">
            <a:avLst/>
          </a:prstGeom>
          <a:noFill/>
          <a:ln/>
        </p:spPr>
        <p:txBody>
          <a:bodyPr wrap="square" lIns="0" tIns="0" rIns="0" bIns="0" rtlCol="0" anchor="ctr"/>
          <a:lstStyle/>
          <a:p>
            <a:pPr marL="0" indent="0">
              <a:buNone/>
            </a:pPr>
            <a:r>
              <a:rPr lang="en-US" sz="1300" b="1" dirty="0">
                <a:solidFill>
                  <a:schemeClr val="accent6"/>
                </a:solidFill>
                <a:ea typeface="Calibri" pitchFamily="34" charset="-122"/>
                <a:cs typeface="Calibri" pitchFamily="34" charset="-120"/>
              </a:rPr>
              <a:t>Data + logic</a:t>
            </a:r>
            <a:endParaRPr lang="en-US" sz="1300" dirty="0">
              <a:solidFill>
                <a:schemeClr val="accent6"/>
              </a:solidFill>
            </a:endParaRPr>
          </a:p>
        </p:txBody>
      </p:sp>
      <p:sp>
        <p:nvSpPr>
          <p:cNvPr id="57" name="Text 21">
            <a:extLst>
              <a:ext uri="{FF2B5EF4-FFF2-40B4-BE49-F238E27FC236}">
                <a16:creationId xmlns:a16="http://schemas.microsoft.com/office/drawing/2014/main" id="{0540A053-751D-F4BB-3DB1-109A5660272D}"/>
              </a:ext>
            </a:extLst>
          </p:cNvPr>
          <p:cNvSpPr/>
          <p:nvPr/>
        </p:nvSpPr>
        <p:spPr>
          <a:xfrm>
            <a:off x="9095855" y="3123523"/>
            <a:ext cx="1613898" cy="534009"/>
          </a:xfrm>
          <a:prstGeom prst="rect">
            <a:avLst/>
          </a:prstGeom>
          <a:noFill/>
          <a:ln/>
        </p:spPr>
        <p:txBody>
          <a:bodyPr wrap="square" lIns="0" tIns="0" rIns="0" bIns="0" rtlCol="0" anchor="ctr"/>
          <a:lstStyle/>
          <a:p>
            <a:pPr marL="0" indent="0">
              <a:buNone/>
            </a:pPr>
            <a:r>
              <a:rPr lang="en-US" sz="1100" dirty="0">
                <a:solidFill>
                  <a:schemeClr val="accent6">
                    <a:lumMod val="40000"/>
                    <a:lumOff val="60000"/>
                  </a:schemeClr>
                </a:solidFill>
                <a:ea typeface="Calibri" pitchFamily="34" charset="-122"/>
                <a:cs typeface="Calibri" pitchFamily="34" charset="-120"/>
              </a:rPr>
              <a:t>Oracle DB, SQL, PL/SQL, vectors, transactions</a:t>
            </a:r>
            <a:endParaRPr lang="en-US" sz="1100" dirty="0">
              <a:solidFill>
                <a:schemeClr val="accent6">
                  <a:lumMod val="40000"/>
                  <a:lumOff val="60000"/>
                </a:schemeClr>
              </a:solidFill>
            </a:endParaRPr>
          </a:p>
        </p:txBody>
      </p:sp>
      <p:sp>
        <p:nvSpPr>
          <p:cNvPr id="58" name="Shape 32">
            <a:extLst>
              <a:ext uri="{FF2B5EF4-FFF2-40B4-BE49-F238E27FC236}">
                <a16:creationId xmlns:a16="http://schemas.microsoft.com/office/drawing/2014/main" id="{F4C2801A-4B0E-DD6D-A03C-62BC1FA92876}"/>
              </a:ext>
            </a:extLst>
          </p:cNvPr>
          <p:cNvSpPr/>
          <p:nvPr/>
        </p:nvSpPr>
        <p:spPr>
          <a:xfrm>
            <a:off x="8422087" y="4043516"/>
            <a:ext cx="2477537" cy="1115301"/>
          </a:xfrm>
          <a:prstGeom prst="rect">
            <a:avLst/>
          </a:prstGeom>
          <a:solidFill>
            <a:srgbClr val="0F3040"/>
          </a:solidFill>
          <a:ln w="9525">
            <a:noFill/>
            <a:prstDash val="solid"/>
          </a:ln>
        </p:spPr>
        <p:txBody>
          <a:bodyPr/>
          <a:lstStyle/>
          <a:p>
            <a:endParaRPr lang="en-US"/>
          </a:p>
        </p:txBody>
      </p:sp>
      <p:sp>
        <p:nvSpPr>
          <p:cNvPr id="59" name="Shape 33">
            <a:extLst>
              <a:ext uri="{FF2B5EF4-FFF2-40B4-BE49-F238E27FC236}">
                <a16:creationId xmlns:a16="http://schemas.microsoft.com/office/drawing/2014/main" id="{5225FFDA-A71B-C13D-E982-A2AF840A79E2}"/>
              </a:ext>
            </a:extLst>
          </p:cNvPr>
          <p:cNvSpPr/>
          <p:nvPr/>
        </p:nvSpPr>
        <p:spPr>
          <a:xfrm>
            <a:off x="8422087" y="4043516"/>
            <a:ext cx="71467" cy="1115301"/>
          </a:xfrm>
          <a:prstGeom prst="rect">
            <a:avLst/>
          </a:prstGeom>
          <a:solidFill>
            <a:schemeClr val="accent6"/>
          </a:solidFill>
          <a:ln w="12700">
            <a:solidFill>
              <a:schemeClr val="accent6"/>
            </a:solidFill>
            <a:prstDash val="solid"/>
          </a:ln>
        </p:spPr>
        <p:txBody>
          <a:bodyPr/>
          <a:lstStyle/>
          <a:p>
            <a:endParaRPr lang="en-US"/>
          </a:p>
        </p:txBody>
      </p:sp>
      <p:sp>
        <p:nvSpPr>
          <p:cNvPr id="60" name="Shape 34">
            <a:extLst>
              <a:ext uri="{FF2B5EF4-FFF2-40B4-BE49-F238E27FC236}">
                <a16:creationId xmlns:a16="http://schemas.microsoft.com/office/drawing/2014/main" id="{0F6F5E7E-1A76-737A-9035-B87864C620A6}"/>
              </a:ext>
            </a:extLst>
          </p:cNvPr>
          <p:cNvSpPr/>
          <p:nvPr/>
        </p:nvSpPr>
        <p:spPr>
          <a:xfrm>
            <a:off x="8568391" y="4244684"/>
            <a:ext cx="452627" cy="516847"/>
          </a:xfrm>
          <a:prstGeom prst="ellipse">
            <a:avLst/>
          </a:prstGeom>
          <a:solidFill>
            <a:srgbClr val="162E3A"/>
          </a:solidFill>
          <a:ln w="10160">
            <a:solidFill>
              <a:schemeClr val="accent6"/>
            </a:solidFill>
            <a:prstDash val="solid"/>
          </a:ln>
        </p:spPr>
        <p:txBody>
          <a:bodyPr/>
          <a:lstStyle/>
          <a:p>
            <a:endParaRPr lang="en-US"/>
          </a:p>
        </p:txBody>
      </p:sp>
      <p:pic>
        <p:nvPicPr>
          <p:cNvPr id="61" name="Image 5" descr="preencoded.png">
            <a:extLst>
              <a:ext uri="{FF2B5EF4-FFF2-40B4-BE49-F238E27FC236}">
                <a16:creationId xmlns:a16="http://schemas.microsoft.com/office/drawing/2014/main" id="{819B6B37-7549-2963-14C3-EB21302E6D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32400" y="4308693"/>
            <a:ext cx="326430" cy="326430"/>
          </a:xfrm>
          <a:prstGeom prst="rect">
            <a:avLst/>
          </a:prstGeom>
        </p:spPr>
      </p:pic>
      <p:sp>
        <p:nvSpPr>
          <p:cNvPr id="62" name="Text 35">
            <a:extLst>
              <a:ext uri="{FF2B5EF4-FFF2-40B4-BE49-F238E27FC236}">
                <a16:creationId xmlns:a16="http://schemas.microsoft.com/office/drawing/2014/main" id="{742A9EBE-61CC-47D5-6870-CE1BD17D32F1}"/>
              </a:ext>
            </a:extLst>
          </p:cNvPr>
          <p:cNvSpPr/>
          <p:nvPr/>
        </p:nvSpPr>
        <p:spPr>
          <a:xfrm>
            <a:off x="9043879" y="4134957"/>
            <a:ext cx="1572283" cy="305286"/>
          </a:xfrm>
          <a:prstGeom prst="rect">
            <a:avLst/>
          </a:prstGeom>
          <a:noFill/>
          <a:ln/>
        </p:spPr>
        <p:txBody>
          <a:bodyPr wrap="square" lIns="0" tIns="0" rIns="0" bIns="0" rtlCol="0" anchor="ctr"/>
          <a:lstStyle/>
          <a:p>
            <a:pPr marL="0" indent="0">
              <a:buNone/>
            </a:pPr>
            <a:r>
              <a:rPr lang="en-US" sz="1300" b="1" dirty="0">
                <a:solidFill>
                  <a:schemeClr val="accent6"/>
                </a:solidFill>
                <a:ea typeface="Calibri" pitchFamily="34" charset="-122"/>
                <a:cs typeface="Calibri" pitchFamily="34" charset="-120"/>
              </a:rPr>
              <a:t>Govern</a:t>
            </a:r>
            <a:endParaRPr lang="en-US" sz="1300" dirty="0">
              <a:solidFill>
                <a:schemeClr val="accent6"/>
              </a:solidFill>
            </a:endParaRPr>
          </a:p>
        </p:txBody>
      </p:sp>
      <p:sp>
        <p:nvSpPr>
          <p:cNvPr id="63" name="Text 36">
            <a:extLst>
              <a:ext uri="{FF2B5EF4-FFF2-40B4-BE49-F238E27FC236}">
                <a16:creationId xmlns:a16="http://schemas.microsoft.com/office/drawing/2014/main" id="{76A1DAFB-06A7-6CDE-29D8-04A456CE5704}"/>
              </a:ext>
            </a:extLst>
          </p:cNvPr>
          <p:cNvSpPr/>
          <p:nvPr/>
        </p:nvSpPr>
        <p:spPr>
          <a:xfrm>
            <a:off x="9085027" y="4390988"/>
            <a:ext cx="1624726" cy="516524"/>
          </a:xfrm>
          <a:prstGeom prst="rect">
            <a:avLst/>
          </a:prstGeom>
          <a:noFill/>
          <a:ln/>
        </p:spPr>
        <p:txBody>
          <a:bodyPr wrap="square" lIns="0" tIns="0" rIns="0" bIns="0" rtlCol="0" anchor="ctr"/>
          <a:lstStyle/>
          <a:p>
            <a:pPr marL="0" indent="0">
              <a:buNone/>
            </a:pPr>
            <a:r>
              <a:rPr lang="en-US" sz="1100" dirty="0">
                <a:solidFill>
                  <a:schemeClr val="accent6">
                    <a:lumMod val="40000"/>
                    <a:lumOff val="60000"/>
                  </a:schemeClr>
                </a:solidFill>
                <a:ea typeface="Calibri" pitchFamily="34" charset="-122"/>
                <a:cs typeface="Calibri" pitchFamily="34" charset="-120"/>
              </a:rPr>
              <a:t>Identity, sessions, APEXlang, lifecycle</a:t>
            </a:r>
            <a:endParaRPr lang="en-US" sz="1100" dirty="0">
              <a:solidFill>
                <a:schemeClr val="accent6">
                  <a:lumMod val="40000"/>
                  <a:lumOff val="60000"/>
                </a:schemeClr>
              </a:solidFill>
            </a:endParaRPr>
          </a:p>
        </p:txBody>
      </p:sp>
      <p:sp>
        <p:nvSpPr>
          <p:cNvPr id="64" name="Shape 27">
            <a:extLst>
              <a:ext uri="{FF2B5EF4-FFF2-40B4-BE49-F238E27FC236}">
                <a16:creationId xmlns:a16="http://schemas.microsoft.com/office/drawing/2014/main" id="{536A76D0-FFC7-7292-E4C4-5D393B59268D}"/>
              </a:ext>
            </a:extLst>
          </p:cNvPr>
          <p:cNvSpPr/>
          <p:nvPr/>
        </p:nvSpPr>
        <p:spPr>
          <a:xfrm>
            <a:off x="4852395" y="5060687"/>
            <a:ext cx="2477537" cy="1115301"/>
          </a:xfrm>
          <a:prstGeom prst="rect">
            <a:avLst/>
          </a:prstGeom>
          <a:solidFill>
            <a:srgbClr val="0F3040"/>
          </a:solidFill>
          <a:ln w="9525">
            <a:noFill/>
            <a:prstDash val="solid"/>
          </a:ln>
        </p:spPr>
        <p:txBody>
          <a:bodyPr/>
          <a:lstStyle/>
          <a:p>
            <a:endParaRPr lang="en-US" dirty="0"/>
          </a:p>
        </p:txBody>
      </p:sp>
      <p:sp>
        <p:nvSpPr>
          <p:cNvPr id="65" name="Shape 28">
            <a:extLst>
              <a:ext uri="{FF2B5EF4-FFF2-40B4-BE49-F238E27FC236}">
                <a16:creationId xmlns:a16="http://schemas.microsoft.com/office/drawing/2014/main" id="{367E1C4C-7EC0-E366-2CFD-F04D001E5BBB}"/>
              </a:ext>
            </a:extLst>
          </p:cNvPr>
          <p:cNvSpPr/>
          <p:nvPr/>
        </p:nvSpPr>
        <p:spPr>
          <a:xfrm>
            <a:off x="4852395" y="5060687"/>
            <a:ext cx="71467" cy="1115301"/>
          </a:xfrm>
          <a:prstGeom prst="rect">
            <a:avLst/>
          </a:prstGeom>
          <a:solidFill>
            <a:schemeClr val="accent6"/>
          </a:solidFill>
          <a:ln w="12700">
            <a:solidFill>
              <a:schemeClr val="accent6"/>
            </a:solidFill>
            <a:prstDash val="solid"/>
          </a:ln>
        </p:spPr>
        <p:txBody>
          <a:bodyPr/>
          <a:lstStyle/>
          <a:p>
            <a:endParaRPr lang="en-US"/>
          </a:p>
        </p:txBody>
      </p:sp>
      <p:sp>
        <p:nvSpPr>
          <p:cNvPr id="66" name="Shape 29">
            <a:extLst>
              <a:ext uri="{FF2B5EF4-FFF2-40B4-BE49-F238E27FC236}">
                <a16:creationId xmlns:a16="http://schemas.microsoft.com/office/drawing/2014/main" id="{627E320E-DCA8-EC8B-5AA9-143F05C7ECCC}"/>
              </a:ext>
            </a:extLst>
          </p:cNvPr>
          <p:cNvSpPr/>
          <p:nvPr/>
        </p:nvSpPr>
        <p:spPr>
          <a:xfrm>
            <a:off x="4998699" y="5261855"/>
            <a:ext cx="452627" cy="516847"/>
          </a:xfrm>
          <a:prstGeom prst="ellipse">
            <a:avLst/>
          </a:prstGeom>
          <a:solidFill>
            <a:srgbClr val="162E3A"/>
          </a:solidFill>
          <a:ln w="10160">
            <a:solidFill>
              <a:schemeClr val="accent6"/>
            </a:solidFill>
            <a:prstDash val="solid"/>
          </a:ln>
        </p:spPr>
        <p:txBody>
          <a:bodyPr/>
          <a:lstStyle/>
          <a:p>
            <a:endParaRPr lang="en-US"/>
          </a:p>
        </p:txBody>
      </p:sp>
      <p:pic>
        <p:nvPicPr>
          <p:cNvPr id="67" name="Image 4" descr="preencoded.png">
            <a:extLst>
              <a:ext uri="{FF2B5EF4-FFF2-40B4-BE49-F238E27FC236}">
                <a16:creationId xmlns:a16="http://schemas.microsoft.com/office/drawing/2014/main" id="{AC331603-DB1D-3020-4688-EB2CF4004DB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62708" y="5325864"/>
            <a:ext cx="326430" cy="326430"/>
          </a:xfrm>
          <a:prstGeom prst="rect">
            <a:avLst/>
          </a:prstGeom>
        </p:spPr>
      </p:pic>
      <p:sp>
        <p:nvSpPr>
          <p:cNvPr id="68" name="Text 30">
            <a:extLst>
              <a:ext uri="{FF2B5EF4-FFF2-40B4-BE49-F238E27FC236}">
                <a16:creationId xmlns:a16="http://schemas.microsoft.com/office/drawing/2014/main" id="{D51381A7-4B09-6C16-03B0-5E6E508B31C2}"/>
              </a:ext>
            </a:extLst>
          </p:cNvPr>
          <p:cNvSpPr/>
          <p:nvPr/>
        </p:nvSpPr>
        <p:spPr>
          <a:xfrm>
            <a:off x="5474187" y="5152128"/>
            <a:ext cx="1572283" cy="271219"/>
          </a:xfrm>
          <a:prstGeom prst="rect">
            <a:avLst/>
          </a:prstGeom>
          <a:noFill/>
          <a:ln/>
        </p:spPr>
        <p:txBody>
          <a:bodyPr wrap="square" lIns="0" tIns="0" rIns="0" bIns="0" rtlCol="0" anchor="ctr"/>
          <a:lstStyle/>
          <a:p>
            <a:pPr marL="0" indent="0">
              <a:buNone/>
            </a:pPr>
            <a:r>
              <a:rPr lang="en-US" sz="1300" b="1" dirty="0">
                <a:solidFill>
                  <a:schemeClr val="accent6"/>
                </a:solidFill>
                <a:ea typeface="Calibri" pitchFamily="34" charset="-122"/>
                <a:cs typeface="Calibri" pitchFamily="34" charset="-120"/>
              </a:rPr>
              <a:t>Operate</a:t>
            </a:r>
            <a:endParaRPr lang="en-US" sz="1300" dirty="0">
              <a:solidFill>
                <a:schemeClr val="accent6"/>
              </a:solidFill>
            </a:endParaRPr>
          </a:p>
        </p:txBody>
      </p:sp>
      <p:sp>
        <p:nvSpPr>
          <p:cNvPr id="69" name="Text 31">
            <a:extLst>
              <a:ext uri="{FF2B5EF4-FFF2-40B4-BE49-F238E27FC236}">
                <a16:creationId xmlns:a16="http://schemas.microsoft.com/office/drawing/2014/main" id="{B6290B92-A735-028B-84BD-80D8A4032AAC}"/>
              </a:ext>
            </a:extLst>
          </p:cNvPr>
          <p:cNvSpPr/>
          <p:nvPr/>
        </p:nvSpPr>
        <p:spPr>
          <a:xfrm>
            <a:off x="5474187" y="5408159"/>
            <a:ext cx="1572283" cy="435239"/>
          </a:xfrm>
          <a:prstGeom prst="rect">
            <a:avLst/>
          </a:prstGeom>
          <a:noFill/>
          <a:ln/>
        </p:spPr>
        <p:txBody>
          <a:bodyPr wrap="square" lIns="0" tIns="0" rIns="0" bIns="0" rtlCol="0" anchor="ctr"/>
          <a:lstStyle/>
          <a:p>
            <a:pPr marL="0" indent="0">
              <a:buNone/>
            </a:pPr>
            <a:r>
              <a:rPr lang="en-US" sz="1100" dirty="0">
                <a:solidFill>
                  <a:srgbClr val="6A9BAF"/>
                </a:solidFill>
                <a:ea typeface="Calibri" pitchFamily="34" charset="-122"/>
                <a:cs typeface="Calibri" pitchFamily="34" charset="-120"/>
              </a:rPr>
              <a:t>Workflow, reports, automation</a:t>
            </a:r>
            <a:endParaRPr lang="en-US" sz="1100" dirty="0"/>
          </a:p>
        </p:txBody>
      </p:sp>
      <p:sp>
        <p:nvSpPr>
          <p:cNvPr id="70" name="Shape 7">
            <a:extLst>
              <a:ext uri="{FF2B5EF4-FFF2-40B4-BE49-F238E27FC236}">
                <a16:creationId xmlns:a16="http://schemas.microsoft.com/office/drawing/2014/main" id="{BEBB8389-D58C-1A8A-92D9-8C357DC0CBE6}"/>
              </a:ext>
            </a:extLst>
          </p:cNvPr>
          <p:cNvSpPr/>
          <p:nvPr/>
        </p:nvSpPr>
        <p:spPr>
          <a:xfrm>
            <a:off x="4852395" y="1715013"/>
            <a:ext cx="2477537" cy="1115301"/>
          </a:xfrm>
          <a:prstGeom prst="rect">
            <a:avLst/>
          </a:prstGeom>
          <a:solidFill>
            <a:srgbClr val="0F3040"/>
          </a:solidFill>
          <a:ln w="9525">
            <a:noFill/>
            <a:prstDash val="solid"/>
          </a:ln>
        </p:spPr>
        <p:txBody>
          <a:bodyPr/>
          <a:lstStyle/>
          <a:p>
            <a:endParaRPr lang="en-US"/>
          </a:p>
        </p:txBody>
      </p:sp>
      <p:sp>
        <p:nvSpPr>
          <p:cNvPr id="71" name="Shape 8">
            <a:extLst>
              <a:ext uri="{FF2B5EF4-FFF2-40B4-BE49-F238E27FC236}">
                <a16:creationId xmlns:a16="http://schemas.microsoft.com/office/drawing/2014/main" id="{B06D6A77-63F1-21C3-95A8-08DF12F7A83F}"/>
              </a:ext>
            </a:extLst>
          </p:cNvPr>
          <p:cNvSpPr/>
          <p:nvPr/>
        </p:nvSpPr>
        <p:spPr>
          <a:xfrm>
            <a:off x="4852395" y="1715013"/>
            <a:ext cx="71467" cy="1115301"/>
          </a:xfrm>
          <a:prstGeom prst="rect">
            <a:avLst/>
          </a:prstGeom>
          <a:solidFill>
            <a:schemeClr val="accent6"/>
          </a:solidFill>
          <a:ln w="12700">
            <a:solidFill>
              <a:schemeClr val="accent6"/>
            </a:solidFill>
            <a:prstDash val="solid"/>
          </a:ln>
        </p:spPr>
        <p:txBody>
          <a:bodyPr/>
          <a:lstStyle/>
          <a:p>
            <a:endParaRPr lang="en-US"/>
          </a:p>
        </p:txBody>
      </p:sp>
      <p:sp>
        <p:nvSpPr>
          <p:cNvPr id="72" name="Shape 9">
            <a:extLst>
              <a:ext uri="{FF2B5EF4-FFF2-40B4-BE49-F238E27FC236}">
                <a16:creationId xmlns:a16="http://schemas.microsoft.com/office/drawing/2014/main" id="{F51C9055-9610-DF47-2B46-A842462E0728}"/>
              </a:ext>
            </a:extLst>
          </p:cNvPr>
          <p:cNvSpPr/>
          <p:nvPr/>
        </p:nvSpPr>
        <p:spPr>
          <a:xfrm>
            <a:off x="4998699" y="1916181"/>
            <a:ext cx="452627" cy="516847"/>
          </a:xfrm>
          <a:prstGeom prst="ellipse">
            <a:avLst/>
          </a:prstGeom>
          <a:solidFill>
            <a:srgbClr val="162E3A"/>
          </a:solidFill>
          <a:ln w="10160">
            <a:solidFill>
              <a:schemeClr val="accent6"/>
            </a:solidFill>
            <a:prstDash val="solid"/>
          </a:ln>
        </p:spPr>
        <p:txBody>
          <a:bodyPr/>
          <a:lstStyle/>
          <a:p>
            <a:endParaRPr lang="en-US"/>
          </a:p>
        </p:txBody>
      </p:sp>
      <p:pic>
        <p:nvPicPr>
          <p:cNvPr id="73" name="Image 0" descr="preencoded.png">
            <a:extLst>
              <a:ext uri="{FF2B5EF4-FFF2-40B4-BE49-F238E27FC236}">
                <a16:creationId xmlns:a16="http://schemas.microsoft.com/office/drawing/2014/main" id="{C8D42F5F-5603-6EED-ACDC-0BA71B59FE5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62708" y="1980190"/>
            <a:ext cx="326430" cy="326430"/>
          </a:xfrm>
          <a:prstGeom prst="rect">
            <a:avLst/>
          </a:prstGeom>
        </p:spPr>
      </p:pic>
      <p:sp>
        <p:nvSpPr>
          <p:cNvPr id="74" name="Text 10">
            <a:extLst>
              <a:ext uri="{FF2B5EF4-FFF2-40B4-BE49-F238E27FC236}">
                <a16:creationId xmlns:a16="http://schemas.microsoft.com/office/drawing/2014/main" id="{2FB40986-366A-0B5C-1F6B-CA16A2836FC7}"/>
              </a:ext>
            </a:extLst>
          </p:cNvPr>
          <p:cNvSpPr/>
          <p:nvPr/>
        </p:nvSpPr>
        <p:spPr>
          <a:xfrm>
            <a:off x="5474187" y="1806454"/>
            <a:ext cx="1572283" cy="181829"/>
          </a:xfrm>
          <a:prstGeom prst="rect">
            <a:avLst/>
          </a:prstGeom>
          <a:noFill/>
          <a:ln/>
        </p:spPr>
        <p:txBody>
          <a:bodyPr wrap="square" lIns="0" tIns="0" rIns="0" bIns="0" rtlCol="0" anchor="ctr"/>
          <a:lstStyle/>
          <a:p>
            <a:pPr marL="0" indent="0">
              <a:buNone/>
            </a:pPr>
            <a:r>
              <a:rPr lang="en-US" sz="1300" b="1" dirty="0">
                <a:solidFill>
                  <a:schemeClr val="accent6"/>
                </a:solidFill>
                <a:ea typeface="Calibri" pitchFamily="34" charset="-122"/>
                <a:cs typeface="Calibri" pitchFamily="34" charset="-120"/>
              </a:rPr>
              <a:t>AI-native patterns</a:t>
            </a:r>
            <a:endParaRPr lang="en-US" sz="1300" dirty="0">
              <a:solidFill>
                <a:schemeClr val="accent6"/>
              </a:solidFill>
            </a:endParaRPr>
          </a:p>
        </p:txBody>
      </p:sp>
      <p:sp>
        <p:nvSpPr>
          <p:cNvPr id="75" name="Text 11">
            <a:extLst>
              <a:ext uri="{FF2B5EF4-FFF2-40B4-BE49-F238E27FC236}">
                <a16:creationId xmlns:a16="http://schemas.microsoft.com/office/drawing/2014/main" id="{1C5157AF-2D9B-5722-47BB-1FD3F811BED9}"/>
              </a:ext>
            </a:extLst>
          </p:cNvPr>
          <p:cNvSpPr/>
          <p:nvPr/>
        </p:nvSpPr>
        <p:spPr>
          <a:xfrm>
            <a:off x="5526163" y="2062485"/>
            <a:ext cx="1670501" cy="516847"/>
          </a:xfrm>
          <a:prstGeom prst="rect">
            <a:avLst/>
          </a:prstGeom>
          <a:noFill/>
          <a:ln/>
        </p:spPr>
        <p:txBody>
          <a:bodyPr wrap="square" lIns="0" tIns="0" rIns="0" bIns="0" rtlCol="0" anchor="ctr"/>
          <a:lstStyle/>
          <a:p>
            <a:pPr marL="0" indent="0">
              <a:buNone/>
            </a:pPr>
            <a:r>
              <a:rPr lang="en-US" sz="1100" dirty="0">
                <a:solidFill>
                  <a:schemeClr val="accent6">
                    <a:lumMod val="40000"/>
                    <a:lumOff val="60000"/>
                  </a:schemeClr>
                </a:solidFill>
                <a:ea typeface="Calibri" pitchFamily="34" charset="-122"/>
                <a:cs typeface="Calibri" pitchFamily="34" charset="-120"/>
              </a:rPr>
              <a:t>AI reports, Generate Text, RAG, agents, vector search</a:t>
            </a:r>
            <a:endParaRPr lang="en-US" sz="1100" dirty="0">
              <a:solidFill>
                <a:schemeClr val="accent6">
                  <a:lumMod val="40000"/>
                  <a:lumOff val="60000"/>
                </a:schemeClr>
              </a:solidFill>
            </a:endParaRPr>
          </a:p>
        </p:txBody>
      </p:sp>
      <p:sp>
        <p:nvSpPr>
          <p:cNvPr id="76" name="Shape 39">
            <a:extLst>
              <a:ext uri="{FF2B5EF4-FFF2-40B4-BE49-F238E27FC236}">
                <a16:creationId xmlns:a16="http://schemas.microsoft.com/office/drawing/2014/main" id="{E8263768-7E88-8649-5F3C-6F38786D0B0D}"/>
              </a:ext>
            </a:extLst>
          </p:cNvPr>
          <p:cNvSpPr/>
          <p:nvPr/>
        </p:nvSpPr>
        <p:spPr>
          <a:xfrm>
            <a:off x="3661176" y="3326918"/>
            <a:ext cx="848838" cy="534956"/>
          </a:xfrm>
          <a:prstGeom prst="line">
            <a:avLst/>
          </a:prstGeom>
          <a:noFill/>
          <a:ln w="10160">
            <a:solidFill>
              <a:schemeClr val="accent6">
                <a:lumMod val="20000"/>
                <a:lumOff val="80000"/>
              </a:schemeClr>
            </a:solidFill>
            <a:prstDash val="dash"/>
          </a:ln>
        </p:spPr>
        <p:txBody>
          <a:bodyPr/>
          <a:lstStyle/>
          <a:p>
            <a:endParaRPr lang="en-US"/>
          </a:p>
        </p:txBody>
      </p:sp>
      <p:sp>
        <p:nvSpPr>
          <p:cNvPr id="77" name="Shape 39">
            <a:extLst>
              <a:ext uri="{FF2B5EF4-FFF2-40B4-BE49-F238E27FC236}">
                <a16:creationId xmlns:a16="http://schemas.microsoft.com/office/drawing/2014/main" id="{0D9BFDDE-1F48-B7CD-FA6B-D76B735C3B6C}"/>
              </a:ext>
            </a:extLst>
          </p:cNvPr>
          <p:cNvSpPr/>
          <p:nvPr/>
        </p:nvSpPr>
        <p:spPr>
          <a:xfrm flipV="1">
            <a:off x="3661175" y="3965441"/>
            <a:ext cx="837217" cy="669682"/>
          </a:xfrm>
          <a:prstGeom prst="line">
            <a:avLst/>
          </a:prstGeom>
          <a:noFill/>
          <a:ln w="10160">
            <a:solidFill>
              <a:schemeClr val="accent6">
                <a:lumMod val="20000"/>
                <a:lumOff val="80000"/>
              </a:schemeClr>
            </a:solidFill>
            <a:prstDash val="dash"/>
          </a:ln>
        </p:spPr>
        <p:txBody>
          <a:bodyPr/>
          <a:lstStyle/>
          <a:p>
            <a:endParaRPr lang="en-US"/>
          </a:p>
        </p:txBody>
      </p:sp>
      <p:sp>
        <p:nvSpPr>
          <p:cNvPr id="78" name="Shape 39">
            <a:extLst>
              <a:ext uri="{FF2B5EF4-FFF2-40B4-BE49-F238E27FC236}">
                <a16:creationId xmlns:a16="http://schemas.microsoft.com/office/drawing/2014/main" id="{7A85120C-585F-61FD-7E20-E7F8839CB96D}"/>
              </a:ext>
            </a:extLst>
          </p:cNvPr>
          <p:cNvSpPr/>
          <p:nvPr/>
        </p:nvSpPr>
        <p:spPr>
          <a:xfrm flipV="1">
            <a:off x="7482264" y="3367657"/>
            <a:ext cx="932218" cy="447033"/>
          </a:xfrm>
          <a:prstGeom prst="line">
            <a:avLst/>
          </a:prstGeom>
          <a:noFill/>
          <a:ln w="10160">
            <a:solidFill>
              <a:schemeClr val="accent6">
                <a:lumMod val="20000"/>
                <a:lumOff val="80000"/>
              </a:schemeClr>
            </a:solidFill>
            <a:prstDash val="dash"/>
          </a:ln>
        </p:spPr>
        <p:txBody>
          <a:bodyPr/>
          <a:lstStyle/>
          <a:p>
            <a:endParaRPr lang="en-US"/>
          </a:p>
        </p:txBody>
      </p:sp>
      <p:sp>
        <p:nvSpPr>
          <p:cNvPr id="79" name="Shape 39">
            <a:extLst>
              <a:ext uri="{FF2B5EF4-FFF2-40B4-BE49-F238E27FC236}">
                <a16:creationId xmlns:a16="http://schemas.microsoft.com/office/drawing/2014/main" id="{74C4F946-2656-1C78-EAE5-3724A5452429}"/>
              </a:ext>
            </a:extLst>
          </p:cNvPr>
          <p:cNvSpPr/>
          <p:nvPr/>
        </p:nvSpPr>
        <p:spPr>
          <a:xfrm>
            <a:off x="7482263" y="3965444"/>
            <a:ext cx="932187" cy="627008"/>
          </a:xfrm>
          <a:prstGeom prst="line">
            <a:avLst/>
          </a:prstGeom>
          <a:noFill/>
          <a:ln w="10160">
            <a:solidFill>
              <a:schemeClr val="accent6">
                <a:lumMod val="20000"/>
                <a:lumOff val="80000"/>
              </a:schemeClr>
            </a:solidFill>
            <a:prstDash val="dash"/>
          </a:ln>
        </p:spPr>
        <p:txBody>
          <a:bodyPr/>
          <a:lstStyle/>
          <a:p>
            <a:endParaRPr lang="en-US"/>
          </a:p>
        </p:txBody>
      </p:sp>
      <p:sp>
        <p:nvSpPr>
          <p:cNvPr id="80" name="Shape 39">
            <a:extLst>
              <a:ext uri="{FF2B5EF4-FFF2-40B4-BE49-F238E27FC236}">
                <a16:creationId xmlns:a16="http://schemas.microsoft.com/office/drawing/2014/main" id="{2019C0BB-C434-71C4-AE3A-C8F8899302E8}"/>
              </a:ext>
            </a:extLst>
          </p:cNvPr>
          <p:cNvSpPr/>
          <p:nvPr/>
        </p:nvSpPr>
        <p:spPr>
          <a:xfrm>
            <a:off x="5954499" y="2830313"/>
            <a:ext cx="0" cy="542563"/>
          </a:xfrm>
          <a:prstGeom prst="line">
            <a:avLst/>
          </a:prstGeom>
          <a:noFill/>
          <a:ln w="10160">
            <a:solidFill>
              <a:schemeClr val="accent6">
                <a:lumMod val="20000"/>
                <a:lumOff val="80000"/>
              </a:schemeClr>
            </a:solidFill>
            <a:prstDash val="dash"/>
          </a:ln>
        </p:spPr>
        <p:txBody>
          <a:bodyPr/>
          <a:lstStyle/>
          <a:p>
            <a:endParaRPr lang="en-US"/>
          </a:p>
        </p:txBody>
      </p:sp>
      <p:sp>
        <p:nvSpPr>
          <p:cNvPr id="4" name="Footer Placeholder 3">
            <a:extLst>
              <a:ext uri="{FF2B5EF4-FFF2-40B4-BE49-F238E27FC236}">
                <a16:creationId xmlns:a16="http://schemas.microsoft.com/office/drawing/2014/main" id="{D4F67ECF-5849-F537-2018-1EC0DCE29BD0}"/>
              </a:ext>
            </a:extLst>
          </p:cNvPr>
          <p:cNvSpPr>
            <a:spLocks noGrp="1"/>
          </p:cNvSpPr>
          <p:nvPr>
            <p:ph type="ftr" sz="quarter" idx="3"/>
          </p:nvPr>
        </p:nvSpPr>
        <p:spPr/>
        <p:txBody>
          <a:bodyPr/>
          <a:lstStyle/>
          <a:p>
            <a:r>
              <a:rPr lang="en-US"/>
              <a:t>Copyright © 2026, Oracle and/or its affiliates</a:t>
            </a:r>
            <a:endParaRPr lang="en-US" dirty="0"/>
          </a:p>
        </p:txBody>
      </p:sp>
      <p:sp>
        <p:nvSpPr>
          <p:cNvPr id="11" name="Slide Number Placeholder 10">
            <a:extLst>
              <a:ext uri="{FF2B5EF4-FFF2-40B4-BE49-F238E27FC236}">
                <a16:creationId xmlns:a16="http://schemas.microsoft.com/office/drawing/2014/main" id="{64F95241-493B-5050-A075-F6925452E57F}"/>
              </a:ext>
            </a:extLst>
          </p:cNvPr>
          <p:cNvSpPr>
            <a:spLocks noGrp="1"/>
          </p:cNvSpPr>
          <p:nvPr>
            <p:ph type="sldNum" sz="quarter" idx="4"/>
          </p:nvPr>
        </p:nvSpPr>
        <p:spPr/>
        <p:txBody>
          <a:bodyPr/>
          <a:lstStyle/>
          <a:p>
            <a:fld id="{766B4A5F-AE5C-6B4D-A0D8-689C8C1B0247}" type="slidenum">
              <a:rPr lang="en-US" smtClean="0"/>
              <a:t>7</a:t>
            </a:fld>
            <a:endParaRPr lang="en-US" dirty="0"/>
          </a:p>
        </p:txBody>
      </p:sp>
    </p:spTree>
    <p:extLst>
      <p:ext uri="{BB962C8B-B14F-4D97-AF65-F5344CB8AC3E}">
        <p14:creationId xmlns:p14="http://schemas.microsoft.com/office/powerpoint/2010/main" val="3139797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C62E-4B84-5957-7820-394C2C8DF52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89A1935-F9A4-7126-8F21-8C71615A8FBC}"/>
              </a:ext>
            </a:extLst>
          </p:cNvPr>
          <p:cNvSpPr>
            <a:spLocks noGrp="1"/>
          </p:cNvSpPr>
          <p:nvPr>
            <p:ph type="ftr" sz="quarter" idx="3"/>
          </p:nvPr>
        </p:nvSpPr>
        <p:spPr>
          <a:xfrm>
            <a:off x="975360" y="6252140"/>
            <a:ext cx="5120640" cy="303104"/>
          </a:xfrm>
        </p:spPr>
        <p:txBody>
          <a:bodyPr/>
          <a:lstStyle/>
          <a:p>
            <a:r>
              <a:rPr lang="en-US" dirty="0"/>
              <a:t>Copyright © 2026, Oracle and/or its affiliates</a:t>
            </a:r>
          </a:p>
        </p:txBody>
      </p:sp>
      <p:sp>
        <p:nvSpPr>
          <p:cNvPr id="4" name="Slide Number Placeholder 3">
            <a:extLst>
              <a:ext uri="{FF2B5EF4-FFF2-40B4-BE49-F238E27FC236}">
                <a16:creationId xmlns:a16="http://schemas.microsoft.com/office/drawing/2014/main" id="{6BBCB0B5-CF6C-130F-8EF8-CC511DC9F440}"/>
              </a:ext>
            </a:extLst>
          </p:cNvPr>
          <p:cNvSpPr>
            <a:spLocks noGrp="1"/>
          </p:cNvSpPr>
          <p:nvPr>
            <p:ph type="sldNum" sz="quarter" idx="4"/>
          </p:nvPr>
        </p:nvSpPr>
        <p:spPr/>
        <p:txBody>
          <a:bodyPr/>
          <a:lstStyle/>
          <a:p>
            <a:fld id="{766B4A5F-AE5C-6B4D-A0D8-689C8C1B0247}" type="slidenum">
              <a:rPr lang="en-US" smtClean="0"/>
              <a:t>8</a:t>
            </a:fld>
            <a:endParaRPr lang="en-US" dirty="0"/>
          </a:p>
        </p:txBody>
      </p:sp>
      <p:sp>
        <p:nvSpPr>
          <p:cNvPr id="3" name="Title 9">
            <a:extLst>
              <a:ext uri="{FF2B5EF4-FFF2-40B4-BE49-F238E27FC236}">
                <a16:creationId xmlns:a16="http://schemas.microsoft.com/office/drawing/2014/main" id="{C4A79129-5E6B-EA74-ADF9-570FB7F95FFE}"/>
              </a:ext>
            </a:extLst>
          </p:cNvPr>
          <p:cNvSpPr>
            <a:spLocks noGrp="1"/>
          </p:cNvSpPr>
          <p:nvPr>
            <p:ph type="title"/>
          </p:nvPr>
        </p:nvSpPr>
        <p:spPr>
          <a:xfrm>
            <a:off x="792480" y="640506"/>
            <a:ext cx="10671048" cy="423457"/>
          </a:xfrm>
        </p:spPr>
        <p:txBody>
          <a:bodyPr/>
          <a:lstStyle/>
          <a:p>
            <a:r>
              <a:rPr lang="en-US" dirty="0"/>
              <a:t>User Interface for Any Device</a:t>
            </a:r>
          </a:p>
        </p:txBody>
      </p:sp>
      <p:sp>
        <p:nvSpPr>
          <p:cNvPr id="5" name="Rectangle 4">
            <a:extLst>
              <a:ext uri="{FF2B5EF4-FFF2-40B4-BE49-F238E27FC236}">
                <a16:creationId xmlns:a16="http://schemas.microsoft.com/office/drawing/2014/main" id="{6EFEF0DE-1FF7-4F6C-B308-8BFAC1805629}"/>
              </a:ext>
            </a:extLst>
          </p:cNvPr>
          <p:cNvSpPr/>
          <p:nvPr/>
        </p:nvSpPr>
        <p:spPr>
          <a:xfrm>
            <a:off x="768875" y="1275955"/>
            <a:ext cx="301752"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5">
            <a:extLst>
              <a:ext uri="{FF2B5EF4-FFF2-40B4-BE49-F238E27FC236}">
                <a16:creationId xmlns:a16="http://schemas.microsoft.com/office/drawing/2014/main" id="{0ADE4374-3721-5CA5-A22B-56393D423D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9606" y="1005363"/>
            <a:ext cx="7212787" cy="4507992"/>
          </a:xfrm>
          <a:prstGeom prst="rect">
            <a:avLst/>
          </a:prstGeom>
        </p:spPr>
      </p:pic>
      <p:sp>
        <p:nvSpPr>
          <p:cNvPr id="7" name="Design Tables">
            <a:extLst>
              <a:ext uri="{FF2B5EF4-FFF2-40B4-BE49-F238E27FC236}">
                <a16:creationId xmlns:a16="http://schemas.microsoft.com/office/drawing/2014/main" id="{01CF1609-2627-696C-D656-7A18679F2FB7}"/>
              </a:ext>
            </a:extLst>
          </p:cNvPr>
          <p:cNvSpPr txBox="1"/>
          <p:nvPr/>
        </p:nvSpPr>
        <p:spPr>
          <a:xfrm>
            <a:off x="2371683" y="5185816"/>
            <a:ext cx="7465432" cy="666821"/>
          </a:xfrm>
          <a:prstGeom prst="rect">
            <a:avLst/>
          </a:prstGeom>
          <a:ln w="12700">
            <a:miter lim="400000"/>
          </a:ln>
          <a:extLst>
            <a:ext uri="{C572A759-6A51-4108-AA02-DFA0A04FC94B}">
              <ma14:wrappingTextBoxFlag xmlns="" xmlns:ma14="http://schemas.microsoft.com/office/mac/drawingml/2011/main" val="1"/>
            </a:ext>
          </a:extLst>
        </p:spPr>
        <p:txBody>
          <a:bodyPr wrap="square" lIns="25386" tIns="25386" rIns="25386" bIns="25386" anchor="ctr">
            <a:spAutoFit/>
          </a:bodyPr>
          <a:lstStyle>
            <a:lvl1pPr algn="l">
              <a:spcBef>
                <a:spcPts val="5900"/>
              </a:spcBef>
              <a:defRPr sz="5200">
                <a:latin typeface="+mn-lt"/>
                <a:ea typeface="+mn-ea"/>
                <a:cs typeface="+mn-cs"/>
                <a:sym typeface="Helvetica Neue Light"/>
              </a:defRPr>
            </a:lvl1pPr>
          </a:lstStyle>
          <a:p>
            <a:pPr algn="ctr">
              <a:spcBef>
                <a:spcPts val="0"/>
              </a:spcBef>
            </a:pPr>
            <a:r>
              <a:rPr lang="en-US" sz="2000" b="1" dirty="0">
                <a:latin typeface="Oracle Sans" panose="020B0503020204020204" pitchFamily="34" charset="0"/>
                <a:cs typeface="Oracle Sans" panose="020B0503020204020204" pitchFamily="34" charset="0"/>
              </a:rPr>
              <a:t>Modern, intuitive, accessible UI for any device</a:t>
            </a:r>
          </a:p>
          <a:p>
            <a:pPr algn="ctr">
              <a:spcBef>
                <a:spcPts val="0"/>
              </a:spcBef>
            </a:pPr>
            <a:r>
              <a:rPr lang="en-US" sz="2000" b="1" dirty="0">
                <a:latin typeface="Oracle Sans" panose="020B0503020204020204" pitchFamily="34" charset="0"/>
                <a:cs typeface="Oracle Sans" panose="020B0503020204020204" pitchFamily="34" charset="0"/>
              </a:rPr>
              <a:t>fully customizable and responsive apps</a:t>
            </a:r>
          </a:p>
        </p:txBody>
      </p:sp>
      <p:sp>
        <p:nvSpPr>
          <p:cNvPr id="8" name="Date">
            <a:extLst>
              <a:ext uri="{FF2B5EF4-FFF2-40B4-BE49-F238E27FC236}">
                <a16:creationId xmlns:a16="http://schemas.microsoft.com/office/drawing/2014/main" id="{CCA83232-C3E6-63DB-75A4-1C2EF80874EB}"/>
              </a:ext>
            </a:extLst>
          </p:cNvPr>
          <p:cNvSpPr txBox="1">
            <a:spLocks/>
          </p:cNvSpPr>
          <p:nvPr/>
        </p:nvSpPr>
        <p:spPr>
          <a:xfrm>
            <a:off x="6729127" y="6420497"/>
            <a:ext cx="2743200" cy="363500"/>
          </a:xfrm>
          <a:prstGeom prst="rect">
            <a:avLst/>
          </a:prstGeom>
        </p:spPr>
        <p:txBody>
          <a:bodyPr vert="horz" lIns="0" tIns="0" rIns="0" bIns="0" rtlCol="0" anchor="ctr"/>
          <a:lstStyle>
            <a:defPPr>
              <a:defRPr lang="en-US"/>
            </a:defPPr>
            <a:lvl1pPr marL="0" algn="l" defTabSz="914400" rtl="0" eaLnBrk="1" latinLnBrk="0" hangingPunct="1">
              <a:defRPr lang="en-US" sz="900" kern="1200" smtClean="0">
                <a:solidFill>
                  <a:srgbClr val="8B858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Learn more at apex.oracle.com</a:t>
            </a:r>
          </a:p>
        </p:txBody>
      </p:sp>
    </p:spTree>
    <p:extLst>
      <p:ext uri="{BB962C8B-B14F-4D97-AF65-F5344CB8AC3E}">
        <p14:creationId xmlns:p14="http://schemas.microsoft.com/office/powerpoint/2010/main" val="788796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BAE4-2D4D-345D-04CB-BD570153577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9A8CBA3-CC36-6D06-37AF-175729180291}"/>
              </a:ext>
            </a:extLst>
          </p:cNvPr>
          <p:cNvSpPr/>
          <p:nvPr/>
        </p:nvSpPr>
        <p:spPr>
          <a:xfrm>
            <a:off x="548640" y="292608"/>
            <a:ext cx="10972800" cy="560832"/>
          </a:xfrm>
          <a:prstGeom prst="rect">
            <a:avLst/>
          </a:prstGeom>
          <a:noFill/>
          <a:ln/>
        </p:spPr>
        <p:txBody>
          <a:bodyPr wrap="square" lIns="0" tIns="0" rIns="0" bIns="0" rtlCol="0" anchor="ctr"/>
          <a:lstStyle/>
          <a:p>
            <a:r>
              <a:rPr lang="en-US" sz="2400" b="1" dirty="0"/>
              <a:t>Modern Enterprise Architecture</a:t>
            </a:r>
          </a:p>
        </p:txBody>
      </p:sp>
      <p:sp>
        <p:nvSpPr>
          <p:cNvPr id="2" name="Footer Placeholder 1">
            <a:extLst>
              <a:ext uri="{FF2B5EF4-FFF2-40B4-BE49-F238E27FC236}">
                <a16:creationId xmlns:a16="http://schemas.microsoft.com/office/drawing/2014/main" id="{ADBFEA66-2DBA-6C50-C091-C3E014AE772E}"/>
              </a:ext>
            </a:extLst>
          </p:cNvPr>
          <p:cNvSpPr>
            <a:spLocks noGrp="1"/>
          </p:cNvSpPr>
          <p:nvPr>
            <p:ph type="ftr" sz="quarter" idx="3"/>
          </p:nvPr>
        </p:nvSpPr>
        <p:spPr/>
        <p:txBody>
          <a:bodyPr/>
          <a:lstStyle/>
          <a:p>
            <a:r>
              <a:rPr lang="en-US"/>
              <a:t>Copyright © 2026, Oracle and/or its affiliates</a:t>
            </a:r>
            <a:endParaRPr lang="en-US" dirty="0"/>
          </a:p>
        </p:txBody>
      </p:sp>
      <p:sp>
        <p:nvSpPr>
          <p:cNvPr id="4" name="Slide Number Placeholder 3">
            <a:extLst>
              <a:ext uri="{FF2B5EF4-FFF2-40B4-BE49-F238E27FC236}">
                <a16:creationId xmlns:a16="http://schemas.microsoft.com/office/drawing/2014/main" id="{03C8CA84-85C6-A540-6285-866906FC1085}"/>
              </a:ext>
            </a:extLst>
          </p:cNvPr>
          <p:cNvSpPr>
            <a:spLocks noGrp="1"/>
          </p:cNvSpPr>
          <p:nvPr>
            <p:ph type="sldNum" sz="quarter" idx="4"/>
          </p:nvPr>
        </p:nvSpPr>
        <p:spPr/>
        <p:txBody>
          <a:bodyPr/>
          <a:lstStyle/>
          <a:p>
            <a:fld id="{766B4A5F-AE5C-6B4D-A0D8-689C8C1B0247}" type="slidenum">
              <a:rPr lang="en-US" smtClean="0"/>
              <a:t>9</a:t>
            </a:fld>
            <a:endParaRPr lang="en-US" dirty="0"/>
          </a:p>
        </p:txBody>
      </p:sp>
      <p:pic>
        <p:nvPicPr>
          <p:cNvPr id="29" name="Picture 28">
            <a:extLst>
              <a:ext uri="{FF2B5EF4-FFF2-40B4-BE49-F238E27FC236}">
                <a16:creationId xmlns:a16="http://schemas.microsoft.com/office/drawing/2014/main" id="{A8C52D32-7F92-935E-D9BC-7C7A9F1390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7301" y="3860778"/>
            <a:ext cx="1901547" cy="1901547"/>
          </a:xfrm>
          <a:prstGeom prst="rect">
            <a:avLst/>
          </a:prstGeom>
        </p:spPr>
      </p:pic>
      <p:sp>
        <p:nvSpPr>
          <p:cNvPr id="30" name="Rounded Rectangle 29">
            <a:extLst>
              <a:ext uri="{FF2B5EF4-FFF2-40B4-BE49-F238E27FC236}">
                <a16:creationId xmlns:a16="http://schemas.microsoft.com/office/drawing/2014/main" id="{F349A218-0A2D-4FBB-67B8-B52674F7EFBB}"/>
              </a:ext>
            </a:extLst>
          </p:cNvPr>
          <p:cNvSpPr>
            <a:spLocks noChangeAspect="1"/>
          </p:cNvSpPr>
          <p:nvPr/>
        </p:nvSpPr>
        <p:spPr>
          <a:xfrm>
            <a:off x="1638300" y="2057399"/>
            <a:ext cx="914400" cy="274320"/>
          </a:xfrm>
          <a:prstGeom prst="roundRect">
            <a:avLst>
              <a:gd name="adj" fmla="val 8511"/>
            </a:avLst>
          </a:prstGeom>
          <a:solidFill>
            <a:srgbClr val="41817E"/>
          </a:solidFill>
          <a:ln>
            <a:noFill/>
          </a:ln>
        </p:spPr>
        <p:style>
          <a:lnRef idx="2">
            <a:schemeClr val="accent1">
              <a:shade val="50000"/>
            </a:schemeClr>
          </a:lnRef>
          <a:fillRef idx="1">
            <a:schemeClr val="accent1"/>
          </a:fillRef>
          <a:effectRef idx="0">
            <a:schemeClr val="accent1"/>
          </a:effectRef>
          <a:fontRef idx="minor">
            <a:schemeClr val="lt1"/>
          </a:fontRef>
        </p:style>
        <p:txBody>
          <a:bodyPr tIns="73152" rtlCol="0" anchor="ctr"/>
          <a:lstStyle/>
          <a:p>
            <a:pPr algn="ctr"/>
            <a:r>
              <a:rPr lang="en-US" sz="1100" b="1" dirty="0">
                <a:latin typeface="Oracle Sans Semi Bold" panose="020B0503020204020204" pitchFamily="34" charset="0"/>
                <a:cs typeface="Oracle Sans Semi Bold" panose="020B0503020204020204" pitchFamily="34" charset="0"/>
              </a:rPr>
              <a:t>GET</a:t>
            </a:r>
          </a:p>
        </p:txBody>
      </p:sp>
      <p:pic>
        <p:nvPicPr>
          <p:cNvPr id="34" name="Picture 33">
            <a:extLst>
              <a:ext uri="{FF2B5EF4-FFF2-40B4-BE49-F238E27FC236}">
                <a16:creationId xmlns:a16="http://schemas.microsoft.com/office/drawing/2014/main" id="{0E662E33-9EF2-5222-64F3-7A2E8E6512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00" y="2339432"/>
            <a:ext cx="2286000" cy="1503946"/>
          </a:xfrm>
          <a:prstGeom prst="rect">
            <a:avLst/>
          </a:prstGeom>
        </p:spPr>
      </p:pic>
      <p:sp>
        <p:nvSpPr>
          <p:cNvPr id="42" name="TextBox 41">
            <a:extLst>
              <a:ext uri="{FF2B5EF4-FFF2-40B4-BE49-F238E27FC236}">
                <a16:creationId xmlns:a16="http://schemas.microsoft.com/office/drawing/2014/main" id="{3D6F88B1-2A3C-094D-FF3E-D9CC43C77E07}"/>
              </a:ext>
            </a:extLst>
          </p:cNvPr>
          <p:cNvSpPr txBox="1"/>
          <p:nvPr/>
        </p:nvSpPr>
        <p:spPr>
          <a:xfrm>
            <a:off x="4629514" y="4761533"/>
            <a:ext cx="1280160" cy="276999"/>
          </a:xfrm>
          <a:prstGeom prst="rect">
            <a:avLst/>
          </a:prstGeom>
          <a:noFill/>
        </p:spPr>
        <p:txBody>
          <a:bodyPr wrap="square" rtlCol="0" anchor="t">
            <a:spAutoFit/>
          </a:bodyPr>
          <a:lstStyle/>
          <a:p>
            <a:pPr algn="ctr"/>
            <a:r>
              <a:rPr lang="en-US" sz="1200" dirty="0"/>
              <a:t>Database</a:t>
            </a:r>
          </a:p>
        </p:txBody>
      </p:sp>
      <p:cxnSp>
        <p:nvCxnSpPr>
          <p:cNvPr id="65" name="Straight Arrow Connector 64">
            <a:extLst>
              <a:ext uri="{FF2B5EF4-FFF2-40B4-BE49-F238E27FC236}">
                <a16:creationId xmlns:a16="http://schemas.microsoft.com/office/drawing/2014/main" id="{22972464-53DA-7531-D228-19D3205311C4}"/>
              </a:ext>
            </a:extLst>
          </p:cNvPr>
          <p:cNvCxnSpPr>
            <a:cxnSpLocks/>
          </p:cNvCxnSpPr>
          <p:nvPr/>
        </p:nvCxnSpPr>
        <p:spPr>
          <a:xfrm flipV="1">
            <a:off x="5276673" y="3687399"/>
            <a:ext cx="0" cy="575292"/>
          </a:xfrm>
          <a:prstGeom prst="straightConnector1">
            <a:avLst/>
          </a:prstGeom>
          <a:ln w="12700">
            <a:solidFill>
              <a:schemeClr val="tx1">
                <a:lumMod val="25000"/>
                <a:lumOff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B185E435-E5AE-B476-C590-A5AB7142D96A}"/>
              </a:ext>
            </a:extLst>
          </p:cNvPr>
          <p:cNvCxnSpPr>
            <a:cxnSpLocks/>
          </p:cNvCxnSpPr>
          <p:nvPr/>
        </p:nvCxnSpPr>
        <p:spPr>
          <a:xfrm flipV="1">
            <a:off x="9879316" y="4219899"/>
            <a:ext cx="0" cy="677312"/>
          </a:xfrm>
          <a:prstGeom prst="straightConnector1">
            <a:avLst/>
          </a:prstGeom>
          <a:ln w="12700">
            <a:solidFill>
              <a:srgbClr val="C7463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0D39C1D-F761-7C87-E85B-C1D401ED7D5A}"/>
              </a:ext>
            </a:extLst>
          </p:cNvPr>
          <p:cNvCxnSpPr>
            <a:cxnSpLocks/>
          </p:cNvCxnSpPr>
          <p:nvPr/>
        </p:nvCxnSpPr>
        <p:spPr>
          <a:xfrm>
            <a:off x="8515530" y="4897211"/>
            <a:ext cx="1382157" cy="0"/>
          </a:xfrm>
          <a:prstGeom prst="straightConnector1">
            <a:avLst/>
          </a:prstGeom>
          <a:ln w="12700">
            <a:solidFill>
              <a:srgbClr val="C7463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16395ECB-9D37-A31B-83DF-45623B6E5E26}"/>
              </a:ext>
            </a:extLst>
          </p:cNvPr>
          <p:cNvCxnSpPr>
            <a:cxnSpLocks/>
          </p:cNvCxnSpPr>
          <p:nvPr/>
        </p:nvCxnSpPr>
        <p:spPr>
          <a:xfrm flipV="1">
            <a:off x="8515530" y="2133600"/>
            <a:ext cx="0" cy="2767851"/>
          </a:xfrm>
          <a:prstGeom prst="straightConnector1">
            <a:avLst/>
          </a:prstGeom>
          <a:ln w="12700">
            <a:solidFill>
              <a:srgbClr val="C74634"/>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0" name="Rounded Rectangle 79">
            <a:extLst>
              <a:ext uri="{FF2B5EF4-FFF2-40B4-BE49-F238E27FC236}">
                <a16:creationId xmlns:a16="http://schemas.microsoft.com/office/drawing/2014/main" id="{935C3EA3-0DAC-68BF-0BF9-27227AF0729A}"/>
              </a:ext>
            </a:extLst>
          </p:cNvPr>
          <p:cNvSpPr/>
          <p:nvPr/>
        </p:nvSpPr>
        <p:spPr>
          <a:xfrm>
            <a:off x="9467836" y="3657600"/>
            <a:ext cx="822960" cy="274320"/>
          </a:xfrm>
          <a:prstGeom prst="roundRect">
            <a:avLst>
              <a:gd name="adj" fmla="val 8511"/>
            </a:avLst>
          </a:prstGeom>
          <a:solidFill>
            <a:srgbClr val="AE562C"/>
          </a:solidFill>
          <a:ln>
            <a:noFill/>
          </a:ln>
        </p:spPr>
        <p:style>
          <a:lnRef idx="2">
            <a:schemeClr val="accent1">
              <a:shade val="50000"/>
            </a:schemeClr>
          </a:lnRef>
          <a:fillRef idx="1">
            <a:schemeClr val="accent1"/>
          </a:fillRef>
          <a:effectRef idx="0">
            <a:schemeClr val="accent1"/>
          </a:effectRef>
          <a:fontRef idx="minor">
            <a:schemeClr val="lt1"/>
          </a:fontRef>
        </p:style>
        <p:txBody>
          <a:bodyPr tIns="73152" rtlCol="0" anchor="ctr"/>
          <a:lstStyle/>
          <a:p>
            <a:pPr algn="ctr"/>
            <a:r>
              <a:rPr lang="en-US" sz="1100" b="1" dirty="0">
                <a:latin typeface="Oracle Sans Semi Bold" panose="020B0503020204020204" pitchFamily="34" charset="0"/>
                <a:cs typeface="Oracle Sans Semi Bold" panose="020B0503020204020204" pitchFamily="34" charset="0"/>
              </a:rPr>
              <a:t>POST</a:t>
            </a:r>
          </a:p>
        </p:txBody>
      </p:sp>
      <p:cxnSp>
        <p:nvCxnSpPr>
          <p:cNvPr id="81" name="Straight Arrow Connector 80">
            <a:extLst>
              <a:ext uri="{FF2B5EF4-FFF2-40B4-BE49-F238E27FC236}">
                <a16:creationId xmlns:a16="http://schemas.microsoft.com/office/drawing/2014/main" id="{D3FF125A-561E-2495-3CF1-98FEEFBB319A}"/>
              </a:ext>
            </a:extLst>
          </p:cNvPr>
          <p:cNvCxnSpPr>
            <a:cxnSpLocks/>
          </p:cNvCxnSpPr>
          <p:nvPr/>
        </p:nvCxnSpPr>
        <p:spPr>
          <a:xfrm>
            <a:off x="5421521" y="2133600"/>
            <a:ext cx="3094009" cy="0"/>
          </a:xfrm>
          <a:prstGeom prst="straightConnector1">
            <a:avLst/>
          </a:prstGeom>
          <a:ln w="12700">
            <a:solidFill>
              <a:srgbClr val="C74634"/>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83" name="Picture 82">
            <a:extLst>
              <a:ext uri="{FF2B5EF4-FFF2-40B4-BE49-F238E27FC236}">
                <a16:creationId xmlns:a16="http://schemas.microsoft.com/office/drawing/2014/main" id="{A564C7B8-7C0F-E1E2-629F-370BDCDFD6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5998" y="2235799"/>
            <a:ext cx="2286000" cy="1503946"/>
          </a:xfrm>
          <a:prstGeom prst="rect">
            <a:avLst/>
          </a:prstGeom>
        </p:spPr>
      </p:pic>
      <p:pic>
        <p:nvPicPr>
          <p:cNvPr id="93" name="Picture 92">
            <a:extLst>
              <a:ext uri="{FF2B5EF4-FFF2-40B4-BE49-F238E27FC236}">
                <a16:creationId xmlns:a16="http://schemas.microsoft.com/office/drawing/2014/main" id="{9764B8F2-EAB2-0A38-760E-507C9B8DD7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3237" y="2949677"/>
            <a:ext cx="1686498" cy="1088064"/>
          </a:xfrm>
          <a:prstGeom prst="rect">
            <a:avLst/>
          </a:prstGeom>
        </p:spPr>
      </p:pic>
      <p:sp>
        <p:nvSpPr>
          <p:cNvPr id="94" name="Rectangle 93">
            <a:extLst>
              <a:ext uri="{FF2B5EF4-FFF2-40B4-BE49-F238E27FC236}">
                <a16:creationId xmlns:a16="http://schemas.microsoft.com/office/drawing/2014/main" id="{02FAAFD1-A90C-C3EC-8C0A-B326295B6D27}"/>
              </a:ext>
            </a:extLst>
          </p:cNvPr>
          <p:cNvSpPr/>
          <p:nvPr/>
        </p:nvSpPr>
        <p:spPr>
          <a:xfrm rot="10800000" flipV="1">
            <a:off x="2922549" y="1420787"/>
            <a:ext cx="631904" cy="246221"/>
          </a:xfrm>
          <a:prstGeom prst="rect">
            <a:avLst/>
          </a:prstGeom>
        </p:spPr>
        <p:txBody>
          <a:bodyPr wrap="none">
            <a:spAutoFit/>
          </a:bodyPr>
          <a:lstStyle/>
          <a:p>
            <a:r>
              <a:rPr lang="en-US" sz="1000" b="1" dirty="0"/>
              <a:t>1 - URL</a:t>
            </a:r>
          </a:p>
        </p:txBody>
      </p:sp>
      <p:sp>
        <p:nvSpPr>
          <p:cNvPr id="95" name="Rectangle 94">
            <a:extLst>
              <a:ext uri="{FF2B5EF4-FFF2-40B4-BE49-F238E27FC236}">
                <a16:creationId xmlns:a16="http://schemas.microsoft.com/office/drawing/2014/main" id="{72F03672-C429-341C-CAE0-8772B0E518DF}"/>
              </a:ext>
            </a:extLst>
          </p:cNvPr>
          <p:cNvSpPr/>
          <p:nvPr/>
        </p:nvSpPr>
        <p:spPr>
          <a:xfrm rot="10800000" flipV="1">
            <a:off x="4245232" y="2660646"/>
            <a:ext cx="700833" cy="246221"/>
          </a:xfrm>
          <a:prstGeom prst="rect">
            <a:avLst/>
          </a:prstGeom>
        </p:spPr>
        <p:txBody>
          <a:bodyPr wrap="none">
            <a:spAutoFit/>
          </a:bodyPr>
          <a:lstStyle/>
          <a:p>
            <a:r>
              <a:rPr lang="en-US" sz="1000" b="1" dirty="0"/>
              <a:t>2 - JDBC</a:t>
            </a:r>
          </a:p>
        </p:txBody>
      </p:sp>
      <p:sp>
        <p:nvSpPr>
          <p:cNvPr id="96" name="Rectangle 95">
            <a:extLst>
              <a:ext uri="{FF2B5EF4-FFF2-40B4-BE49-F238E27FC236}">
                <a16:creationId xmlns:a16="http://schemas.microsoft.com/office/drawing/2014/main" id="{4FEE74AC-A0EF-0125-B351-155190FEC7A2}"/>
              </a:ext>
            </a:extLst>
          </p:cNvPr>
          <p:cNvSpPr/>
          <p:nvPr/>
        </p:nvSpPr>
        <p:spPr>
          <a:xfrm rot="10800000" flipV="1">
            <a:off x="8631166" y="4908931"/>
            <a:ext cx="1181734" cy="246221"/>
          </a:xfrm>
          <a:prstGeom prst="rect">
            <a:avLst/>
          </a:prstGeom>
        </p:spPr>
        <p:txBody>
          <a:bodyPr wrap="none">
            <a:spAutoFit/>
          </a:bodyPr>
          <a:lstStyle/>
          <a:p>
            <a:r>
              <a:rPr lang="en-US" sz="1000" b="1" dirty="0"/>
              <a:t>5 – HTTPS POST</a:t>
            </a:r>
          </a:p>
        </p:txBody>
      </p:sp>
      <p:sp>
        <p:nvSpPr>
          <p:cNvPr id="97" name="Rectangle 96">
            <a:extLst>
              <a:ext uri="{FF2B5EF4-FFF2-40B4-BE49-F238E27FC236}">
                <a16:creationId xmlns:a16="http://schemas.microsoft.com/office/drawing/2014/main" id="{24D06217-D6D0-55B8-8F97-654977BEBD98}"/>
              </a:ext>
            </a:extLst>
          </p:cNvPr>
          <p:cNvSpPr/>
          <p:nvPr/>
        </p:nvSpPr>
        <p:spPr>
          <a:xfrm rot="10800000" flipV="1">
            <a:off x="6039451" y="3378377"/>
            <a:ext cx="718466" cy="246221"/>
          </a:xfrm>
          <a:prstGeom prst="rect">
            <a:avLst/>
          </a:prstGeom>
        </p:spPr>
        <p:txBody>
          <a:bodyPr wrap="none">
            <a:spAutoFit/>
          </a:bodyPr>
          <a:lstStyle/>
          <a:p>
            <a:r>
              <a:rPr lang="en-US" sz="1000" b="1" dirty="0"/>
              <a:t>7 - APEX</a:t>
            </a:r>
          </a:p>
        </p:txBody>
      </p:sp>
      <p:sp>
        <p:nvSpPr>
          <p:cNvPr id="98" name="Rectangle 97">
            <a:extLst>
              <a:ext uri="{FF2B5EF4-FFF2-40B4-BE49-F238E27FC236}">
                <a16:creationId xmlns:a16="http://schemas.microsoft.com/office/drawing/2014/main" id="{F815589E-742A-51B3-D8E2-3A00F80219DD}"/>
              </a:ext>
            </a:extLst>
          </p:cNvPr>
          <p:cNvSpPr/>
          <p:nvPr/>
        </p:nvSpPr>
        <p:spPr>
          <a:xfrm rot="10800000" flipV="1">
            <a:off x="9256389" y="2074332"/>
            <a:ext cx="1245854" cy="246221"/>
          </a:xfrm>
          <a:prstGeom prst="rect">
            <a:avLst/>
          </a:prstGeom>
        </p:spPr>
        <p:txBody>
          <a:bodyPr wrap="none">
            <a:spAutoFit/>
          </a:bodyPr>
          <a:lstStyle/>
          <a:p>
            <a:r>
              <a:rPr lang="en-US" sz="1000" dirty="0">
                <a:solidFill>
                  <a:schemeClr val="accent4"/>
                </a:solidFill>
              </a:rPr>
              <a:t>User views details </a:t>
            </a:r>
          </a:p>
        </p:txBody>
      </p:sp>
      <p:sp>
        <p:nvSpPr>
          <p:cNvPr id="99" name="Rectangle 98">
            <a:extLst>
              <a:ext uri="{FF2B5EF4-FFF2-40B4-BE49-F238E27FC236}">
                <a16:creationId xmlns:a16="http://schemas.microsoft.com/office/drawing/2014/main" id="{46375B03-C7A7-AA14-5A8B-0E0ED3E4CFF9}"/>
              </a:ext>
            </a:extLst>
          </p:cNvPr>
          <p:cNvSpPr/>
          <p:nvPr/>
        </p:nvSpPr>
        <p:spPr>
          <a:xfrm rot="10800000" flipV="1">
            <a:off x="1506327" y="3824590"/>
            <a:ext cx="1199367" cy="246221"/>
          </a:xfrm>
          <a:prstGeom prst="rect">
            <a:avLst/>
          </a:prstGeom>
        </p:spPr>
        <p:txBody>
          <a:bodyPr wrap="none">
            <a:spAutoFit/>
          </a:bodyPr>
          <a:lstStyle/>
          <a:p>
            <a:r>
              <a:rPr lang="en-US" sz="1000" b="1" dirty="0"/>
              <a:t>User clicks a link</a:t>
            </a:r>
          </a:p>
        </p:txBody>
      </p:sp>
      <p:sp>
        <p:nvSpPr>
          <p:cNvPr id="100" name="Rectangle 99">
            <a:extLst>
              <a:ext uri="{FF2B5EF4-FFF2-40B4-BE49-F238E27FC236}">
                <a16:creationId xmlns:a16="http://schemas.microsoft.com/office/drawing/2014/main" id="{E03C0097-7A56-6C97-C46B-2986A5581998}"/>
              </a:ext>
            </a:extLst>
          </p:cNvPr>
          <p:cNvSpPr/>
          <p:nvPr/>
        </p:nvSpPr>
        <p:spPr>
          <a:xfrm rot="10800000" flipV="1">
            <a:off x="9073427" y="3954298"/>
            <a:ext cx="1707519" cy="246221"/>
          </a:xfrm>
          <a:prstGeom prst="rect">
            <a:avLst/>
          </a:prstGeom>
        </p:spPr>
        <p:txBody>
          <a:bodyPr wrap="none">
            <a:spAutoFit/>
          </a:bodyPr>
          <a:lstStyle/>
          <a:p>
            <a:r>
              <a:rPr lang="en-US" sz="1000" b="1" dirty="0"/>
              <a:t>Make change and submit</a:t>
            </a:r>
          </a:p>
        </p:txBody>
      </p:sp>
      <p:sp>
        <p:nvSpPr>
          <p:cNvPr id="101" name="Rounded Rectangle 100">
            <a:extLst>
              <a:ext uri="{FF2B5EF4-FFF2-40B4-BE49-F238E27FC236}">
                <a16:creationId xmlns:a16="http://schemas.microsoft.com/office/drawing/2014/main" id="{9867A29D-68C0-6DD1-CF79-7D395BDCBE25}"/>
              </a:ext>
            </a:extLst>
          </p:cNvPr>
          <p:cNvSpPr/>
          <p:nvPr/>
        </p:nvSpPr>
        <p:spPr>
          <a:xfrm>
            <a:off x="1669244" y="4558555"/>
            <a:ext cx="822960" cy="274320"/>
          </a:xfrm>
          <a:prstGeom prst="roundRect">
            <a:avLst>
              <a:gd name="adj" fmla="val 8511"/>
            </a:avLst>
          </a:prstGeom>
          <a:solidFill>
            <a:srgbClr val="F0CC71"/>
          </a:solidFill>
          <a:ln>
            <a:noFill/>
          </a:ln>
        </p:spPr>
        <p:style>
          <a:lnRef idx="2">
            <a:schemeClr val="accent1">
              <a:shade val="50000"/>
            </a:schemeClr>
          </a:lnRef>
          <a:fillRef idx="1">
            <a:schemeClr val="accent1"/>
          </a:fillRef>
          <a:effectRef idx="0">
            <a:schemeClr val="accent1"/>
          </a:effectRef>
          <a:fontRef idx="minor">
            <a:schemeClr val="lt1"/>
          </a:fontRef>
        </p:style>
        <p:txBody>
          <a:bodyPr tIns="73152" rtlCol="0" anchor="ctr"/>
          <a:lstStyle/>
          <a:p>
            <a:pPr algn="ctr"/>
            <a:r>
              <a:rPr lang="en-US" sz="1100" b="1" dirty="0">
                <a:solidFill>
                  <a:schemeClr val="tx2"/>
                </a:solidFill>
                <a:latin typeface="Oracle Sans Semi Bold" panose="020B0503020204020204" pitchFamily="34" charset="0"/>
                <a:cs typeface="Oracle Sans Semi Bold" panose="020B0503020204020204" pitchFamily="34" charset="0"/>
              </a:rPr>
              <a:t>Branch</a:t>
            </a:r>
          </a:p>
        </p:txBody>
      </p:sp>
      <p:sp>
        <p:nvSpPr>
          <p:cNvPr id="102" name="Rectangle 101">
            <a:extLst>
              <a:ext uri="{FF2B5EF4-FFF2-40B4-BE49-F238E27FC236}">
                <a16:creationId xmlns:a16="http://schemas.microsoft.com/office/drawing/2014/main" id="{43BF763A-AC90-67E9-A169-4CA11E1C321E}"/>
              </a:ext>
            </a:extLst>
          </p:cNvPr>
          <p:cNvSpPr/>
          <p:nvPr/>
        </p:nvSpPr>
        <p:spPr>
          <a:xfrm rot="10800000" flipV="1">
            <a:off x="669169" y="5413907"/>
            <a:ext cx="3991798" cy="1077218"/>
          </a:xfrm>
          <a:prstGeom prst="rect">
            <a:avLst/>
          </a:prstGeom>
        </p:spPr>
        <p:txBody>
          <a:bodyPr wrap="none">
            <a:spAutoFit/>
          </a:bodyPr>
          <a:lstStyle/>
          <a:p>
            <a:r>
              <a:rPr lang="en-US" sz="1400" b="1" dirty="0">
                <a:solidFill>
                  <a:srgbClr val="41817E"/>
                </a:solidFill>
              </a:rPr>
              <a:t>GET</a:t>
            </a:r>
          </a:p>
          <a:p>
            <a:pPr marL="228600" indent="-228600">
              <a:buAutoNum type="arabicPeriod"/>
            </a:pPr>
            <a:r>
              <a:rPr lang="en-US" sz="1000" b="1" dirty="0"/>
              <a:t>User clicks a link which sends HTTPS GET request to ORDS</a:t>
            </a:r>
          </a:p>
          <a:p>
            <a:pPr marL="228600" indent="-228600">
              <a:buAutoNum type="arabicPeriod"/>
            </a:pPr>
            <a:r>
              <a:rPr lang="en-US" sz="1000" b="1" dirty="0"/>
              <a:t>ORDS makes a database JDBC call to the APEX Engine </a:t>
            </a:r>
          </a:p>
          <a:p>
            <a:pPr marL="228600" indent="-228600">
              <a:buAutoNum type="arabicPeriod"/>
            </a:pPr>
            <a:r>
              <a:rPr lang="en-US" sz="1000" b="1" dirty="0"/>
              <a:t>APEX generates HTML page (full page or partial)</a:t>
            </a:r>
          </a:p>
          <a:p>
            <a:pPr marL="228600" indent="-228600">
              <a:buAutoNum type="arabicPeriod"/>
            </a:pPr>
            <a:r>
              <a:rPr lang="en-US" sz="1000" b="1" dirty="0"/>
              <a:t>ORDS returns the generated HTML back to the browser</a:t>
            </a:r>
          </a:p>
          <a:p>
            <a:pPr marL="228600" indent="-228600">
              <a:buAutoNum type="arabicPeriod"/>
            </a:pPr>
            <a:endParaRPr lang="en-US" sz="1000" b="1" dirty="0">
              <a:solidFill>
                <a:schemeClr val="accent4"/>
              </a:solidFill>
            </a:endParaRPr>
          </a:p>
        </p:txBody>
      </p:sp>
      <p:pic>
        <p:nvPicPr>
          <p:cNvPr id="103" name="Picture 102">
            <a:extLst>
              <a:ext uri="{FF2B5EF4-FFF2-40B4-BE49-F238E27FC236}">
                <a16:creationId xmlns:a16="http://schemas.microsoft.com/office/drawing/2014/main" id="{13EF1FAF-A6AD-007A-1F61-5825B99A91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63311" y="4525305"/>
            <a:ext cx="1257164" cy="576200"/>
          </a:xfrm>
          <a:prstGeom prst="rect">
            <a:avLst/>
          </a:prstGeom>
        </p:spPr>
      </p:pic>
      <p:sp>
        <p:nvSpPr>
          <p:cNvPr id="104" name="TextBox 103">
            <a:extLst>
              <a:ext uri="{FF2B5EF4-FFF2-40B4-BE49-F238E27FC236}">
                <a16:creationId xmlns:a16="http://schemas.microsoft.com/office/drawing/2014/main" id="{2D76C557-875A-6C70-AB0F-DD1BEC4B1390}"/>
              </a:ext>
            </a:extLst>
          </p:cNvPr>
          <p:cNvSpPr txBox="1"/>
          <p:nvPr/>
        </p:nvSpPr>
        <p:spPr>
          <a:xfrm>
            <a:off x="6765194" y="5023337"/>
            <a:ext cx="653398" cy="274320"/>
          </a:xfrm>
          <a:prstGeom prst="rect">
            <a:avLst/>
          </a:prstGeom>
          <a:noFill/>
        </p:spPr>
        <p:txBody>
          <a:bodyPr wrap="square" rtlCol="0" anchor="t">
            <a:spAutoFit/>
          </a:bodyPr>
          <a:lstStyle/>
          <a:p>
            <a:pPr algn="ctr"/>
            <a:r>
              <a:rPr lang="en-US" sz="1200" b="1" dirty="0"/>
              <a:t>REST</a:t>
            </a:r>
          </a:p>
        </p:txBody>
      </p:sp>
      <p:cxnSp>
        <p:nvCxnSpPr>
          <p:cNvPr id="105" name="Straight Arrow Connector 104">
            <a:extLst>
              <a:ext uri="{FF2B5EF4-FFF2-40B4-BE49-F238E27FC236}">
                <a16:creationId xmlns:a16="http://schemas.microsoft.com/office/drawing/2014/main" id="{FF4C45A5-E192-5E62-15C4-8DC331784231}"/>
              </a:ext>
            </a:extLst>
          </p:cNvPr>
          <p:cNvCxnSpPr>
            <a:cxnSpLocks/>
          </p:cNvCxnSpPr>
          <p:nvPr/>
        </p:nvCxnSpPr>
        <p:spPr>
          <a:xfrm>
            <a:off x="6034356" y="3858015"/>
            <a:ext cx="648742" cy="831928"/>
          </a:xfrm>
          <a:prstGeom prst="straightConnector1">
            <a:avLst/>
          </a:prstGeom>
          <a:ln w="12700">
            <a:solidFill>
              <a:schemeClr val="tx1">
                <a:lumMod val="25000"/>
                <a:lumOff val="75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Cube 106">
            <a:extLst>
              <a:ext uri="{FF2B5EF4-FFF2-40B4-BE49-F238E27FC236}">
                <a16:creationId xmlns:a16="http://schemas.microsoft.com/office/drawing/2014/main" id="{E550A6F5-0D8C-6856-3391-F8053312245E}"/>
              </a:ext>
            </a:extLst>
          </p:cNvPr>
          <p:cNvSpPr/>
          <p:nvPr/>
        </p:nvSpPr>
        <p:spPr>
          <a:xfrm>
            <a:off x="4270464" y="1360022"/>
            <a:ext cx="2157308" cy="1096004"/>
          </a:xfrm>
          <a:prstGeom prst="cube">
            <a:avLst>
              <a:gd name="adj" fmla="val 723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ORDS</a:t>
            </a:r>
          </a:p>
          <a:p>
            <a:pPr algn="ctr"/>
            <a:r>
              <a:rPr lang="en-US" sz="1200" dirty="0"/>
              <a:t>Oracle REST Data Services</a:t>
            </a:r>
          </a:p>
        </p:txBody>
      </p:sp>
      <p:sp>
        <p:nvSpPr>
          <p:cNvPr id="108" name="Rectangle 107">
            <a:extLst>
              <a:ext uri="{FF2B5EF4-FFF2-40B4-BE49-F238E27FC236}">
                <a16:creationId xmlns:a16="http://schemas.microsoft.com/office/drawing/2014/main" id="{2D6B4C18-79AA-9135-4EF2-14BA9268F020}"/>
              </a:ext>
            </a:extLst>
          </p:cNvPr>
          <p:cNvSpPr/>
          <p:nvPr/>
        </p:nvSpPr>
        <p:spPr>
          <a:xfrm rot="10800000" flipV="1">
            <a:off x="3860113" y="3389291"/>
            <a:ext cx="718466" cy="246221"/>
          </a:xfrm>
          <a:prstGeom prst="rect">
            <a:avLst/>
          </a:prstGeom>
        </p:spPr>
        <p:txBody>
          <a:bodyPr wrap="none">
            <a:spAutoFit/>
          </a:bodyPr>
          <a:lstStyle/>
          <a:p>
            <a:r>
              <a:rPr lang="en-US" sz="1000" b="1" dirty="0"/>
              <a:t>3 - APEX</a:t>
            </a:r>
          </a:p>
        </p:txBody>
      </p:sp>
      <p:sp>
        <p:nvSpPr>
          <p:cNvPr id="109" name="Rectangle 108">
            <a:extLst>
              <a:ext uri="{FF2B5EF4-FFF2-40B4-BE49-F238E27FC236}">
                <a16:creationId xmlns:a16="http://schemas.microsoft.com/office/drawing/2014/main" id="{7B5CFAD3-027C-140A-0A5C-29368E579E27}"/>
              </a:ext>
            </a:extLst>
          </p:cNvPr>
          <p:cNvSpPr/>
          <p:nvPr/>
        </p:nvSpPr>
        <p:spPr>
          <a:xfrm rot="10800000" flipV="1">
            <a:off x="7950281" y="1428802"/>
            <a:ext cx="752129" cy="246221"/>
          </a:xfrm>
          <a:prstGeom prst="rect">
            <a:avLst/>
          </a:prstGeom>
        </p:spPr>
        <p:txBody>
          <a:bodyPr wrap="none">
            <a:spAutoFit/>
          </a:bodyPr>
          <a:lstStyle/>
          <a:p>
            <a:r>
              <a:rPr lang="en-US" sz="1000" b="1" dirty="0"/>
              <a:t>4 - HTML</a:t>
            </a:r>
          </a:p>
        </p:txBody>
      </p:sp>
      <p:sp>
        <p:nvSpPr>
          <p:cNvPr id="110" name="Rectangle 109">
            <a:extLst>
              <a:ext uri="{FF2B5EF4-FFF2-40B4-BE49-F238E27FC236}">
                <a16:creationId xmlns:a16="http://schemas.microsoft.com/office/drawing/2014/main" id="{567F923F-0FF0-2878-35C8-EF4C155C1FFC}"/>
              </a:ext>
            </a:extLst>
          </p:cNvPr>
          <p:cNvSpPr/>
          <p:nvPr/>
        </p:nvSpPr>
        <p:spPr>
          <a:xfrm rot="10800000" flipV="1">
            <a:off x="7076397" y="5413094"/>
            <a:ext cx="3809056" cy="1077218"/>
          </a:xfrm>
          <a:prstGeom prst="rect">
            <a:avLst/>
          </a:prstGeom>
        </p:spPr>
        <p:txBody>
          <a:bodyPr wrap="none">
            <a:spAutoFit/>
          </a:bodyPr>
          <a:lstStyle/>
          <a:p>
            <a:r>
              <a:rPr lang="en-US" sz="1400" b="1" dirty="0">
                <a:solidFill>
                  <a:srgbClr val="C74634"/>
                </a:solidFill>
              </a:rPr>
              <a:t>POST</a:t>
            </a:r>
          </a:p>
          <a:p>
            <a:pPr marL="228600" indent="-228600">
              <a:buFont typeface="+mj-lt"/>
              <a:buAutoNum type="arabicPeriod" startAt="5"/>
            </a:pPr>
            <a:r>
              <a:rPr lang="en-US" sz="1000" b="1" dirty="0"/>
              <a:t>User clicks a button which does an HTTP POST to ORDS</a:t>
            </a:r>
          </a:p>
          <a:p>
            <a:pPr marL="228600" indent="-228600">
              <a:buFont typeface="+mj-lt"/>
              <a:buAutoNum type="arabicPeriod" startAt="5"/>
            </a:pPr>
            <a:r>
              <a:rPr lang="en-US" sz="1000" b="1" dirty="0"/>
              <a:t>ORDS makes a database JDBC call to the APEX Engine</a:t>
            </a:r>
          </a:p>
          <a:p>
            <a:pPr marL="228600" indent="-228600">
              <a:buFont typeface="+mj-lt"/>
              <a:buAutoNum type="arabicPeriod" startAt="5"/>
            </a:pPr>
            <a:r>
              <a:rPr lang="en-US" sz="1000" b="1" dirty="0"/>
              <a:t>APEX processes the request</a:t>
            </a:r>
          </a:p>
          <a:p>
            <a:pPr marL="228600" indent="-228600">
              <a:buFont typeface="+mj-lt"/>
              <a:buAutoNum type="arabicPeriod" startAt="5"/>
            </a:pPr>
            <a:r>
              <a:rPr lang="en-US" sz="1000" b="1" dirty="0"/>
              <a:t>APEX determines URL and branches</a:t>
            </a:r>
          </a:p>
          <a:p>
            <a:pPr marL="228600" indent="-228600">
              <a:buAutoNum type="arabicPeriod" startAt="5"/>
            </a:pPr>
            <a:endParaRPr lang="en-US" sz="1000" b="1" dirty="0">
              <a:solidFill>
                <a:schemeClr val="accent4"/>
              </a:solidFill>
            </a:endParaRPr>
          </a:p>
        </p:txBody>
      </p:sp>
      <p:sp>
        <p:nvSpPr>
          <p:cNvPr id="111" name="Rectangle 110">
            <a:extLst>
              <a:ext uri="{FF2B5EF4-FFF2-40B4-BE49-F238E27FC236}">
                <a16:creationId xmlns:a16="http://schemas.microsoft.com/office/drawing/2014/main" id="{05B39A4C-439B-84EC-FD9F-E9AB727848FE}"/>
              </a:ext>
            </a:extLst>
          </p:cNvPr>
          <p:cNvSpPr/>
          <p:nvPr/>
        </p:nvSpPr>
        <p:spPr>
          <a:xfrm rot="10800000" flipV="1">
            <a:off x="5632388" y="2667004"/>
            <a:ext cx="700833" cy="246221"/>
          </a:xfrm>
          <a:prstGeom prst="rect">
            <a:avLst/>
          </a:prstGeom>
        </p:spPr>
        <p:txBody>
          <a:bodyPr wrap="none">
            <a:spAutoFit/>
          </a:bodyPr>
          <a:lstStyle/>
          <a:p>
            <a:r>
              <a:rPr lang="en-US" sz="1000" b="1" dirty="0"/>
              <a:t>6 - JDBC</a:t>
            </a:r>
          </a:p>
        </p:txBody>
      </p:sp>
      <p:cxnSp>
        <p:nvCxnSpPr>
          <p:cNvPr id="112" name="Straight Arrow Connector 111">
            <a:extLst>
              <a:ext uri="{FF2B5EF4-FFF2-40B4-BE49-F238E27FC236}">
                <a16:creationId xmlns:a16="http://schemas.microsoft.com/office/drawing/2014/main" id="{27AC07D9-528A-F631-9C5D-B1C0532C52C9}"/>
              </a:ext>
            </a:extLst>
          </p:cNvPr>
          <p:cNvCxnSpPr>
            <a:cxnSpLocks/>
          </p:cNvCxnSpPr>
          <p:nvPr/>
        </p:nvCxnSpPr>
        <p:spPr>
          <a:xfrm flipH="1">
            <a:off x="4901721" y="2529460"/>
            <a:ext cx="4620" cy="485887"/>
          </a:xfrm>
          <a:prstGeom prst="straightConnector1">
            <a:avLst/>
          </a:prstGeom>
          <a:ln w="12700">
            <a:solidFill>
              <a:srgbClr val="41817E"/>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6CCF9C51-CB14-2FA1-48AB-31A554C8D055}"/>
              </a:ext>
            </a:extLst>
          </p:cNvPr>
          <p:cNvCxnSpPr>
            <a:cxnSpLocks/>
          </p:cNvCxnSpPr>
          <p:nvPr/>
        </p:nvCxnSpPr>
        <p:spPr>
          <a:xfrm flipH="1">
            <a:off x="5650927" y="2522480"/>
            <a:ext cx="4620" cy="485887"/>
          </a:xfrm>
          <a:prstGeom prst="straightConnector1">
            <a:avLst/>
          </a:prstGeom>
          <a:ln w="12700">
            <a:solidFill>
              <a:srgbClr val="C7463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57CB8EF2-E2D8-3761-13A3-28859BDBE93A}"/>
              </a:ext>
            </a:extLst>
          </p:cNvPr>
          <p:cNvCxnSpPr>
            <a:cxnSpLocks/>
            <a:stCxn id="101" idx="3"/>
          </p:cNvCxnSpPr>
          <p:nvPr/>
        </p:nvCxnSpPr>
        <p:spPr>
          <a:xfrm flipV="1">
            <a:off x="2492204" y="4689943"/>
            <a:ext cx="1257201" cy="5772"/>
          </a:xfrm>
          <a:prstGeom prst="straightConnector1">
            <a:avLst/>
          </a:prstGeom>
          <a:ln w="12700">
            <a:solidFill>
              <a:srgbClr val="C74634"/>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6135AC67-7C0B-0485-186D-C90B50E0FC6A}"/>
              </a:ext>
            </a:extLst>
          </p:cNvPr>
          <p:cNvCxnSpPr>
            <a:cxnSpLocks/>
          </p:cNvCxnSpPr>
          <p:nvPr/>
        </p:nvCxnSpPr>
        <p:spPr>
          <a:xfrm flipH="1">
            <a:off x="3749405" y="3833249"/>
            <a:ext cx="748277" cy="856694"/>
          </a:xfrm>
          <a:prstGeom prst="straightConnector1">
            <a:avLst/>
          </a:prstGeom>
          <a:ln w="12700">
            <a:solidFill>
              <a:srgbClr val="C74634"/>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D5066046-0670-3712-84E0-CCB0630AF771}"/>
              </a:ext>
            </a:extLst>
          </p:cNvPr>
          <p:cNvSpPr/>
          <p:nvPr/>
        </p:nvSpPr>
        <p:spPr>
          <a:xfrm rot="10800000" flipV="1">
            <a:off x="2636562" y="4783345"/>
            <a:ext cx="1266693" cy="246221"/>
          </a:xfrm>
          <a:prstGeom prst="rect">
            <a:avLst/>
          </a:prstGeom>
        </p:spPr>
        <p:txBody>
          <a:bodyPr wrap="none">
            <a:spAutoFit/>
          </a:bodyPr>
          <a:lstStyle/>
          <a:p>
            <a:r>
              <a:rPr lang="en-US" sz="1000" b="1" dirty="0"/>
              <a:t>8 – Branch to URL</a:t>
            </a:r>
          </a:p>
        </p:txBody>
      </p:sp>
      <p:cxnSp>
        <p:nvCxnSpPr>
          <p:cNvPr id="118" name="Elbow Connector 117">
            <a:extLst>
              <a:ext uri="{FF2B5EF4-FFF2-40B4-BE49-F238E27FC236}">
                <a16:creationId xmlns:a16="http://schemas.microsoft.com/office/drawing/2014/main" id="{DAEA1A94-E53E-5751-156E-144339D27F25}"/>
              </a:ext>
            </a:extLst>
          </p:cNvPr>
          <p:cNvCxnSpPr>
            <a:cxnSpLocks/>
            <a:endCxn id="30" idx="0"/>
          </p:cNvCxnSpPr>
          <p:nvPr/>
        </p:nvCxnSpPr>
        <p:spPr>
          <a:xfrm rot="10800000" flipV="1">
            <a:off x="2095500" y="1749233"/>
            <a:ext cx="2185474" cy="30816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Elbow Connector 120">
            <a:extLst>
              <a:ext uri="{FF2B5EF4-FFF2-40B4-BE49-F238E27FC236}">
                <a16:creationId xmlns:a16="http://schemas.microsoft.com/office/drawing/2014/main" id="{C92AA540-37DE-99F0-4FA6-F5AB2E52A3E4}"/>
              </a:ext>
            </a:extLst>
          </p:cNvPr>
          <p:cNvCxnSpPr>
            <a:endCxn id="83" idx="0"/>
          </p:cNvCxnSpPr>
          <p:nvPr/>
        </p:nvCxnSpPr>
        <p:spPr>
          <a:xfrm>
            <a:off x="6463311" y="1667008"/>
            <a:ext cx="3375687" cy="568791"/>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698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3DEA-4AD4-7846-CDFA-D72B748671E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73AC45D5-1F9A-ED72-3838-3D779486B78E}"/>
              </a:ext>
            </a:extLst>
          </p:cNvPr>
          <p:cNvSpPr>
            <a:spLocks noGrp="1"/>
          </p:cNvSpPr>
          <p:nvPr>
            <p:ph type="title"/>
          </p:nvPr>
        </p:nvSpPr>
        <p:spPr>
          <a:xfrm>
            <a:off x="731520" y="685636"/>
            <a:ext cx="10671048" cy="419161"/>
          </a:xfrm>
        </p:spPr>
        <p:txBody>
          <a:bodyPr/>
          <a:lstStyle/>
          <a:p>
            <a:r>
              <a:rPr lang="en-US" dirty="0">
                <a:solidFill>
                  <a:schemeClr val="bg2"/>
                </a:solidFill>
              </a:rPr>
              <a:t>APEX Data Sources</a:t>
            </a:r>
          </a:p>
        </p:txBody>
      </p:sp>
      <p:sp>
        <p:nvSpPr>
          <p:cNvPr id="7" name="Rectangle 6">
            <a:extLst>
              <a:ext uri="{FF2B5EF4-FFF2-40B4-BE49-F238E27FC236}">
                <a16:creationId xmlns:a16="http://schemas.microsoft.com/office/drawing/2014/main" id="{521EF9BD-AB94-1BD6-3938-CB6EC909CCE1}"/>
              </a:ext>
            </a:extLst>
          </p:cNvPr>
          <p:cNvSpPr/>
          <p:nvPr/>
        </p:nvSpPr>
        <p:spPr>
          <a:xfrm>
            <a:off x="768875" y="1275955"/>
            <a:ext cx="301752"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0" name="Freeform 69">
            <a:extLst>
              <a:ext uri="{FF2B5EF4-FFF2-40B4-BE49-F238E27FC236}">
                <a16:creationId xmlns:a16="http://schemas.microsoft.com/office/drawing/2014/main" id="{BCFE7398-0CDA-D892-C479-D53A916C13CF}"/>
              </a:ext>
            </a:extLst>
          </p:cNvPr>
          <p:cNvSpPr/>
          <p:nvPr/>
        </p:nvSpPr>
        <p:spPr>
          <a:xfrm>
            <a:off x="5103223" y="566057"/>
            <a:ext cx="2577737" cy="2438400"/>
          </a:xfrm>
          <a:custGeom>
            <a:avLst/>
            <a:gdLst>
              <a:gd name="connsiteX0" fmla="*/ 0 w 2577737"/>
              <a:gd name="connsiteY0" fmla="*/ 0 h 2438400"/>
              <a:gd name="connsiteX1" fmla="*/ 243840 w 2577737"/>
              <a:gd name="connsiteY1" fmla="*/ 748937 h 2438400"/>
              <a:gd name="connsiteX2" fmla="*/ 1733006 w 2577737"/>
              <a:gd name="connsiteY2" fmla="*/ 783772 h 2438400"/>
              <a:gd name="connsiteX3" fmla="*/ 2577737 w 2577737"/>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2577737" h="2438400">
                <a:moveTo>
                  <a:pt x="0" y="0"/>
                </a:moveTo>
                <a:lnTo>
                  <a:pt x="243840" y="748937"/>
                </a:lnTo>
                <a:lnTo>
                  <a:pt x="1733006" y="783772"/>
                </a:lnTo>
                <a:lnTo>
                  <a:pt x="2577737" y="2438400"/>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Slide Number Placeholder 4">
            <a:extLst>
              <a:ext uri="{FF2B5EF4-FFF2-40B4-BE49-F238E27FC236}">
                <a16:creationId xmlns:a16="http://schemas.microsoft.com/office/drawing/2014/main" id="{6B39C061-CDE6-E0DF-BA52-BAAD17B7411B}"/>
              </a:ext>
            </a:extLst>
          </p:cNvPr>
          <p:cNvSpPr>
            <a:spLocks noGrp="1"/>
          </p:cNvSpPr>
          <p:nvPr>
            <p:ph type="sldNum" sz="quarter" idx="16"/>
          </p:nvPr>
        </p:nvSpPr>
        <p:spPr/>
        <p:txBody>
          <a:bodyPr/>
          <a:lstStyle/>
          <a:p>
            <a:fld id="{345D60D9-5372-5F40-9443-0F9AE5BDC3C8}" type="slidenum">
              <a:rPr lang="en-US" smtClean="0"/>
              <a:pPr/>
              <a:t>10</a:t>
            </a:fld>
            <a:endParaRPr lang="en-US" dirty="0"/>
          </a:p>
        </p:txBody>
      </p:sp>
      <p:sp>
        <p:nvSpPr>
          <p:cNvPr id="4" name="TextBox 3">
            <a:extLst>
              <a:ext uri="{FF2B5EF4-FFF2-40B4-BE49-F238E27FC236}">
                <a16:creationId xmlns:a16="http://schemas.microsoft.com/office/drawing/2014/main" id="{F1B56C65-13D7-19A4-779E-CEF1ED5D0960}"/>
              </a:ext>
            </a:extLst>
          </p:cNvPr>
          <p:cNvSpPr txBox="1"/>
          <p:nvPr/>
        </p:nvSpPr>
        <p:spPr>
          <a:xfrm>
            <a:off x="7536160" y="4480560"/>
            <a:ext cx="2068564" cy="457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REST Enabled SQL</a:t>
            </a:r>
            <a:b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br>
            <a:r>
              <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rPr>
              <a:t>[REST / HTTP(s)]</a:t>
            </a:r>
            <a:endPar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endParaRPr>
          </a:p>
        </p:txBody>
      </p:sp>
      <p:sp>
        <p:nvSpPr>
          <p:cNvPr id="6" name="TextBox 5">
            <a:extLst>
              <a:ext uri="{FF2B5EF4-FFF2-40B4-BE49-F238E27FC236}">
                <a16:creationId xmlns:a16="http://schemas.microsoft.com/office/drawing/2014/main" id="{E048C028-DFE1-1681-076D-497406ABF9A0}"/>
              </a:ext>
            </a:extLst>
          </p:cNvPr>
          <p:cNvSpPr txBox="1">
            <a:spLocks/>
          </p:cNvSpPr>
          <p:nvPr/>
        </p:nvSpPr>
        <p:spPr>
          <a:xfrm>
            <a:off x="1645920" y="4577078"/>
            <a:ext cx="1554480" cy="274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Remote Databases</a:t>
            </a:r>
          </a:p>
        </p:txBody>
      </p:sp>
      <p:cxnSp>
        <p:nvCxnSpPr>
          <p:cNvPr id="8" name="Straight Connector 7">
            <a:extLst>
              <a:ext uri="{FF2B5EF4-FFF2-40B4-BE49-F238E27FC236}">
                <a16:creationId xmlns:a16="http://schemas.microsoft.com/office/drawing/2014/main" id="{A3A599E8-A98A-FB34-892C-8A387826B4A7}"/>
              </a:ext>
            </a:extLst>
          </p:cNvPr>
          <p:cNvCxnSpPr>
            <a:cxnSpLocks/>
          </p:cNvCxnSpPr>
          <p:nvPr/>
        </p:nvCxnSpPr>
        <p:spPr>
          <a:xfrm>
            <a:off x="2926080" y="2834640"/>
            <a:ext cx="1097280" cy="0"/>
          </a:xfrm>
          <a:prstGeom prst="line">
            <a:avLst/>
          </a:prstGeom>
          <a:noFill/>
          <a:ln w="19050" cap="rnd">
            <a:solidFill>
              <a:schemeClr val="tx1">
                <a:lumMod val="50000"/>
                <a:lumOff val="50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2E62D12-9C69-E8CE-1B08-01C6D080705B}"/>
              </a:ext>
            </a:extLst>
          </p:cNvPr>
          <p:cNvCxnSpPr>
            <a:cxnSpLocks/>
          </p:cNvCxnSpPr>
          <p:nvPr/>
        </p:nvCxnSpPr>
        <p:spPr>
          <a:xfrm>
            <a:off x="8229600" y="2788920"/>
            <a:ext cx="274320" cy="0"/>
          </a:xfrm>
          <a:prstGeom prst="line">
            <a:avLst/>
          </a:prstGeom>
          <a:noFill/>
          <a:ln w="19050" cap="flat">
            <a:solidFill>
              <a:schemeClr val="tx1">
                <a:lumMod val="50000"/>
                <a:lumOff val="50000"/>
              </a:schemeClr>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7269A711-C18C-AB28-9AA3-54227543EE36}"/>
              </a:ext>
            </a:extLst>
          </p:cNvPr>
          <p:cNvSpPr txBox="1"/>
          <p:nvPr/>
        </p:nvSpPr>
        <p:spPr>
          <a:xfrm>
            <a:off x="2926080" y="2518390"/>
            <a:ext cx="1097280" cy="266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HTTP(s)</a:t>
            </a:r>
          </a:p>
        </p:txBody>
      </p:sp>
      <p:grpSp>
        <p:nvGrpSpPr>
          <p:cNvPr id="12" name="Group 11">
            <a:extLst>
              <a:ext uri="{FF2B5EF4-FFF2-40B4-BE49-F238E27FC236}">
                <a16:creationId xmlns:a16="http://schemas.microsoft.com/office/drawing/2014/main" id="{FCFE1059-95DB-9A8D-6B8F-844FEDA06166}"/>
              </a:ext>
            </a:extLst>
          </p:cNvPr>
          <p:cNvGrpSpPr>
            <a:grpSpLocks noChangeAspect="1"/>
          </p:cNvGrpSpPr>
          <p:nvPr/>
        </p:nvGrpSpPr>
        <p:grpSpPr>
          <a:xfrm>
            <a:off x="4206240" y="2377440"/>
            <a:ext cx="914400" cy="914400"/>
            <a:chOff x="1645920" y="3840480"/>
            <a:chExt cx="731520" cy="731520"/>
          </a:xfrm>
        </p:grpSpPr>
        <p:sp>
          <p:nvSpPr>
            <p:cNvPr id="13" name="Oval 12">
              <a:extLst>
                <a:ext uri="{FF2B5EF4-FFF2-40B4-BE49-F238E27FC236}">
                  <a16:creationId xmlns:a16="http://schemas.microsoft.com/office/drawing/2014/main" id="{9288AE2D-33D2-0F52-F434-01692A518CE4}"/>
                </a:ext>
              </a:extLst>
            </p:cNvPr>
            <p:cNvSpPr>
              <a:spLocks noChangeAspect="1"/>
            </p:cNvSpPr>
            <p:nvPr/>
          </p:nvSpPr>
          <p:spPr>
            <a:xfrm>
              <a:off x="1645920" y="3840480"/>
              <a:ext cx="731520" cy="731520"/>
            </a:xfrm>
            <a:prstGeom prst="ellipse">
              <a:avLst/>
            </a:prstGeom>
            <a:solidFill>
              <a:srgbClr val="2C5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7F4FBD2C-8C12-267D-6F39-02EBC28BB7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91639" y="3886198"/>
              <a:ext cx="640080" cy="640080"/>
            </a:xfrm>
            <a:prstGeom prst="rect">
              <a:avLst/>
            </a:prstGeom>
          </p:spPr>
        </p:pic>
      </p:grpSp>
      <p:pic>
        <p:nvPicPr>
          <p:cNvPr id="15" name="Picture 14">
            <a:extLst>
              <a:ext uri="{FF2B5EF4-FFF2-40B4-BE49-F238E27FC236}">
                <a16:creationId xmlns:a16="http://schemas.microsoft.com/office/drawing/2014/main" id="{57EF80EC-4A74-100E-C414-917B1D17E4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 y="1828800"/>
            <a:ext cx="2194560" cy="2194560"/>
          </a:xfrm>
          <a:prstGeom prst="rect">
            <a:avLst/>
          </a:prstGeom>
        </p:spPr>
      </p:pic>
      <p:cxnSp>
        <p:nvCxnSpPr>
          <p:cNvPr id="16" name="Straight Connector 15">
            <a:extLst>
              <a:ext uri="{FF2B5EF4-FFF2-40B4-BE49-F238E27FC236}">
                <a16:creationId xmlns:a16="http://schemas.microsoft.com/office/drawing/2014/main" id="{85F7DC47-33CE-3F47-2E2C-1C9CB875610B}"/>
              </a:ext>
            </a:extLst>
          </p:cNvPr>
          <p:cNvCxnSpPr>
            <a:cxnSpLocks/>
          </p:cNvCxnSpPr>
          <p:nvPr/>
        </p:nvCxnSpPr>
        <p:spPr>
          <a:xfrm>
            <a:off x="5303520" y="2834640"/>
            <a:ext cx="1097280" cy="0"/>
          </a:xfrm>
          <a:prstGeom prst="line">
            <a:avLst/>
          </a:prstGeom>
          <a:noFill/>
          <a:ln w="19050" cap="rnd">
            <a:solidFill>
              <a:schemeClr val="tx1">
                <a:lumMod val="50000"/>
                <a:lumOff val="50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sp>
        <p:nvSpPr>
          <p:cNvPr id="17" name="TextBox 16">
            <a:extLst>
              <a:ext uri="{FF2B5EF4-FFF2-40B4-BE49-F238E27FC236}">
                <a16:creationId xmlns:a16="http://schemas.microsoft.com/office/drawing/2014/main" id="{C87CB2AD-7A57-5AD5-1FF9-6586F785319B}"/>
              </a:ext>
            </a:extLst>
          </p:cNvPr>
          <p:cNvSpPr txBox="1"/>
          <p:nvPr/>
        </p:nvSpPr>
        <p:spPr>
          <a:xfrm>
            <a:off x="5303520" y="2518389"/>
            <a:ext cx="1097280" cy="266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JDBC</a:t>
            </a:r>
          </a:p>
        </p:txBody>
      </p:sp>
      <p:pic>
        <p:nvPicPr>
          <p:cNvPr id="18" name="Picture 17">
            <a:extLst>
              <a:ext uri="{FF2B5EF4-FFF2-40B4-BE49-F238E27FC236}">
                <a16:creationId xmlns:a16="http://schemas.microsoft.com/office/drawing/2014/main" id="{0046D627-36C1-2275-F300-996D1E1229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3680" y="2286000"/>
            <a:ext cx="1559050" cy="1005840"/>
          </a:xfrm>
          <a:prstGeom prst="rect">
            <a:avLst/>
          </a:prstGeom>
        </p:spPr>
      </p:pic>
      <p:cxnSp>
        <p:nvCxnSpPr>
          <p:cNvPr id="19" name="Straight Connector 18">
            <a:extLst>
              <a:ext uri="{FF2B5EF4-FFF2-40B4-BE49-F238E27FC236}">
                <a16:creationId xmlns:a16="http://schemas.microsoft.com/office/drawing/2014/main" id="{002179F3-1AD9-310E-A00C-A1CC059D40D5}"/>
              </a:ext>
            </a:extLst>
          </p:cNvPr>
          <p:cNvCxnSpPr>
            <a:cxnSpLocks/>
          </p:cNvCxnSpPr>
          <p:nvPr/>
        </p:nvCxnSpPr>
        <p:spPr>
          <a:xfrm>
            <a:off x="8229600" y="2240280"/>
            <a:ext cx="274320" cy="0"/>
          </a:xfrm>
          <a:prstGeom prst="line">
            <a:avLst/>
          </a:prstGeom>
          <a:noFill/>
          <a:ln w="19050" cap="rnd">
            <a:solidFill>
              <a:schemeClr val="tx1">
                <a:lumMod val="50000"/>
                <a:lumOff val="50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cxnSp>
        <p:nvCxnSpPr>
          <p:cNvPr id="20" name="Straight Connector 19">
            <a:extLst>
              <a:ext uri="{FF2B5EF4-FFF2-40B4-BE49-F238E27FC236}">
                <a16:creationId xmlns:a16="http://schemas.microsoft.com/office/drawing/2014/main" id="{89ED392A-D680-E000-971B-CA32792361B2}"/>
              </a:ext>
            </a:extLst>
          </p:cNvPr>
          <p:cNvCxnSpPr>
            <a:cxnSpLocks/>
          </p:cNvCxnSpPr>
          <p:nvPr/>
        </p:nvCxnSpPr>
        <p:spPr>
          <a:xfrm>
            <a:off x="8229600" y="3337560"/>
            <a:ext cx="274320" cy="0"/>
          </a:xfrm>
          <a:prstGeom prst="line">
            <a:avLst/>
          </a:prstGeom>
          <a:noFill/>
          <a:ln w="19050" cap="rnd">
            <a:solidFill>
              <a:schemeClr val="tx1">
                <a:lumMod val="50000"/>
                <a:lumOff val="50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sp>
        <p:nvSpPr>
          <p:cNvPr id="21" name="TextBox 20">
            <a:extLst>
              <a:ext uri="{FF2B5EF4-FFF2-40B4-BE49-F238E27FC236}">
                <a16:creationId xmlns:a16="http://schemas.microsoft.com/office/drawing/2014/main" id="{4BC6C1B0-4C9E-4C74-8DD0-AA0132158B15}"/>
              </a:ext>
            </a:extLst>
          </p:cNvPr>
          <p:cNvSpPr txBox="1"/>
          <p:nvPr/>
        </p:nvSpPr>
        <p:spPr>
          <a:xfrm>
            <a:off x="3474720" y="1828800"/>
            <a:ext cx="2377440" cy="457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Oracle REST Data Services</a:t>
            </a:r>
          </a:p>
          <a:p>
            <a:pPr algn="ctr" defTabSz="412750" hangingPunct="0"/>
            <a:r>
              <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a:t>
            </a:r>
            <a:r>
              <a:rPr lang="en-US" sz="1200" dirty="0" err="1">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Weblogic</a:t>
            </a:r>
            <a:r>
              <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 Jetty, Tomcat)</a:t>
            </a:r>
          </a:p>
        </p:txBody>
      </p:sp>
      <p:cxnSp>
        <p:nvCxnSpPr>
          <p:cNvPr id="22" name="Elbow Connector 21">
            <a:extLst>
              <a:ext uri="{FF2B5EF4-FFF2-40B4-BE49-F238E27FC236}">
                <a16:creationId xmlns:a16="http://schemas.microsoft.com/office/drawing/2014/main" id="{4A650114-0872-E6DE-AB60-4E51E1CC27C2}"/>
              </a:ext>
            </a:extLst>
          </p:cNvPr>
          <p:cNvCxnSpPr>
            <a:cxnSpLocks/>
          </p:cNvCxnSpPr>
          <p:nvPr/>
        </p:nvCxnSpPr>
        <p:spPr>
          <a:xfrm rot="10800000" flipV="1">
            <a:off x="6287315" y="3291840"/>
            <a:ext cx="1097280" cy="914400"/>
          </a:xfrm>
          <a:prstGeom prst="bentConnector3">
            <a:avLst>
              <a:gd name="adj1" fmla="val -239"/>
            </a:avLst>
          </a:prstGeom>
          <a:ln w="19050">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79781B68-61E2-4BE6-CD95-BB10AEF03754}"/>
              </a:ext>
            </a:extLst>
          </p:cNvPr>
          <p:cNvCxnSpPr>
            <a:cxnSpLocks/>
          </p:cNvCxnSpPr>
          <p:nvPr/>
        </p:nvCxnSpPr>
        <p:spPr>
          <a:xfrm rot="10800000" flipV="1">
            <a:off x="6287315" y="4114800"/>
            <a:ext cx="1097280" cy="1097280"/>
          </a:xfrm>
          <a:prstGeom prst="bentConnector3">
            <a:avLst>
              <a:gd name="adj1" fmla="val -239"/>
            </a:avLst>
          </a:prstGeom>
          <a:ln w="19050">
            <a:solidFill>
              <a:schemeClr val="tx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256485F2-85F2-4212-4704-E3809B818884}"/>
              </a:ext>
            </a:extLst>
          </p:cNvPr>
          <p:cNvGrpSpPr>
            <a:grpSpLocks noChangeAspect="1"/>
          </p:cNvGrpSpPr>
          <p:nvPr/>
        </p:nvGrpSpPr>
        <p:grpSpPr>
          <a:xfrm>
            <a:off x="5394960" y="3840480"/>
            <a:ext cx="731520" cy="731520"/>
            <a:chOff x="4358640" y="2529840"/>
            <a:chExt cx="914400" cy="914400"/>
          </a:xfrm>
        </p:grpSpPr>
        <p:sp>
          <p:nvSpPr>
            <p:cNvPr id="25" name="Oval 24">
              <a:extLst>
                <a:ext uri="{FF2B5EF4-FFF2-40B4-BE49-F238E27FC236}">
                  <a16:creationId xmlns:a16="http://schemas.microsoft.com/office/drawing/2014/main" id="{B426582C-16EC-FF37-4668-975B3645381D}"/>
                </a:ext>
              </a:extLst>
            </p:cNvPr>
            <p:cNvSpPr>
              <a:spLocks noChangeAspect="1"/>
            </p:cNvSpPr>
            <p:nvPr/>
          </p:nvSpPr>
          <p:spPr>
            <a:xfrm>
              <a:off x="4358640" y="2529840"/>
              <a:ext cx="914400" cy="914400"/>
            </a:xfrm>
            <a:prstGeom prst="ellipse">
              <a:avLst/>
            </a:prstGeom>
            <a:solidFill>
              <a:srgbClr val="2C5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a:extLst>
                <a:ext uri="{FF2B5EF4-FFF2-40B4-BE49-F238E27FC236}">
                  <a16:creationId xmlns:a16="http://schemas.microsoft.com/office/drawing/2014/main" id="{C1C8249F-A2EA-3D48-969B-7533922E23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5789" y="2586988"/>
              <a:ext cx="800100" cy="800100"/>
            </a:xfrm>
            <a:prstGeom prst="rect">
              <a:avLst/>
            </a:prstGeom>
          </p:spPr>
        </p:pic>
      </p:grpSp>
      <p:grpSp>
        <p:nvGrpSpPr>
          <p:cNvPr id="27" name="Group 26">
            <a:extLst>
              <a:ext uri="{FF2B5EF4-FFF2-40B4-BE49-F238E27FC236}">
                <a16:creationId xmlns:a16="http://schemas.microsoft.com/office/drawing/2014/main" id="{69329361-4B9D-B8B8-4FBE-138F2CD37C02}"/>
              </a:ext>
            </a:extLst>
          </p:cNvPr>
          <p:cNvGrpSpPr>
            <a:grpSpLocks noChangeAspect="1"/>
          </p:cNvGrpSpPr>
          <p:nvPr/>
        </p:nvGrpSpPr>
        <p:grpSpPr>
          <a:xfrm>
            <a:off x="5394960" y="4846320"/>
            <a:ext cx="731520" cy="731520"/>
            <a:chOff x="4358640" y="2529840"/>
            <a:chExt cx="914400" cy="914400"/>
          </a:xfrm>
        </p:grpSpPr>
        <p:sp>
          <p:nvSpPr>
            <p:cNvPr id="28" name="Oval 27">
              <a:extLst>
                <a:ext uri="{FF2B5EF4-FFF2-40B4-BE49-F238E27FC236}">
                  <a16:creationId xmlns:a16="http://schemas.microsoft.com/office/drawing/2014/main" id="{4751EE7F-E02A-443B-D804-BF7111E6DC21}"/>
                </a:ext>
              </a:extLst>
            </p:cNvPr>
            <p:cNvSpPr>
              <a:spLocks noChangeAspect="1"/>
            </p:cNvSpPr>
            <p:nvPr/>
          </p:nvSpPr>
          <p:spPr>
            <a:xfrm>
              <a:off x="4358640" y="2529840"/>
              <a:ext cx="914400" cy="914400"/>
            </a:xfrm>
            <a:prstGeom prst="ellipse">
              <a:avLst/>
            </a:prstGeom>
            <a:solidFill>
              <a:srgbClr val="2C5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Graphic 28">
              <a:extLst>
                <a:ext uri="{FF2B5EF4-FFF2-40B4-BE49-F238E27FC236}">
                  <a16:creationId xmlns:a16="http://schemas.microsoft.com/office/drawing/2014/main" id="{6BC67387-04C9-B0A0-2FD7-C104AE67F5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5789" y="2586988"/>
              <a:ext cx="800100" cy="800100"/>
            </a:xfrm>
            <a:prstGeom prst="rect">
              <a:avLst/>
            </a:prstGeom>
          </p:spPr>
        </p:pic>
      </p:grpSp>
      <p:grpSp>
        <p:nvGrpSpPr>
          <p:cNvPr id="30" name="Group 29">
            <a:extLst>
              <a:ext uri="{FF2B5EF4-FFF2-40B4-BE49-F238E27FC236}">
                <a16:creationId xmlns:a16="http://schemas.microsoft.com/office/drawing/2014/main" id="{B2D353F0-D894-7973-D773-0DF00A77ED05}"/>
              </a:ext>
            </a:extLst>
          </p:cNvPr>
          <p:cNvGrpSpPr/>
          <p:nvPr/>
        </p:nvGrpSpPr>
        <p:grpSpPr>
          <a:xfrm>
            <a:off x="4111630" y="3886200"/>
            <a:ext cx="1126379" cy="320590"/>
            <a:chOff x="5426821" y="2666450"/>
            <a:chExt cx="1126379" cy="320590"/>
          </a:xfrm>
        </p:grpSpPr>
        <p:cxnSp>
          <p:nvCxnSpPr>
            <p:cNvPr id="31" name="Straight Connector 30">
              <a:extLst>
                <a:ext uri="{FF2B5EF4-FFF2-40B4-BE49-F238E27FC236}">
                  <a16:creationId xmlns:a16="http://schemas.microsoft.com/office/drawing/2014/main" id="{0CB94498-6C38-596B-BA11-3E978993EB8B}"/>
                </a:ext>
              </a:extLst>
            </p:cNvPr>
            <p:cNvCxnSpPr>
              <a:cxnSpLocks/>
            </p:cNvCxnSpPr>
            <p:nvPr/>
          </p:nvCxnSpPr>
          <p:spPr>
            <a:xfrm>
              <a:off x="5455920" y="2987040"/>
              <a:ext cx="1097280" cy="0"/>
            </a:xfrm>
            <a:prstGeom prst="line">
              <a:avLst/>
            </a:prstGeom>
            <a:noFill/>
            <a:ln w="19050" cap="rnd">
              <a:solidFill>
                <a:schemeClr val="tx1">
                  <a:lumMod val="50000"/>
                  <a:lumOff val="50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sp>
          <p:nvSpPr>
            <p:cNvPr id="32" name="TextBox 31">
              <a:extLst>
                <a:ext uri="{FF2B5EF4-FFF2-40B4-BE49-F238E27FC236}">
                  <a16:creationId xmlns:a16="http://schemas.microsoft.com/office/drawing/2014/main" id="{5B50D207-F630-7FF2-0A15-635DCD285CD5}"/>
                </a:ext>
              </a:extLst>
            </p:cNvPr>
            <p:cNvSpPr txBox="1"/>
            <p:nvPr/>
          </p:nvSpPr>
          <p:spPr>
            <a:xfrm>
              <a:off x="5426821" y="2666450"/>
              <a:ext cx="1097280" cy="266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JDBC</a:t>
              </a:r>
            </a:p>
          </p:txBody>
        </p:sp>
      </p:grpSp>
      <p:grpSp>
        <p:nvGrpSpPr>
          <p:cNvPr id="33" name="Group 32">
            <a:extLst>
              <a:ext uri="{FF2B5EF4-FFF2-40B4-BE49-F238E27FC236}">
                <a16:creationId xmlns:a16="http://schemas.microsoft.com/office/drawing/2014/main" id="{460FF0F0-A0F6-B018-A223-1CBB076B662B}"/>
              </a:ext>
            </a:extLst>
          </p:cNvPr>
          <p:cNvGrpSpPr/>
          <p:nvPr/>
        </p:nvGrpSpPr>
        <p:grpSpPr>
          <a:xfrm>
            <a:off x="4111630" y="4892040"/>
            <a:ext cx="1097280" cy="316251"/>
            <a:chOff x="5455920" y="2670789"/>
            <a:chExt cx="1097280" cy="316251"/>
          </a:xfrm>
        </p:grpSpPr>
        <p:cxnSp>
          <p:nvCxnSpPr>
            <p:cNvPr id="34" name="Straight Connector 33">
              <a:extLst>
                <a:ext uri="{FF2B5EF4-FFF2-40B4-BE49-F238E27FC236}">
                  <a16:creationId xmlns:a16="http://schemas.microsoft.com/office/drawing/2014/main" id="{14857453-988A-AAED-C590-4F0BC3AF52D2}"/>
                </a:ext>
              </a:extLst>
            </p:cNvPr>
            <p:cNvCxnSpPr>
              <a:cxnSpLocks/>
            </p:cNvCxnSpPr>
            <p:nvPr/>
          </p:nvCxnSpPr>
          <p:spPr>
            <a:xfrm>
              <a:off x="5455920" y="2987040"/>
              <a:ext cx="1097280" cy="0"/>
            </a:xfrm>
            <a:prstGeom prst="line">
              <a:avLst/>
            </a:prstGeom>
            <a:noFill/>
            <a:ln w="19050" cap="rnd">
              <a:solidFill>
                <a:schemeClr val="tx1">
                  <a:lumMod val="50000"/>
                  <a:lumOff val="50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sp>
          <p:nvSpPr>
            <p:cNvPr id="35" name="TextBox 34">
              <a:extLst>
                <a:ext uri="{FF2B5EF4-FFF2-40B4-BE49-F238E27FC236}">
                  <a16:creationId xmlns:a16="http://schemas.microsoft.com/office/drawing/2014/main" id="{088E5AD7-559A-EC10-6031-AF344D6125DA}"/>
                </a:ext>
              </a:extLst>
            </p:cNvPr>
            <p:cNvSpPr txBox="1"/>
            <p:nvPr/>
          </p:nvSpPr>
          <p:spPr>
            <a:xfrm>
              <a:off x="5455920" y="2670789"/>
              <a:ext cx="1097280" cy="266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JDBC</a:t>
              </a:r>
            </a:p>
          </p:txBody>
        </p:sp>
      </p:grpSp>
      <p:grpSp>
        <p:nvGrpSpPr>
          <p:cNvPr id="36" name="Group 35">
            <a:extLst>
              <a:ext uri="{FF2B5EF4-FFF2-40B4-BE49-F238E27FC236}">
                <a16:creationId xmlns:a16="http://schemas.microsoft.com/office/drawing/2014/main" id="{C84A20A2-4666-803C-96E8-2E8EC50CDD90}"/>
              </a:ext>
            </a:extLst>
          </p:cNvPr>
          <p:cNvGrpSpPr/>
          <p:nvPr/>
        </p:nvGrpSpPr>
        <p:grpSpPr>
          <a:xfrm>
            <a:off x="3291840" y="3840480"/>
            <a:ext cx="731520" cy="731520"/>
            <a:chOff x="3948489" y="4023360"/>
            <a:chExt cx="731520" cy="731520"/>
          </a:xfrm>
        </p:grpSpPr>
        <p:sp>
          <p:nvSpPr>
            <p:cNvPr id="37" name="Oval 36">
              <a:extLst>
                <a:ext uri="{FF2B5EF4-FFF2-40B4-BE49-F238E27FC236}">
                  <a16:creationId xmlns:a16="http://schemas.microsoft.com/office/drawing/2014/main" id="{2652775E-4DBC-052D-E207-6C554F3A76E7}"/>
                </a:ext>
              </a:extLst>
            </p:cNvPr>
            <p:cNvSpPr>
              <a:spLocks noChangeAspect="1"/>
            </p:cNvSpPr>
            <p:nvPr/>
          </p:nvSpPr>
          <p:spPr>
            <a:xfrm>
              <a:off x="3948489" y="4023360"/>
              <a:ext cx="731520" cy="731520"/>
            </a:xfrm>
            <a:prstGeom prst="ellipse">
              <a:avLst/>
            </a:prstGeom>
            <a:solidFill>
              <a:srgbClr val="67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A56BC670-C227-DF8E-68E1-20E096C364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94209" y="4069080"/>
              <a:ext cx="640080" cy="640080"/>
            </a:xfrm>
            <a:prstGeom prst="rect">
              <a:avLst/>
            </a:prstGeom>
          </p:spPr>
        </p:pic>
      </p:grpSp>
      <p:grpSp>
        <p:nvGrpSpPr>
          <p:cNvPr id="39" name="Group 38">
            <a:extLst>
              <a:ext uri="{FF2B5EF4-FFF2-40B4-BE49-F238E27FC236}">
                <a16:creationId xmlns:a16="http://schemas.microsoft.com/office/drawing/2014/main" id="{199C00D6-E461-CD19-C11B-304AE2D7A28C}"/>
              </a:ext>
            </a:extLst>
          </p:cNvPr>
          <p:cNvGrpSpPr/>
          <p:nvPr/>
        </p:nvGrpSpPr>
        <p:grpSpPr>
          <a:xfrm>
            <a:off x="3291840" y="4846320"/>
            <a:ext cx="731520" cy="731520"/>
            <a:chOff x="3948489" y="4023360"/>
            <a:chExt cx="731520" cy="731520"/>
          </a:xfrm>
        </p:grpSpPr>
        <p:sp>
          <p:nvSpPr>
            <p:cNvPr id="40" name="Oval 39">
              <a:extLst>
                <a:ext uri="{FF2B5EF4-FFF2-40B4-BE49-F238E27FC236}">
                  <a16:creationId xmlns:a16="http://schemas.microsoft.com/office/drawing/2014/main" id="{30C556B1-91AA-7DC5-3537-581113C08968}"/>
                </a:ext>
              </a:extLst>
            </p:cNvPr>
            <p:cNvSpPr>
              <a:spLocks noChangeAspect="1"/>
            </p:cNvSpPr>
            <p:nvPr/>
          </p:nvSpPr>
          <p:spPr>
            <a:xfrm>
              <a:off x="3948489" y="4023360"/>
              <a:ext cx="731520" cy="731520"/>
            </a:xfrm>
            <a:prstGeom prst="ellipse">
              <a:avLst/>
            </a:prstGeom>
            <a:solidFill>
              <a:srgbClr val="67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a:extLst>
                <a:ext uri="{FF2B5EF4-FFF2-40B4-BE49-F238E27FC236}">
                  <a16:creationId xmlns:a16="http://schemas.microsoft.com/office/drawing/2014/main" id="{F41F8B0F-A8FB-BF3E-99CE-E6F7D28443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94209" y="4069080"/>
              <a:ext cx="640080" cy="640080"/>
            </a:xfrm>
            <a:prstGeom prst="rect">
              <a:avLst/>
            </a:prstGeom>
          </p:spPr>
        </p:pic>
      </p:grpSp>
      <p:grpSp>
        <p:nvGrpSpPr>
          <p:cNvPr id="42" name="Group 41">
            <a:extLst>
              <a:ext uri="{FF2B5EF4-FFF2-40B4-BE49-F238E27FC236}">
                <a16:creationId xmlns:a16="http://schemas.microsoft.com/office/drawing/2014/main" id="{1EE763D3-AE25-D549-D4AB-934F3A561EEC}"/>
              </a:ext>
            </a:extLst>
          </p:cNvPr>
          <p:cNvGrpSpPr/>
          <p:nvPr/>
        </p:nvGrpSpPr>
        <p:grpSpPr>
          <a:xfrm>
            <a:off x="8641080" y="2011680"/>
            <a:ext cx="2880360" cy="1554480"/>
            <a:chOff x="8686800" y="2011680"/>
            <a:chExt cx="2880360" cy="1554480"/>
          </a:xfrm>
        </p:grpSpPr>
        <p:sp>
          <p:nvSpPr>
            <p:cNvPr id="43" name="TextBox 42">
              <a:extLst>
                <a:ext uri="{FF2B5EF4-FFF2-40B4-BE49-F238E27FC236}">
                  <a16:creationId xmlns:a16="http://schemas.microsoft.com/office/drawing/2014/main" id="{D090A2D8-8131-2635-FB91-F0788FF0920F}"/>
                </a:ext>
              </a:extLst>
            </p:cNvPr>
            <p:cNvSpPr txBox="1"/>
            <p:nvPr/>
          </p:nvSpPr>
          <p:spPr>
            <a:xfrm>
              <a:off x="9189720" y="3111857"/>
              <a:ext cx="1285801" cy="4514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Database Links</a:t>
              </a:r>
            </a:p>
            <a:p>
              <a:pPr defTabSz="412750" hangingPunct="0"/>
              <a:r>
                <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(SQL*NET)</a:t>
              </a:r>
            </a:p>
          </p:txBody>
        </p:sp>
        <p:sp>
          <p:nvSpPr>
            <p:cNvPr id="44" name="TextBox 43">
              <a:extLst>
                <a:ext uri="{FF2B5EF4-FFF2-40B4-BE49-F238E27FC236}">
                  <a16:creationId xmlns:a16="http://schemas.microsoft.com/office/drawing/2014/main" id="{2D0A27C8-0914-9326-3B03-C9B4C6B28719}"/>
                </a:ext>
              </a:extLst>
            </p:cNvPr>
            <p:cNvSpPr txBox="1"/>
            <p:nvPr/>
          </p:nvSpPr>
          <p:spPr>
            <a:xfrm>
              <a:off x="9189720" y="2560320"/>
              <a:ext cx="2377440" cy="457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Local Data Source</a:t>
              </a:r>
            </a:p>
            <a:p>
              <a:pPr defTabSz="412750" hangingPunct="0"/>
              <a:r>
                <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(SQL, PL/SQL)</a:t>
              </a:r>
            </a:p>
          </p:txBody>
        </p:sp>
        <p:sp>
          <p:nvSpPr>
            <p:cNvPr id="45" name="TextBox 44">
              <a:extLst>
                <a:ext uri="{FF2B5EF4-FFF2-40B4-BE49-F238E27FC236}">
                  <a16:creationId xmlns:a16="http://schemas.microsoft.com/office/drawing/2014/main" id="{1CDB31CA-1FA1-5470-B8C5-8A6E13BA8713}"/>
                </a:ext>
              </a:extLst>
            </p:cNvPr>
            <p:cNvSpPr txBox="1"/>
            <p:nvPr/>
          </p:nvSpPr>
          <p:spPr>
            <a:xfrm>
              <a:off x="9189720" y="2011680"/>
              <a:ext cx="2377440" cy="457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hangingPunct="0"/>
              <a:r>
                <a:rPr lang="en-US" sz="14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External APIs - Web Sources</a:t>
              </a:r>
            </a:p>
            <a:p>
              <a:pPr defTabSz="412750" hangingPunct="0"/>
              <a:r>
                <a:rPr lang="en-US" sz="1200"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(REST, SOAP)</a:t>
              </a:r>
            </a:p>
          </p:txBody>
        </p:sp>
        <p:sp>
          <p:nvSpPr>
            <p:cNvPr id="46" name="Oval 45">
              <a:extLst>
                <a:ext uri="{FF2B5EF4-FFF2-40B4-BE49-F238E27FC236}">
                  <a16:creationId xmlns:a16="http://schemas.microsoft.com/office/drawing/2014/main" id="{C0C8B6BF-69E3-3DCD-CEB4-3FD9E3C00C9B}"/>
                </a:ext>
              </a:extLst>
            </p:cNvPr>
            <p:cNvSpPr/>
            <p:nvPr/>
          </p:nvSpPr>
          <p:spPr>
            <a:xfrm>
              <a:off x="8686800" y="2011680"/>
              <a:ext cx="457200" cy="457200"/>
            </a:xfrm>
            <a:prstGeom prst="ellipse">
              <a:avLst/>
            </a:prstGeom>
            <a:solidFill>
              <a:srgbClr val="67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7" name="Oval 46">
              <a:extLst>
                <a:ext uri="{FF2B5EF4-FFF2-40B4-BE49-F238E27FC236}">
                  <a16:creationId xmlns:a16="http://schemas.microsoft.com/office/drawing/2014/main" id="{4F0DCB4B-EEC7-26D8-99C8-8908C5A3DC43}"/>
                </a:ext>
              </a:extLst>
            </p:cNvPr>
            <p:cNvSpPr/>
            <p:nvPr/>
          </p:nvSpPr>
          <p:spPr>
            <a:xfrm>
              <a:off x="8686800" y="2560320"/>
              <a:ext cx="457200" cy="457200"/>
            </a:xfrm>
            <a:prstGeom prst="ellipse">
              <a:avLst/>
            </a:prstGeom>
            <a:solidFill>
              <a:srgbClr val="67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8" name="Oval 47">
              <a:extLst>
                <a:ext uri="{FF2B5EF4-FFF2-40B4-BE49-F238E27FC236}">
                  <a16:creationId xmlns:a16="http://schemas.microsoft.com/office/drawing/2014/main" id="{58C9B4F9-3ADC-C8CA-44EB-4DC65730F73B}"/>
                </a:ext>
              </a:extLst>
            </p:cNvPr>
            <p:cNvSpPr/>
            <p:nvPr/>
          </p:nvSpPr>
          <p:spPr>
            <a:xfrm>
              <a:off x="8686800" y="3108960"/>
              <a:ext cx="457200" cy="457200"/>
            </a:xfrm>
            <a:prstGeom prst="ellipse">
              <a:avLst/>
            </a:prstGeom>
            <a:solidFill>
              <a:srgbClr val="676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49" name="Graphic 48">
              <a:extLst>
                <a:ext uri="{FF2B5EF4-FFF2-40B4-BE49-F238E27FC236}">
                  <a16:creationId xmlns:a16="http://schemas.microsoft.com/office/drawing/2014/main" id="{23F2E9A0-A077-DD3D-4CF0-4CC194E3D5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01100" y="2125980"/>
              <a:ext cx="228600" cy="228600"/>
            </a:xfrm>
            <a:prstGeom prst="rect">
              <a:avLst/>
            </a:prstGeom>
          </p:spPr>
        </p:pic>
        <p:pic>
          <p:nvPicPr>
            <p:cNvPr id="50" name="Graphic 49">
              <a:extLst>
                <a:ext uri="{FF2B5EF4-FFF2-40B4-BE49-F238E27FC236}">
                  <a16:creationId xmlns:a16="http://schemas.microsoft.com/office/drawing/2014/main" id="{1E107E7A-F343-F24D-9DB2-6DB6E72E8B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01100" y="3223260"/>
              <a:ext cx="228600" cy="228600"/>
            </a:xfrm>
            <a:prstGeom prst="rect">
              <a:avLst/>
            </a:prstGeom>
          </p:spPr>
        </p:pic>
        <p:pic>
          <p:nvPicPr>
            <p:cNvPr id="51" name="Graphic 50">
              <a:extLst>
                <a:ext uri="{FF2B5EF4-FFF2-40B4-BE49-F238E27FC236}">
                  <a16:creationId xmlns:a16="http://schemas.microsoft.com/office/drawing/2014/main" id="{B99572CE-F671-95E1-6FA8-876C896F887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01100" y="2674620"/>
              <a:ext cx="228600" cy="228600"/>
            </a:xfrm>
            <a:prstGeom prst="rect">
              <a:avLst/>
            </a:prstGeom>
          </p:spPr>
        </p:pic>
      </p:grpSp>
      <p:sp>
        <p:nvSpPr>
          <p:cNvPr id="53" name="Footer Placeholder 1">
            <a:extLst>
              <a:ext uri="{FF2B5EF4-FFF2-40B4-BE49-F238E27FC236}">
                <a16:creationId xmlns:a16="http://schemas.microsoft.com/office/drawing/2014/main" id="{DBEC2B0A-17C2-E232-49AA-313E5AFDE09C}"/>
              </a:ext>
            </a:extLst>
          </p:cNvPr>
          <p:cNvSpPr txBox="1">
            <a:spLocks/>
          </p:cNvSpPr>
          <p:nvPr/>
        </p:nvSpPr>
        <p:spPr>
          <a:xfrm>
            <a:off x="914400" y="6299143"/>
            <a:ext cx="5120640" cy="256101"/>
          </a:xfrm>
          <a:prstGeom prst="rect">
            <a:avLst/>
          </a:prstGeom>
        </p:spPr>
        <p:txBody>
          <a:bodyPr/>
          <a:ls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a:lstStyle>
          <a:p>
            <a:r>
              <a:rPr lang="en-US" sz="800" dirty="0">
                <a:gradFill>
                  <a:gsLst>
                    <a:gs pos="0">
                      <a:schemeClr val="bg1">
                        <a:lumMod val="50000"/>
                        <a:lumOff val="50000"/>
                      </a:schemeClr>
                    </a:gs>
                    <a:gs pos="100000">
                      <a:schemeClr val="bg1">
                        <a:lumMod val="50000"/>
                        <a:lumOff val="50000"/>
                      </a:schemeClr>
                    </a:gs>
                  </a:gsLst>
                </a:gradFill>
              </a:rPr>
              <a:t>Copyright © 2026, Oracle and/or its affiliates</a:t>
            </a:r>
          </a:p>
        </p:txBody>
      </p:sp>
    </p:spTree>
    <p:extLst>
      <p:ext uri="{BB962C8B-B14F-4D97-AF65-F5344CB8AC3E}">
        <p14:creationId xmlns:p14="http://schemas.microsoft.com/office/powerpoint/2010/main" val="133858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37B2-1594-4664-B5C7-336B2EEDB0BE}"/>
              </a:ext>
            </a:extLst>
          </p:cNvPr>
          <p:cNvSpPr>
            <a:spLocks noGrp="1"/>
          </p:cNvSpPr>
          <p:nvPr>
            <p:ph type="title"/>
          </p:nvPr>
        </p:nvSpPr>
        <p:spPr>
          <a:xfrm>
            <a:off x="711987" y="502885"/>
            <a:ext cx="9346412" cy="457201"/>
          </a:xfrm>
        </p:spPr>
        <p:txBody>
          <a:bodyPr/>
          <a:lstStyle/>
          <a:p>
            <a:r>
              <a:rPr lang="en-US" dirty="0">
                <a:solidFill>
                  <a:schemeClr val="bg2"/>
                </a:solidFill>
              </a:rPr>
              <a:t>Single Database Instance and Multiple Workspaces</a:t>
            </a:r>
          </a:p>
        </p:txBody>
      </p:sp>
      <p:sp>
        <p:nvSpPr>
          <p:cNvPr id="5" name="Slide Number Placeholder 4">
            <a:extLst>
              <a:ext uri="{FF2B5EF4-FFF2-40B4-BE49-F238E27FC236}">
                <a16:creationId xmlns:a16="http://schemas.microsoft.com/office/drawing/2014/main" id="{F62CE91A-86D9-495B-8957-BE671F2FF739}"/>
              </a:ext>
            </a:extLst>
          </p:cNvPr>
          <p:cNvSpPr>
            <a:spLocks noGrp="1"/>
          </p:cNvSpPr>
          <p:nvPr>
            <p:ph type="sldNum" sz="quarter" idx="18"/>
          </p:nvPr>
        </p:nvSpPr>
        <p:spPr>
          <a:xfrm>
            <a:off x="762000" y="6423660"/>
            <a:ext cx="365760" cy="365760"/>
          </a:xfrm>
        </p:spPr>
        <p:txBody>
          <a:bodyPr/>
          <a:lstStyle/>
          <a:p>
            <a:fld id="{345D60D9-5372-5F40-9443-0F9AE5BDC3C8}" type="slidenum">
              <a:rPr lang="en-US" smtClean="0"/>
              <a:pPr/>
              <a:t>11</a:t>
            </a:fld>
            <a:endParaRPr lang="en-US" dirty="0"/>
          </a:p>
        </p:txBody>
      </p:sp>
      <p:sp>
        <p:nvSpPr>
          <p:cNvPr id="6" name="Footer Placeholder 5">
            <a:extLst>
              <a:ext uri="{FF2B5EF4-FFF2-40B4-BE49-F238E27FC236}">
                <a16:creationId xmlns:a16="http://schemas.microsoft.com/office/drawing/2014/main" id="{A45C7805-1919-4077-848A-FBF1906B8C06}"/>
              </a:ext>
            </a:extLst>
          </p:cNvPr>
          <p:cNvSpPr>
            <a:spLocks noGrp="1"/>
          </p:cNvSpPr>
          <p:nvPr>
            <p:ph type="ftr" sz="quarter" idx="17"/>
          </p:nvPr>
        </p:nvSpPr>
        <p:spPr>
          <a:xfrm>
            <a:off x="1127759" y="6423978"/>
            <a:ext cx="5745379" cy="365125"/>
          </a:xfrm>
        </p:spPr>
        <p:txBody>
          <a:bodyPr/>
          <a:lstStyle/>
          <a:p>
            <a:r>
              <a:rPr lang="en-US"/>
              <a:t>Copyright © 2026, Oracle and/or its affiliates</a:t>
            </a:r>
            <a:endParaRPr lang="en-US" dirty="0"/>
          </a:p>
        </p:txBody>
      </p:sp>
      <p:sp>
        <p:nvSpPr>
          <p:cNvPr id="8" name="Date">
            <a:extLst>
              <a:ext uri="{FF2B5EF4-FFF2-40B4-BE49-F238E27FC236}">
                <a16:creationId xmlns:a16="http://schemas.microsoft.com/office/drawing/2014/main" id="{B0B72215-DD12-5CD2-1FAB-3A9F1F8F76A2}"/>
              </a:ext>
            </a:extLst>
          </p:cNvPr>
          <p:cNvSpPr txBox="1">
            <a:spLocks/>
          </p:cNvSpPr>
          <p:nvPr/>
        </p:nvSpPr>
        <p:spPr>
          <a:xfrm>
            <a:off x="6730914" y="6425604"/>
            <a:ext cx="2743200" cy="363500"/>
          </a:xfrm>
          <a:prstGeom prst="rect">
            <a:avLst/>
          </a:prstGeom>
        </p:spPr>
        <p:txBody>
          <a:bodyPr vert="horz" lIns="0" tIns="0" rIns="0" bIns="0" rtlCol="0" anchor="ctr"/>
          <a:lstStyle>
            <a:defPPr>
              <a:defRPr lang="en-US"/>
            </a:defPPr>
            <a:lvl1pPr marL="0" algn="l" defTabSz="914400" rtl="0" eaLnBrk="1" latinLnBrk="0" hangingPunct="1">
              <a:defRPr lang="en-US" sz="900" kern="1200" smtClean="0">
                <a:solidFill>
                  <a:srgbClr val="8B858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2"/>
                </a:solidFill>
              </a:rPr>
              <a:t>Learn more at apex.oracle.com</a:t>
            </a:r>
            <a:endParaRPr lang="en-US" dirty="0">
              <a:solidFill>
                <a:schemeClr val="bg2"/>
              </a:solidFill>
            </a:endParaRPr>
          </a:p>
        </p:txBody>
      </p:sp>
      <p:sp>
        <p:nvSpPr>
          <p:cNvPr id="12" name="Content Placeholder 89">
            <a:extLst>
              <a:ext uri="{FF2B5EF4-FFF2-40B4-BE49-F238E27FC236}">
                <a16:creationId xmlns:a16="http://schemas.microsoft.com/office/drawing/2014/main" id="{5436B103-0292-0241-1D9F-5A622293AC28}"/>
              </a:ext>
            </a:extLst>
          </p:cNvPr>
          <p:cNvSpPr>
            <a:spLocks noGrp="1"/>
          </p:cNvSpPr>
          <p:nvPr>
            <p:ph sz="quarter" idx="14"/>
          </p:nvPr>
        </p:nvSpPr>
        <p:spPr>
          <a:xfrm>
            <a:off x="711987" y="1929550"/>
            <a:ext cx="5084064" cy="3694945"/>
          </a:xfrm>
        </p:spPr>
        <p:txBody>
          <a:bodyPr/>
          <a:lstStyle/>
          <a:p>
            <a:pPr marL="228600" indent="-228600">
              <a:lnSpc>
                <a:spcPct val="90000"/>
              </a:lnSpc>
              <a:buClr>
                <a:schemeClr val="bg1"/>
              </a:buClr>
              <a:buSzPct val="100000"/>
              <a:buFont typeface="Arial" pitchFamily="34" charset="0"/>
              <a:buChar char="•"/>
              <a:tabLst>
                <a:tab pos="217979" algn="l"/>
                <a:tab pos="814775" algn="l"/>
                <a:tab pos="1413686" algn="l"/>
                <a:tab pos="2012598" algn="l"/>
                <a:tab pos="2611510" algn="l"/>
                <a:tab pos="3210422" algn="l"/>
                <a:tab pos="3809333" algn="l"/>
                <a:tab pos="4408246" algn="l"/>
                <a:tab pos="5007157" algn="l"/>
                <a:tab pos="5606069" algn="l"/>
                <a:tab pos="6204981" algn="l"/>
                <a:tab pos="6803893" algn="l"/>
                <a:tab pos="7402804" algn="l"/>
                <a:tab pos="8001717" algn="l"/>
                <a:tab pos="8600628" algn="l"/>
                <a:tab pos="9199540" algn="l"/>
                <a:tab pos="9798452" algn="l"/>
                <a:tab pos="10397364" algn="l"/>
                <a:tab pos="10996275" algn="l"/>
                <a:tab pos="11595188" algn="l"/>
                <a:tab pos="12194099" algn="l"/>
              </a:tabLst>
            </a:pPr>
            <a:r>
              <a:rPr lang="en-US" sz="1800" dirty="0">
                <a:solidFill>
                  <a:schemeClr val="bg2"/>
                </a:solidFill>
                <a:latin typeface="Oracle Sans Light" panose="020B0403020204020204" pitchFamily="34" charset="0"/>
                <a:cs typeface="Oracle Sans Light" panose="020B0403020204020204" pitchFamily="34" charset="0"/>
              </a:rPr>
              <a:t>Workspaces used to define application definitions / Schemas hold data</a:t>
            </a:r>
          </a:p>
          <a:p>
            <a:pPr marL="228600" indent="-228600">
              <a:lnSpc>
                <a:spcPct val="100000"/>
              </a:lnSpc>
              <a:buClr>
                <a:schemeClr val="bg1"/>
              </a:buClr>
              <a:buSzPct val="100000"/>
              <a:buFont typeface="Arial" pitchFamily="34" charset="0"/>
              <a:buChar char="•"/>
              <a:tabLst>
                <a:tab pos="217979" algn="l"/>
                <a:tab pos="814775" algn="l"/>
                <a:tab pos="1413686" algn="l"/>
                <a:tab pos="2012598" algn="l"/>
                <a:tab pos="2611510" algn="l"/>
                <a:tab pos="3210422" algn="l"/>
                <a:tab pos="3809333" algn="l"/>
                <a:tab pos="4408246" algn="l"/>
                <a:tab pos="5007157" algn="l"/>
                <a:tab pos="5606069" algn="l"/>
                <a:tab pos="6204981" algn="l"/>
                <a:tab pos="6803893" algn="l"/>
                <a:tab pos="7402804" algn="l"/>
                <a:tab pos="8001717" algn="l"/>
                <a:tab pos="8600628" algn="l"/>
                <a:tab pos="9199540" algn="l"/>
                <a:tab pos="9798452" algn="l"/>
                <a:tab pos="10397364" algn="l"/>
                <a:tab pos="10996275" algn="l"/>
                <a:tab pos="11595188" algn="l"/>
                <a:tab pos="12194099" algn="l"/>
              </a:tabLst>
            </a:pPr>
            <a:r>
              <a:rPr lang="en-US" sz="1800" dirty="0">
                <a:solidFill>
                  <a:schemeClr val="bg2"/>
                </a:solidFill>
                <a:latin typeface="Oracle Sans Light" panose="020B0403020204020204" pitchFamily="34" charset="0"/>
                <a:cs typeface="Oracle Sans Light" panose="020B0403020204020204" pitchFamily="34" charset="0"/>
              </a:rPr>
              <a:t>The many-to-many relationship between Workspaces and Schemas</a:t>
            </a:r>
          </a:p>
          <a:p>
            <a:pPr marL="228600" indent="-228600">
              <a:lnSpc>
                <a:spcPct val="90000"/>
              </a:lnSpc>
              <a:buClr>
                <a:schemeClr val="bg1"/>
              </a:buClr>
              <a:buSzPct val="100000"/>
              <a:buFont typeface="Arial" pitchFamily="34" charset="0"/>
              <a:buChar char="•"/>
              <a:tabLst>
                <a:tab pos="217979" algn="l"/>
                <a:tab pos="814775" algn="l"/>
                <a:tab pos="1413686" algn="l"/>
                <a:tab pos="2012598" algn="l"/>
                <a:tab pos="2611510" algn="l"/>
                <a:tab pos="3210422" algn="l"/>
                <a:tab pos="3809333" algn="l"/>
                <a:tab pos="4408246" algn="l"/>
                <a:tab pos="5007157" algn="l"/>
                <a:tab pos="5606069" algn="l"/>
                <a:tab pos="6204981" algn="l"/>
                <a:tab pos="6803893" algn="l"/>
                <a:tab pos="7402804" algn="l"/>
                <a:tab pos="8001717" algn="l"/>
                <a:tab pos="8600628" algn="l"/>
                <a:tab pos="9199540" algn="l"/>
                <a:tab pos="9798452" algn="l"/>
                <a:tab pos="10397364" algn="l"/>
                <a:tab pos="10996275" algn="l"/>
                <a:tab pos="11595188" algn="l"/>
                <a:tab pos="12194099" algn="l"/>
              </a:tabLst>
            </a:pPr>
            <a:r>
              <a:rPr lang="en-US" sz="1800" dirty="0">
                <a:solidFill>
                  <a:schemeClr val="bg2"/>
                </a:solidFill>
                <a:latin typeface="Oracle Sans Light" panose="020B0403020204020204" pitchFamily="34" charset="0"/>
                <a:cs typeface="Oracle Sans Light" panose="020B0403020204020204" pitchFamily="34" charset="0"/>
              </a:rPr>
              <a:t>Instance Administrators manage the environment and schema access</a:t>
            </a:r>
          </a:p>
          <a:p>
            <a:pPr marL="228600" indent="-228600">
              <a:lnSpc>
                <a:spcPct val="90000"/>
              </a:lnSpc>
              <a:buClr>
                <a:schemeClr val="bg1"/>
              </a:buClr>
              <a:buSzPct val="100000"/>
              <a:buFont typeface="Arial" pitchFamily="34" charset="0"/>
              <a:buChar char="•"/>
              <a:tabLst>
                <a:tab pos="217979" algn="l"/>
                <a:tab pos="814775" algn="l"/>
                <a:tab pos="1413686" algn="l"/>
                <a:tab pos="2012598" algn="l"/>
                <a:tab pos="2611510" algn="l"/>
                <a:tab pos="3210422" algn="l"/>
                <a:tab pos="3809333" algn="l"/>
                <a:tab pos="4408246" algn="l"/>
                <a:tab pos="5007157" algn="l"/>
                <a:tab pos="5606069" algn="l"/>
                <a:tab pos="6204981" algn="l"/>
                <a:tab pos="6803893" algn="l"/>
                <a:tab pos="7402804" algn="l"/>
                <a:tab pos="8001717" algn="l"/>
                <a:tab pos="8600628" algn="l"/>
                <a:tab pos="9199540" algn="l"/>
                <a:tab pos="9798452" algn="l"/>
                <a:tab pos="10397364" algn="l"/>
                <a:tab pos="10996275" algn="l"/>
                <a:tab pos="11595188" algn="l"/>
                <a:tab pos="12194099" algn="l"/>
              </a:tabLst>
            </a:pPr>
            <a:r>
              <a:rPr lang="en-US" sz="1800" dirty="0">
                <a:solidFill>
                  <a:schemeClr val="bg2"/>
                </a:solidFill>
                <a:latin typeface="Oracle Sans Light" panose="020B0403020204020204" pitchFamily="34" charset="0"/>
                <a:cs typeface="Oracle Sans Light" panose="020B0403020204020204" pitchFamily="34" charset="0"/>
              </a:rPr>
              <a:t>Departments can request more space and access to a new schema</a:t>
            </a:r>
          </a:p>
        </p:txBody>
      </p:sp>
      <p:grpSp>
        <p:nvGrpSpPr>
          <p:cNvPr id="180" name="Group 179">
            <a:extLst>
              <a:ext uri="{FF2B5EF4-FFF2-40B4-BE49-F238E27FC236}">
                <a16:creationId xmlns:a16="http://schemas.microsoft.com/office/drawing/2014/main" id="{62A18FD5-AC5A-54A6-8CAC-2EEDC596EE48}"/>
              </a:ext>
            </a:extLst>
          </p:cNvPr>
          <p:cNvGrpSpPr/>
          <p:nvPr/>
        </p:nvGrpSpPr>
        <p:grpSpPr>
          <a:xfrm>
            <a:off x="6558840" y="1038257"/>
            <a:ext cx="4962600" cy="4996783"/>
            <a:chOff x="6375960" y="1129697"/>
            <a:chExt cx="4962600" cy="4996783"/>
          </a:xfrm>
        </p:grpSpPr>
        <p:grpSp>
          <p:nvGrpSpPr>
            <p:cNvPr id="181" name="Group 180">
              <a:extLst>
                <a:ext uri="{FF2B5EF4-FFF2-40B4-BE49-F238E27FC236}">
                  <a16:creationId xmlns:a16="http://schemas.microsoft.com/office/drawing/2014/main" id="{49FB2F05-9736-E7F8-64A0-1FEB0F27F310}"/>
                </a:ext>
              </a:extLst>
            </p:cNvPr>
            <p:cNvGrpSpPr/>
            <p:nvPr/>
          </p:nvGrpSpPr>
          <p:grpSpPr>
            <a:xfrm>
              <a:off x="6924601" y="1129697"/>
              <a:ext cx="3886199" cy="1590105"/>
              <a:chOff x="6963167" y="1129697"/>
              <a:chExt cx="3886199" cy="1590105"/>
            </a:xfrm>
          </p:grpSpPr>
          <p:sp>
            <p:nvSpPr>
              <p:cNvPr id="198" name="TextBox 197">
                <a:extLst>
                  <a:ext uri="{FF2B5EF4-FFF2-40B4-BE49-F238E27FC236}">
                    <a16:creationId xmlns:a16="http://schemas.microsoft.com/office/drawing/2014/main" id="{63951D04-D795-EEE7-6540-37B977F78C52}"/>
                  </a:ext>
                </a:extLst>
              </p:cNvPr>
              <p:cNvSpPr txBox="1"/>
              <p:nvPr/>
            </p:nvSpPr>
            <p:spPr>
              <a:xfrm>
                <a:off x="7008886" y="1129697"/>
                <a:ext cx="3840480" cy="3282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b="1" dirty="0">
                    <a:solidFill>
                      <a:schemeClr val="bg2"/>
                    </a:solidFill>
                    <a:latin typeface="Oracle Sans" panose="020B0503020204020204" pitchFamily="34" charset="0"/>
                    <a:ea typeface="Open Sans Light" panose="020B0306030504020204" pitchFamily="34" charset="0"/>
                    <a:cs typeface="Oracle Sans" panose="020B0503020204020204" pitchFamily="34" charset="0"/>
                    <a:sym typeface="Helvetica Light"/>
                  </a:rPr>
                  <a:t>Oracle Database with APEX</a:t>
                </a:r>
              </a:p>
            </p:txBody>
          </p:sp>
          <p:pic>
            <p:nvPicPr>
              <p:cNvPr id="199" name="Picture 198">
                <a:extLst>
                  <a:ext uri="{FF2B5EF4-FFF2-40B4-BE49-F238E27FC236}">
                    <a16:creationId xmlns:a16="http://schemas.microsoft.com/office/drawing/2014/main" id="{6891880B-BE8F-0E9A-4D2D-B91BD14FB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3327" y="1465695"/>
                <a:ext cx="1275584" cy="822960"/>
              </a:xfrm>
              <a:prstGeom prst="rect">
                <a:avLst/>
              </a:prstGeom>
            </p:spPr>
          </p:pic>
          <p:sp>
            <p:nvSpPr>
              <p:cNvPr id="200" name="Left Brace 199">
                <a:extLst>
                  <a:ext uri="{FF2B5EF4-FFF2-40B4-BE49-F238E27FC236}">
                    <a16:creationId xmlns:a16="http://schemas.microsoft.com/office/drawing/2014/main" id="{9F3F3BEF-549B-7A1B-C281-CF2BCE75C118}"/>
                  </a:ext>
                </a:extLst>
              </p:cNvPr>
              <p:cNvSpPr/>
              <p:nvPr/>
            </p:nvSpPr>
            <p:spPr>
              <a:xfrm rot="5400000">
                <a:off x="8700527" y="616682"/>
                <a:ext cx="365760" cy="3840480"/>
              </a:xfrm>
              <a:prstGeom prst="leftBrace">
                <a:avLst>
                  <a:gd name="adj1" fmla="val 41198"/>
                  <a:gd name="adj2" fmla="val 49797"/>
                </a:avLst>
              </a:prstGeom>
              <a:ln w="127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2"/>
                  </a:solidFill>
                </a:endParaRPr>
              </a:p>
            </p:txBody>
          </p:sp>
        </p:grpSp>
        <p:cxnSp>
          <p:nvCxnSpPr>
            <p:cNvPr id="182" name="Straight Connector 181">
              <a:extLst>
                <a:ext uri="{FF2B5EF4-FFF2-40B4-BE49-F238E27FC236}">
                  <a16:creationId xmlns:a16="http://schemas.microsoft.com/office/drawing/2014/main" id="{54C4D27A-05ED-8E39-07DC-B824EA554CF8}"/>
                </a:ext>
              </a:extLst>
            </p:cNvPr>
            <p:cNvCxnSpPr>
              <a:cxnSpLocks/>
            </p:cNvCxnSpPr>
            <p:nvPr/>
          </p:nvCxnSpPr>
          <p:spPr>
            <a:xfrm flipV="1">
              <a:off x="7178040" y="5029200"/>
              <a:ext cx="0" cy="365760"/>
            </a:xfrm>
            <a:prstGeom prst="line">
              <a:avLst/>
            </a:prstGeom>
            <a:noFill/>
            <a:ln w="12700" cap="rnd">
              <a:solidFill>
                <a:schemeClr val="tx1">
                  <a:lumMod val="25000"/>
                  <a:lumOff val="75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cxnSp>
          <p:nvCxnSpPr>
            <p:cNvPr id="183" name="Straight Connector 182">
              <a:extLst>
                <a:ext uri="{FF2B5EF4-FFF2-40B4-BE49-F238E27FC236}">
                  <a16:creationId xmlns:a16="http://schemas.microsoft.com/office/drawing/2014/main" id="{7DBB1152-E243-91E1-0B1F-109D4DCF1632}"/>
                </a:ext>
              </a:extLst>
            </p:cNvPr>
            <p:cNvCxnSpPr>
              <a:cxnSpLocks/>
            </p:cNvCxnSpPr>
            <p:nvPr/>
          </p:nvCxnSpPr>
          <p:spPr>
            <a:xfrm flipV="1">
              <a:off x="8869680" y="5029200"/>
              <a:ext cx="0" cy="365760"/>
            </a:xfrm>
            <a:prstGeom prst="line">
              <a:avLst/>
            </a:prstGeom>
            <a:noFill/>
            <a:ln w="12700" cap="rnd">
              <a:solidFill>
                <a:schemeClr val="tx1">
                  <a:lumMod val="25000"/>
                  <a:lumOff val="75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cxnSp>
          <p:nvCxnSpPr>
            <p:cNvPr id="184" name="Straight Connector 183">
              <a:extLst>
                <a:ext uri="{FF2B5EF4-FFF2-40B4-BE49-F238E27FC236}">
                  <a16:creationId xmlns:a16="http://schemas.microsoft.com/office/drawing/2014/main" id="{31095E94-7917-D78D-E13A-F701BB042E2C}"/>
                </a:ext>
              </a:extLst>
            </p:cNvPr>
            <p:cNvCxnSpPr>
              <a:cxnSpLocks/>
            </p:cNvCxnSpPr>
            <p:nvPr/>
          </p:nvCxnSpPr>
          <p:spPr>
            <a:xfrm flipV="1">
              <a:off x="10561320" y="5029200"/>
              <a:ext cx="0" cy="365760"/>
            </a:xfrm>
            <a:prstGeom prst="line">
              <a:avLst/>
            </a:prstGeom>
            <a:noFill/>
            <a:ln w="12700" cap="rnd">
              <a:solidFill>
                <a:schemeClr val="tx1">
                  <a:lumMod val="25000"/>
                  <a:lumOff val="75000"/>
                </a:schemeClr>
              </a:solidFill>
              <a:prstDash val="solid"/>
              <a:round/>
              <a:headEnd type="triangle" w="med" len="med"/>
              <a:tailEnd type="triangle" w="med" len="med"/>
            </a:ln>
            <a:effectLst/>
            <a:sp3d/>
          </p:spPr>
          <p:style>
            <a:lnRef idx="0">
              <a:scrgbClr r="0" g="0" b="0"/>
            </a:lnRef>
            <a:fillRef idx="0">
              <a:scrgbClr r="0" g="0" b="0"/>
            </a:fillRef>
            <a:effectRef idx="0">
              <a:scrgbClr r="0" g="0" b="0"/>
            </a:effectRef>
            <a:fontRef idx="none"/>
          </p:style>
        </p:cxnSp>
        <p:grpSp>
          <p:nvGrpSpPr>
            <p:cNvPr id="185" name="Group 184">
              <a:extLst>
                <a:ext uri="{FF2B5EF4-FFF2-40B4-BE49-F238E27FC236}">
                  <a16:creationId xmlns:a16="http://schemas.microsoft.com/office/drawing/2014/main" id="{31ED3976-7BCD-0935-1F62-B4B8C4C37C74}"/>
                </a:ext>
              </a:extLst>
            </p:cNvPr>
            <p:cNvGrpSpPr/>
            <p:nvPr/>
          </p:nvGrpSpPr>
          <p:grpSpPr>
            <a:xfrm>
              <a:off x="6375960" y="2874640"/>
              <a:ext cx="4937760" cy="457200"/>
              <a:chOff x="6467400" y="2874640"/>
              <a:chExt cx="4937760" cy="457200"/>
            </a:xfrm>
          </p:grpSpPr>
          <p:sp>
            <p:nvSpPr>
              <p:cNvPr id="194" name="TextBox 193">
                <a:extLst>
                  <a:ext uri="{FF2B5EF4-FFF2-40B4-BE49-F238E27FC236}">
                    <a16:creationId xmlns:a16="http://schemas.microsoft.com/office/drawing/2014/main" id="{7A52F3D2-B5C8-EBEA-8D77-F9E14C048E4D}"/>
                  </a:ext>
                </a:extLst>
              </p:cNvPr>
              <p:cNvSpPr txBox="1">
                <a:spLocks/>
              </p:cNvSpPr>
              <p:nvPr/>
            </p:nvSpPr>
            <p:spPr>
              <a:xfrm>
                <a:off x="6467400" y="2874640"/>
                <a:ext cx="1097280" cy="45720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Schema 1</a:t>
                </a:r>
              </a:p>
            </p:txBody>
          </p:sp>
          <p:sp>
            <p:nvSpPr>
              <p:cNvPr id="195" name="TextBox 194">
                <a:extLst>
                  <a:ext uri="{FF2B5EF4-FFF2-40B4-BE49-F238E27FC236}">
                    <a16:creationId xmlns:a16="http://schemas.microsoft.com/office/drawing/2014/main" id="{8E9FC385-CC18-65E3-BB0B-7FB368F5EA5A}"/>
                  </a:ext>
                </a:extLst>
              </p:cNvPr>
              <p:cNvSpPr txBox="1">
                <a:spLocks/>
              </p:cNvSpPr>
              <p:nvPr/>
            </p:nvSpPr>
            <p:spPr>
              <a:xfrm>
                <a:off x="7747560" y="2874640"/>
                <a:ext cx="1097280" cy="45720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Schema 2</a:t>
                </a:r>
              </a:p>
            </p:txBody>
          </p:sp>
          <p:sp>
            <p:nvSpPr>
              <p:cNvPr id="196" name="TextBox 195">
                <a:extLst>
                  <a:ext uri="{FF2B5EF4-FFF2-40B4-BE49-F238E27FC236}">
                    <a16:creationId xmlns:a16="http://schemas.microsoft.com/office/drawing/2014/main" id="{76DC9C7C-F235-1588-192E-E6B2009EC9F6}"/>
                  </a:ext>
                </a:extLst>
              </p:cNvPr>
              <p:cNvSpPr txBox="1">
                <a:spLocks/>
              </p:cNvSpPr>
              <p:nvPr/>
            </p:nvSpPr>
            <p:spPr>
              <a:xfrm>
                <a:off x="9027720" y="2874640"/>
                <a:ext cx="1097280" cy="45720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Schema 3</a:t>
                </a:r>
              </a:p>
            </p:txBody>
          </p:sp>
          <p:sp>
            <p:nvSpPr>
              <p:cNvPr id="197" name="TextBox 196">
                <a:extLst>
                  <a:ext uri="{FF2B5EF4-FFF2-40B4-BE49-F238E27FC236}">
                    <a16:creationId xmlns:a16="http://schemas.microsoft.com/office/drawing/2014/main" id="{0F8893D2-C196-1ED3-9FEE-A0DCB6B75BA1}"/>
                  </a:ext>
                </a:extLst>
              </p:cNvPr>
              <p:cNvSpPr txBox="1">
                <a:spLocks/>
              </p:cNvSpPr>
              <p:nvPr/>
            </p:nvSpPr>
            <p:spPr>
              <a:xfrm>
                <a:off x="10307880" y="2874640"/>
                <a:ext cx="1097280" cy="45720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Schema 4</a:t>
                </a:r>
              </a:p>
            </p:txBody>
          </p:sp>
        </p:grpSp>
        <p:sp>
          <p:nvSpPr>
            <p:cNvPr id="186" name="TextBox 185">
              <a:extLst>
                <a:ext uri="{FF2B5EF4-FFF2-40B4-BE49-F238E27FC236}">
                  <a16:creationId xmlns:a16="http://schemas.microsoft.com/office/drawing/2014/main" id="{8486B4D2-4160-A905-76BE-F48471FD2E8B}"/>
                </a:ext>
              </a:extLst>
            </p:cNvPr>
            <p:cNvSpPr txBox="1">
              <a:spLocks/>
            </p:cNvSpPr>
            <p:nvPr/>
          </p:nvSpPr>
          <p:spPr>
            <a:xfrm>
              <a:off x="6400800" y="5486400"/>
              <a:ext cx="1554480" cy="64008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Dept. 1</a:t>
              </a:r>
            </a:p>
            <a:p>
              <a:pPr algn="ctr"/>
              <a:r>
                <a:rPr lang="en-US" sz="1200" dirty="0">
                  <a:solidFill>
                    <a:schemeClr val="bg2"/>
                  </a:solidFill>
                </a:rPr>
                <a:t>e.g. Sales</a:t>
              </a:r>
              <a:endParaRPr lang="en-US" sz="1200" b="1" dirty="0">
                <a:solidFill>
                  <a:schemeClr val="bg2"/>
                </a:solidFill>
              </a:endParaRPr>
            </a:p>
          </p:txBody>
        </p:sp>
        <p:sp>
          <p:nvSpPr>
            <p:cNvPr id="187" name="TextBox 186">
              <a:extLst>
                <a:ext uri="{FF2B5EF4-FFF2-40B4-BE49-F238E27FC236}">
                  <a16:creationId xmlns:a16="http://schemas.microsoft.com/office/drawing/2014/main" id="{44036EC5-4D72-B4D4-4B0B-979077FA42FC}"/>
                </a:ext>
              </a:extLst>
            </p:cNvPr>
            <p:cNvSpPr txBox="1">
              <a:spLocks/>
            </p:cNvSpPr>
            <p:nvPr/>
          </p:nvSpPr>
          <p:spPr>
            <a:xfrm>
              <a:off x="8092440" y="5486400"/>
              <a:ext cx="1554480" cy="64008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Dept. 2</a:t>
              </a:r>
            </a:p>
            <a:p>
              <a:pPr algn="ctr"/>
              <a:r>
                <a:rPr lang="en-US" sz="1200" dirty="0">
                  <a:solidFill>
                    <a:schemeClr val="bg2"/>
                  </a:solidFill>
                </a:rPr>
                <a:t>e.g. Support</a:t>
              </a:r>
            </a:p>
          </p:txBody>
        </p:sp>
        <p:sp>
          <p:nvSpPr>
            <p:cNvPr id="188" name="TextBox 187">
              <a:extLst>
                <a:ext uri="{FF2B5EF4-FFF2-40B4-BE49-F238E27FC236}">
                  <a16:creationId xmlns:a16="http://schemas.microsoft.com/office/drawing/2014/main" id="{19F29A83-1EB3-F30C-32B9-7A63B6DD13B3}"/>
                </a:ext>
              </a:extLst>
            </p:cNvPr>
            <p:cNvSpPr txBox="1">
              <a:spLocks/>
            </p:cNvSpPr>
            <p:nvPr/>
          </p:nvSpPr>
          <p:spPr>
            <a:xfrm>
              <a:off x="9784080" y="5486400"/>
              <a:ext cx="1554480" cy="640080"/>
            </a:xfrm>
            <a:prstGeom prst="rect">
              <a:avLst/>
            </a:prstGeom>
            <a:noFill/>
            <a:ln>
              <a:solidFill>
                <a:schemeClr val="tx1">
                  <a:lumMod val="25000"/>
                  <a:lumOff val="75000"/>
                </a:schemeClr>
              </a:solidFill>
            </a:ln>
          </p:spPr>
          <p:txBody>
            <a:bodyPr wrap="none" rtlCol="0" anchor="ctr">
              <a:noAutofit/>
            </a:bodyPr>
            <a:lstStyle/>
            <a:p>
              <a:pPr algn="ctr"/>
              <a:r>
                <a:rPr lang="en-US" sz="1400" b="1" dirty="0">
                  <a:solidFill>
                    <a:schemeClr val="bg2"/>
                  </a:solidFill>
                </a:rPr>
                <a:t>Dept. 3</a:t>
              </a:r>
            </a:p>
            <a:p>
              <a:pPr algn="ctr"/>
              <a:r>
                <a:rPr lang="en-US" sz="1200" dirty="0">
                  <a:solidFill>
                    <a:schemeClr val="bg2"/>
                  </a:solidFill>
                </a:rPr>
                <a:t>e.g. HR</a:t>
              </a:r>
            </a:p>
          </p:txBody>
        </p:sp>
        <p:cxnSp>
          <p:nvCxnSpPr>
            <p:cNvPr id="189" name="Elbow Connector 188">
              <a:extLst>
                <a:ext uri="{FF2B5EF4-FFF2-40B4-BE49-F238E27FC236}">
                  <a16:creationId xmlns:a16="http://schemas.microsoft.com/office/drawing/2014/main" id="{ECA7CE7A-C71D-B771-45AE-66F85180EFAE}"/>
                </a:ext>
              </a:extLst>
            </p:cNvPr>
            <p:cNvCxnSpPr>
              <a:cxnSpLocks/>
              <a:stCxn id="195" idx="2"/>
              <a:endCxn id="201" idx="0"/>
            </p:cNvCxnSpPr>
            <p:nvPr/>
          </p:nvCxnSpPr>
          <p:spPr>
            <a:xfrm rot="5400000">
              <a:off x="7409377" y="3100503"/>
              <a:ext cx="564046" cy="1026720"/>
            </a:xfrm>
            <a:prstGeom prst="bentConnector3">
              <a:avLst>
                <a:gd name="adj1" fmla="val 50000"/>
              </a:avLst>
            </a:prstGeom>
            <a:ln w="12700">
              <a:solidFill>
                <a:schemeClr val="tx2">
                  <a:lumMod val="25000"/>
                  <a:lumOff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0" name="Elbow Connector 189">
              <a:extLst>
                <a:ext uri="{FF2B5EF4-FFF2-40B4-BE49-F238E27FC236}">
                  <a16:creationId xmlns:a16="http://schemas.microsoft.com/office/drawing/2014/main" id="{8C620862-764E-2BB0-8B3C-0CBC8CD5E557}"/>
                </a:ext>
              </a:extLst>
            </p:cNvPr>
            <p:cNvCxnSpPr>
              <a:cxnSpLocks/>
            </p:cNvCxnSpPr>
            <p:nvPr/>
          </p:nvCxnSpPr>
          <p:spPr>
            <a:xfrm rot="16200000" flipH="1">
              <a:off x="8250480" y="3331840"/>
              <a:ext cx="548640" cy="548640"/>
            </a:xfrm>
            <a:prstGeom prst="bentConnector3">
              <a:avLst/>
            </a:prstGeom>
            <a:ln w="12700">
              <a:solidFill>
                <a:schemeClr val="tx2">
                  <a:lumMod val="25000"/>
                  <a:lumOff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1" name="Elbow Connector 190">
              <a:extLst>
                <a:ext uri="{FF2B5EF4-FFF2-40B4-BE49-F238E27FC236}">
                  <a16:creationId xmlns:a16="http://schemas.microsoft.com/office/drawing/2014/main" id="{77CFC277-14C2-FCDA-A866-299365F6A98C}"/>
                </a:ext>
              </a:extLst>
            </p:cNvPr>
            <p:cNvCxnSpPr>
              <a:cxnSpLocks/>
            </p:cNvCxnSpPr>
            <p:nvPr/>
          </p:nvCxnSpPr>
          <p:spPr>
            <a:xfrm rot="16200000" flipH="1">
              <a:off x="6739180" y="3514720"/>
              <a:ext cx="548640" cy="182880"/>
            </a:xfrm>
            <a:prstGeom prst="bentConnector3">
              <a:avLst/>
            </a:prstGeom>
            <a:ln w="12700">
              <a:solidFill>
                <a:schemeClr val="tx2">
                  <a:lumMod val="25000"/>
                  <a:lumOff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2" name="Elbow Connector 191">
              <a:extLst>
                <a:ext uri="{FF2B5EF4-FFF2-40B4-BE49-F238E27FC236}">
                  <a16:creationId xmlns:a16="http://schemas.microsoft.com/office/drawing/2014/main" id="{437D0101-B31A-FA5B-21AF-9984B1C72148}"/>
                </a:ext>
              </a:extLst>
            </p:cNvPr>
            <p:cNvCxnSpPr>
              <a:cxnSpLocks/>
            </p:cNvCxnSpPr>
            <p:nvPr/>
          </p:nvCxnSpPr>
          <p:spPr>
            <a:xfrm rot="5400000">
              <a:off x="8890560" y="3331840"/>
              <a:ext cx="548640" cy="548640"/>
            </a:xfrm>
            <a:prstGeom prst="bentConnector3">
              <a:avLst/>
            </a:prstGeom>
            <a:ln w="12700">
              <a:solidFill>
                <a:schemeClr val="tx2">
                  <a:lumMod val="25000"/>
                  <a:lumOff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3" name="Elbow Connector 192">
              <a:extLst>
                <a:ext uri="{FF2B5EF4-FFF2-40B4-BE49-F238E27FC236}">
                  <a16:creationId xmlns:a16="http://schemas.microsoft.com/office/drawing/2014/main" id="{902BD3F1-55EE-65CC-4933-8AF8E6748A17}"/>
                </a:ext>
              </a:extLst>
            </p:cNvPr>
            <p:cNvCxnSpPr>
              <a:cxnSpLocks/>
              <a:endCxn id="208" idx="0"/>
            </p:cNvCxnSpPr>
            <p:nvPr/>
          </p:nvCxnSpPr>
          <p:spPr>
            <a:xfrm rot="5400000">
              <a:off x="10355553" y="3491887"/>
              <a:ext cx="569575" cy="249482"/>
            </a:xfrm>
            <a:prstGeom prst="bentConnector3">
              <a:avLst/>
            </a:prstGeom>
            <a:ln w="12700">
              <a:solidFill>
                <a:schemeClr val="tx2">
                  <a:lumMod val="25000"/>
                  <a:lumOff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01" name="Oval 200">
            <a:extLst>
              <a:ext uri="{FF2B5EF4-FFF2-40B4-BE49-F238E27FC236}">
                <a16:creationId xmlns:a16="http://schemas.microsoft.com/office/drawing/2014/main" id="{D89B6762-5457-4929-DE65-79D6D0BEB533}"/>
              </a:ext>
            </a:extLst>
          </p:cNvPr>
          <p:cNvSpPr/>
          <p:nvPr/>
        </p:nvSpPr>
        <p:spPr>
          <a:xfrm>
            <a:off x="6995160" y="3804446"/>
            <a:ext cx="731520" cy="731520"/>
          </a:xfrm>
          <a:prstGeom prst="ellipse">
            <a:avLst/>
          </a:prstGeom>
          <a:solidFill>
            <a:srgbClr val="2C59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02" name="Magnetic Disk 201">
            <a:extLst>
              <a:ext uri="{FF2B5EF4-FFF2-40B4-BE49-F238E27FC236}">
                <a16:creationId xmlns:a16="http://schemas.microsoft.com/office/drawing/2014/main" id="{01CE08AF-042F-347D-6D0A-BE9A6FB11968}"/>
              </a:ext>
            </a:extLst>
          </p:cNvPr>
          <p:cNvSpPr/>
          <p:nvPr/>
        </p:nvSpPr>
        <p:spPr>
          <a:xfrm>
            <a:off x="7180900" y="4062194"/>
            <a:ext cx="360040" cy="216024"/>
          </a:xfrm>
          <a:prstGeom prst="flowChartMagneticDisk">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sz="600" b="1" dirty="0">
                <a:solidFill>
                  <a:schemeClr val="bg2"/>
                </a:solidFill>
              </a:rPr>
              <a:t>1</a:t>
            </a:r>
          </a:p>
        </p:txBody>
      </p:sp>
      <p:sp>
        <p:nvSpPr>
          <p:cNvPr id="203" name="Oval 202">
            <a:extLst>
              <a:ext uri="{FF2B5EF4-FFF2-40B4-BE49-F238E27FC236}">
                <a16:creationId xmlns:a16="http://schemas.microsoft.com/office/drawing/2014/main" id="{D0F7F565-2135-6135-14F8-7B897A7BEA99}"/>
              </a:ext>
            </a:extLst>
          </p:cNvPr>
          <p:cNvSpPr/>
          <p:nvPr/>
        </p:nvSpPr>
        <p:spPr>
          <a:xfrm>
            <a:off x="8676410" y="3804446"/>
            <a:ext cx="731520" cy="731520"/>
          </a:xfrm>
          <a:prstGeom prst="ellipse">
            <a:avLst/>
          </a:prstGeom>
          <a:solidFill>
            <a:srgbClr val="AE56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04" name="Magnetic Disk 203">
            <a:extLst>
              <a:ext uri="{FF2B5EF4-FFF2-40B4-BE49-F238E27FC236}">
                <a16:creationId xmlns:a16="http://schemas.microsoft.com/office/drawing/2014/main" id="{CCE1B8A4-BC65-525C-3353-FAD49E0D3ADF}"/>
              </a:ext>
            </a:extLst>
          </p:cNvPr>
          <p:cNvSpPr/>
          <p:nvPr/>
        </p:nvSpPr>
        <p:spPr>
          <a:xfrm>
            <a:off x="8862150" y="4062194"/>
            <a:ext cx="360040" cy="216024"/>
          </a:xfrm>
          <a:prstGeom prst="flowChartMagneticDisk">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sz="600" b="1" dirty="0">
                <a:solidFill>
                  <a:schemeClr val="bg2"/>
                </a:solidFill>
              </a:rPr>
              <a:t>2</a:t>
            </a:r>
          </a:p>
        </p:txBody>
      </p:sp>
      <p:sp>
        <p:nvSpPr>
          <p:cNvPr id="205" name="TextBox 204">
            <a:extLst>
              <a:ext uri="{FF2B5EF4-FFF2-40B4-BE49-F238E27FC236}">
                <a16:creationId xmlns:a16="http://schemas.microsoft.com/office/drawing/2014/main" id="{19C24FDE-1FE7-C850-73AB-8530577F27D5}"/>
              </a:ext>
            </a:extLst>
          </p:cNvPr>
          <p:cNvSpPr txBox="1">
            <a:spLocks/>
          </p:cNvSpPr>
          <p:nvPr/>
        </p:nvSpPr>
        <p:spPr>
          <a:xfrm>
            <a:off x="6720840" y="4535966"/>
            <a:ext cx="1280160" cy="457200"/>
          </a:xfrm>
          <a:prstGeom prst="rect">
            <a:avLst/>
          </a:prstGeom>
          <a:noFill/>
        </p:spPr>
        <p:txBody>
          <a:bodyPr wrap="none" rtlCol="0" anchor="ctr">
            <a:noAutofit/>
          </a:bodyPr>
          <a:lstStyle/>
          <a:p>
            <a:pPr algn="ctr"/>
            <a:r>
              <a:rPr lang="en-US" sz="1400" b="1" dirty="0">
                <a:solidFill>
                  <a:schemeClr val="bg2"/>
                </a:solidFill>
              </a:rPr>
              <a:t>Workspace 1</a:t>
            </a:r>
          </a:p>
        </p:txBody>
      </p:sp>
      <p:sp>
        <p:nvSpPr>
          <p:cNvPr id="206" name="TextBox 205">
            <a:extLst>
              <a:ext uri="{FF2B5EF4-FFF2-40B4-BE49-F238E27FC236}">
                <a16:creationId xmlns:a16="http://schemas.microsoft.com/office/drawing/2014/main" id="{0A45FD5C-88F4-54C1-BE5B-FB0EC4B748E2}"/>
              </a:ext>
            </a:extLst>
          </p:cNvPr>
          <p:cNvSpPr txBox="1"/>
          <p:nvPr/>
        </p:nvSpPr>
        <p:spPr>
          <a:xfrm>
            <a:off x="8402090" y="4535966"/>
            <a:ext cx="1280160" cy="457200"/>
          </a:xfrm>
          <a:prstGeom prst="rect">
            <a:avLst/>
          </a:prstGeom>
          <a:noFill/>
        </p:spPr>
        <p:txBody>
          <a:bodyPr wrap="none" rtlCol="0" anchor="ctr">
            <a:noAutofit/>
          </a:bodyPr>
          <a:lstStyle/>
          <a:p>
            <a:pPr algn="ctr"/>
            <a:r>
              <a:rPr lang="en-US" sz="1400" b="1" dirty="0">
                <a:solidFill>
                  <a:schemeClr val="bg2"/>
                </a:solidFill>
              </a:rPr>
              <a:t>Workspace 2</a:t>
            </a:r>
          </a:p>
        </p:txBody>
      </p:sp>
      <p:sp>
        <p:nvSpPr>
          <p:cNvPr id="207" name="TextBox 206">
            <a:extLst>
              <a:ext uri="{FF2B5EF4-FFF2-40B4-BE49-F238E27FC236}">
                <a16:creationId xmlns:a16="http://schemas.microsoft.com/office/drawing/2014/main" id="{7F207905-FF98-4415-500B-B0AE1FF10A10}"/>
              </a:ext>
            </a:extLst>
          </p:cNvPr>
          <p:cNvSpPr txBox="1"/>
          <p:nvPr/>
        </p:nvSpPr>
        <p:spPr>
          <a:xfrm>
            <a:off x="10058399" y="4541496"/>
            <a:ext cx="1280160" cy="457200"/>
          </a:xfrm>
          <a:prstGeom prst="rect">
            <a:avLst/>
          </a:prstGeom>
          <a:noFill/>
        </p:spPr>
        <p:txBody>
          <a:bodyPr wrap="none" rtlCol="0" anchor="ctr">
            <a:noAutofit/>
          </a:bodyPr>
          <a:lstStyle/>
          <a:p>
            <a:pPr algn="ctr"/>
            <a:r>
              <a:rPr lang="en-US" sz="1400" b="1" dirty="0">
                <a:solidFill>
                  <a:schemeClr val="bg2"/>
                </a:solidFill>
              </a:rPr>
              <a:t>Workspace 3</a:t>
            </a:r>
          </a:p>
        </p:txBody>
      </p:sp>
      <p:sp>
        <p:nvSpPr>
          <p:cNvPr id="208" name="Oval 207">
            <a:extLst>
              <a:ext uri="{FF2B5EF4-FFF2-40B4-BE49-F238E27FC236}">
                <a16:creationId xmlns:a16="http://schemas.microsoft.com/office/drawing/2014/main" id="{D4459EFF-443B-4AD3-5D4F-8F7A267D2C1A}"/>
              </a:ext>
            </a:extLst>
          </p:cNvPr>
          <p:cNvSpPr/>
          <p:nvPr/>
        </p:nvSpPr>
        <p:spPr>
          <a:xfrm>
            <a:off x="10332719" y="3809976"/>
            <a:ext cx="731520" cy="731520"/>
          </a:xfrm>
          <a:prstGeom prst="ellipse">
            <a:avLst/>
          </a:prstGeom>
          <a:solidFill>
            <a:srgbClr val="759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09" name="Magnetic Disk 208">
            <a:extLst>
              <a:ext uri="{FF2B5EF4-FFF2-40B4-BE49-F238E27FC236}">
                <a16:creationId xmlns:a16="http://schemas.microsoft.com/office/drawing/2014/main" id="{26E76229-38AB-1C04-6A90-5361B566C8E2}"/>
              </a:ext>
            </a:extLst>
          </p:cNvPr>
          <p:cNvSpPr/>
          <p:nvPr/>
        </p:nvSpPr>
        <p:spPr>
          <a:xfrm>
            <a:off x="10518459" y="4067724"/>
            <a:ext cx="360040" cy="216024"/>
          </a:xfrm>
          <a:prstGeom prst="flowChartMagneticDisk">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r>
              <a:rPr lang="en-US" sz="600" b="1" dirty="0">
                <a:solidFill>
                  <a:schemeClr val="bg2"/>
                </a:solidFill>
              </a:rPr>
              <a:t>3</a:t>
            </a:r>
          </a:p>
        </p:txBody>
      </p:sp>
    </p:spTree>
    <p:extLst>
      <p:ext uri="{BB962C8B-B14F-4D97-AF65-F5344CB8AC3E}">
        <p14:creationId xmlns:p14="http://schemas.microsoft.com/office/powerpoint/2010/main" val="76410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A07F6-60A0-9A57-6A61-73FF8D43979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30CFE2B-BF5C-684B-5331-73D81F2C70C7}"/>
              </a:ext>
            </a:extLst>
          </p:cNvPr>
          <p:cNvSpPr>
            <a:spLocks noGrp="1"/>
          </p:cNvSpPr>
          <p:nvPr>
            <p:ph type="ftr" sz="quarter" idx="3"/>
          </p:nvPr>
        </p:nvSpPr>
        <p:spPr/>
        <p:txBody>
          <a:bodyPr/>
          <a:lstStyle/>
          <a:p>
            <a:r>
              <a:rPr lang="en-US"/>
              <a:t>Copyright © 2026, Oracle and/or its affiliates</a:t>
            </a:r>
            <a:endParaRPr lang="en-US" dirty="0"/>
          </a:p>
        </p:txBody>
      </p:sp>
      <p:sp>
        <p:nvSpPr>
          <p:cNvPr id="4" name="Slide Number Placeholder 3">
            <a:extLst>
              <a:ext uri="{FF2B5EF4-FFF2-40B4-BE49-F238E27FC236}">
                <a16:creationId xmlns:a16="http://schemas.microsoft.com/office/drawing/2014/main" id="{99D517A6-A523-53D6-538F-8226CB9B358D}"/>
              </a:ext>
            </a:extLst>
          </p:cNvPr>
          <p:cNvSpPr>
            <a:spLocks noGrp="1"/>
          </p:cNvSpPr>
          <p:nvPr>
            <p:ph type="sldNum" sz="quarter" idx="4"/>
          </p:nvPr>
        </p:nvSpPr>
        <p:spPr/>
        <p:txBody>
          <a:bodyPr/>
          <a:lstStyle/>
          <a:p>
            <a:fld id="{766B4A5F-AE5C-6B4D-A0D8-689C8C1B0247}" type="slidenum">
              <a:rPr lang="en-US" smtClean="0"/>
              <a:t>12</a:t>
            </a:fld>
            <a:endParaRPr lang="en-US" dirty="0"/>
          </a:p>
        </p:txBody>
      </p:sp>
      <p:sp>
        <p:nvSpPr>
          <p:cNvPr id="13" name="object 2">
            <a:extLst>
              <a:ext uri="{FF2B5EF4-FFF2-40B4-BE49-F238E27FC236}">
                <a16:creationId xmlns:a16="http://schemas.microsoft.com/office/drawing/2014/main" id="{B566FAEF-D457-C6EF-6B78-D75D5799D22C}"/>
              </a:ext>
            </a:extLst>
          </p:cNvPr>
          <p:cNvSpPr/>
          <p:nvPr/>
        </p:nvSpPr>
        <p:spPr>
          <a:xfrm>
            <a:off x="4259326" y="1614297"/>
            <a:ext cx="12700" cy="4508500"/>
          </a:xfrm>
          <a:custGeom>
            <a:avLst/>
            <a:gdLst/>
            <a:ahLst/>
            <a:cxnLst/>
            <a:rect l="l" t="t" r="r" b="b"/>
            <a:pathLst>
              <a:path w="12700" h="4508500">
                <a:moveTo>
                  <a:pt x="0" y="4508017"/>
                </a:moveTo>
                <a:lnTo>
                  <a:pt x="12700" y="4508017"/>
                </a:lnTo>
                <a:lnTo>
                  <a:pt x="12700" y="0"/>
                </a:lnTo>
                <a:lnTo>
                  <a:pt x="0" y="0"/>
                </a:lnTo>
                <a:lnTo>
                  <a:pt x="0" y="4508017"/>
                </a:lnTo>
                <a:close/>
              </a:path>
            </a:pathLst>
          </a:custGeom>
          <a:solidFill>
            <a:srgbClr val="8A8580"/>
          </a:solidFill>
        </p:spPr>
        <p:txBody>
          <a:bodyPr wrap="square" lIns="0" tIns="0" rIns="0" bIns="0" rtlCol="0"/>
          <a:lstStyle/>
          <a:p>
            <a:endParaRPr/>
          </a:p>
        </p:txBody>
      </p:sp>
      <p:sp>
        <p:nvSpPr>
          <p:cNvPr id="14" name="object 3">
            <a:extLst>
              <a:ext uri="{FF2B5EF4-FFF2-40B4-BE49-F238E27FC236}">
                <a16:creationId xmlns:a16="http://schemas.microsoft.com/office/drawing/2014/main" id="{220A0F9B-B315-3182-5C59-BD5C06BEF720}"/>
              </a:ext>
            </a:extLst>
          </p:cNvPr>
          <p:cNvSpPr/>
          <p:nvPr/>
        </p:nvSpPr>
        <p:spPr>
          <a:xfrm>
            <a:off x="7944357" y="1614297"/>
            <a:ext cx="12700" cy="4508500"/>
          </a:xfrm>
          <a:custGeom>
            <a:avLst/>
            <a:gdLst/>
            <a:ahLst/>
            <a:cxnLst/>
            <a:rect l="l" t="t" r="r" b="b"/>
            <a:pathLst>
              <a:path w="12700" h="4508500">
                <a:moveTo>
                  <a:pt x="0" y="4508017"/>
                </a:moveTo>
                <a:lnTo>
                  <a:pt x="12700" y="4508017"/>
                </a:lnTo>
                <a:lnTo>
                  <a:pt x="12700" y="0"/>
                </a:lnTo>
                <a:lnTo>
                  <a:pt x="0" y="0"/>
                </a:lnTo>
                <a:lnTo>
                  <a:pt x="0" y="4508017"/>
                </a:lnTo>
                <a:close/>
              </a:path>
            </a:pathLst>
          </a:custGeom>
          <a:solidFill>
            <a:srgbClr val="8A8580"/>
          </a:solidFill>
        </p:spPr>
        <p:txBody>
          <a:bodyPr wrap="square" lIns="0" tIns="0" rIns="0" bIns="0" rtlCol="0"/>
          <a:lstStyle/>
          <a:p>
            <a:endParaRPr/>
          </a:p>
        </p:txBody>
      </p:sp>
      <p:sp>
        <p:nvSpPr>
          <p:cNvPr id="15" name="object 4">
            <a:extLst>
              <a:ext uri="{FF2B5EF4-FFF2-40B4-BE49-F238E27FC236}">
                <a16:creationId xmlns:a16="http://schemas.microsoft.com/office/drawing/2014/main" id="{8096970E-2D26-0734-3BC0-7A9954A9D643}"/>
              </a:ext>
            </a:extLst>
          </p:cNvPr>
          <p:cNvSpPr/>
          <p:nvPr/>
        </p:nvSpPr>
        <p:spPr>
          <a:xfrm>
            <a:off x="4259326" y="1614297"/>
            <a:ext cx="12700" cy="4508500"/>
          </a:xfrm>
          <a:custGeom>
            <a:avLst/>
            <a:gdLst/>
            <a:ahLst/>
            <a:cxnLst/>
            <a:rect l="l" t="t" r="r" b="b"/>
            <a:pathLst>
              <a:path w="12700" h="4508500">
                <a:moveTo>
                  <a:pt x="0" y="4508017"/>
                </a:moveTo>
                <a:lnTo>
                  <a:pt x="12700" y="4508017"/>
                </a:lnTo>
                <a:lnTo>
                  <a:pt x="12700" y="0"/>
                </a:lnTo>
                <a:lnTo>
                  <a:pt x="0" y="0"/>
                </a:lnTo>
                <a:lnTo>
                  <a:pt x="0" y="4508017"/>
                </a:lnTo>
                <a:close/>
              </a:path>
            </a:pathLst>
          </a:custGeom>
          <a:solidFill>
            <a:srgbClr val="8A8580"/>
          </a:solidFill>
        </p:spPr>
        <p:txBody>
          <a:bodyPr wrap="square" lIns="0" tIns="0" rIns="0" bIns="0" rtlCol="0"/>
          <a:lstStyle/>
          <a:p>
            <a:endParaRPr/>
          </a:p>
        </p:txBody>
      </p:sp>
      <p:sp>
        <p:nvSpPr>
          <p:cNvPr id="16" name="object 5">
            <a:extLst>
              <a:ext uri="{FF2B5EF4-FFF2-40B4-BE49-F238E27FC236}">
                <a16:creationId xmlns:a16="http://schemas.microsoft.com/office/drawing/2014/main" id="{F00EDB62-C283-3F03-E14E-9A436E0ADB0A}"/>
              </a:ext>
            </a:extLst>
          </p:cNvPr>
          <p:cNvSpPr/>
          <p:nvPr/>
        </p:nvSpPr>
        <p:spPr>
          <a:xfrm>
            <a:off x="7944357" y="1614297"/>
            <a:ext cx="12700" cy="4508500"/>
          </a:xfrm>
          <a:custGeom>
            <a:avLst/>
            <a:gdLst/>
            <a:ahLst/>
            <a:cxnLst/>
            <a:rect l="l" t="t" r="r" b="b"/>
            <a:pathLst>
              <a:path w="12700" h="4508500">
                <a:moveTo>
                  <a:pt x="0" y="4508017"/>
                </a:moveTo>
                <a:lnTo>
                  <a:pt x="12700" y="4508017"/>
                </a:lnTo>
                <a:lnTo>
                  <a:pt x="12700" y="0"/>
                </a:lnTo>
                <a:lnTo>
                  <a:pt x="0" y="0"/>
                </a:lnTo>
                <a:lnTo>
                  <a:pt x="0" y="4508017"/>
                </a:lnTo>
                <a:close/>
              </a:path>
            </a:pathLst>
          </a:custGeom>
          <a:solidFill>
            <a:srgbClr val="8A8580"/>
          </a:solidFill>
        </p:spPr>
        <p:txBody>
          <a:bodyPr wrap="square" lIns="0" tIns="0" rIns="0" bIns="0" rtlCol="0"/>
          <a:lstStyle/>
          <a:p>
            <a:endParaRPr/>
          </a:p>
        </p:txBody>
      </p:sp>
      <p:sp>
        <p:nvSpPr>
          <p:cNvPr id="17" name="object 6">
            <a:extLst>
              <a:ext uri="{FF2B5EF4-FFF2-40B4-BE49-F238E27FC236}">
                <a16:creationId xmlns:a16="http://schemas.microsoft.com/office/drawing/2014/main" id="{15BF41C2-9E18-DDE4-453E-F8A5167B4C0F}"/>
              </a:ext>
            </a:extLst>
          </p:cNvPr>
          <p:cNvSpPr txBox="1"/>
          <p:nvPr/>
        </p:nvSpPr>
        <p:spPr>
          <a:xfrm>
            <a:off x="1238432" y="2936327"/>
            <a:ext cx="1497965" cy="354584"/>
          </a:xfrm>
          <a:prstGeom prst="rect">
            <a:avLst/>
          </a:prstGeom>
        </p:spPr>
        <p:txBody>
          <a:bodyPr vert="horz" wrap="square" lIns="0" tIns="15875" rIns="0" bIns="0" rtlCol="0">
            <a:spAutoFit/>
          </a:bodyPr>
          <a:lstStyle/>
          <a:p>
            <a:pPr marL="12700">
              <a:lnSpc>
                <a:spcPct val="100000"/>
              </a:lnSpc>
              <a:spcBef>
                <a:spcPts val="125"/>
              </a:spcBef>
            </a:pPr>
            <a:r>
              <a:rPr sz="1100" spc="-10" dirty="0">
                <a:solidFill>
                  <a:srgbClr val="FFFFFF"/>
                </a:solidFill>
                <a:cs typeface="Calibri"/>
              </a:rPr>
              <a:t>Autonomous</a:t>
            </a:r>
            <a:r>
              <a:rPr lang="en-US" sz="1100" spc="-10" dirty="0">
                <a:solidFill>
                  <a:srgbClr val="FFFFFF"/>
                </a:solidFill>
                <a:cs typeface="Calibri"/>
              </a:rPr>
              <a:t> AI</a:t>
            </a:r>
            <a:r>
              <a:rPr sz="1100" spc="5" dirty="0">
                <a:solidFill>
                  <a:srgbClr val="FFFFFF"/>
                </a:solidFill>
                <a:cs typeface="Calibri"/>
              </a:rPr>
              <a:t> </a:t>
            </a:r>
            <a:r>
              <a:rPr sz="1100" spc="-10" dirty="0">
                <a:solidFill>
                  <a:srgbClr val="FFFFFF"/>
                </a:solidFill>
                <a:cs typeface="Calibri"/>
              </a:rPr>
              <a:t>Databases</a:t>
            </a:r>
            <a:endParaRPr sz="1100" dirty="0">
              <a:cs typeface="Calibri"/>
            </a:endParaRPr>
          </a:p>
        </p:txBody>
      </p:sp>
      <p:sp>
        <p:nvSpPr>
          <p:cNvPr id="18" name="object 7">
            <a:extLst>
              <a:ext uri="{FF2B5EF4-FFF2-40B4-BE49-F238E27FC236}">
                <a16:creationId xmlns:a16="http://schemas.microsoft.com/office/drawing/2014/main" id="{FBE47E36-7D07-58DC-C2D3-24784A5B9A21}"/>
              </a:ext>
            </a:extLst>
          </p:cNvPr>
          <p:cNvSpPr txBox="1"/>
          <p:nvPr/>
        </p:nvSpPr>
        <p:spPr>
          <a:xfrm>
            <a:off x="1411775" y="3292796"/>
            <a:ext cx="2551430" cy="841256"/>
          </a:xfrm>
          <a:prstGeom prst="rect">
            <a:avLst/>
          </a:prstGeom>
        </p:spPr>
        <p:txBody>
          <a:bodyPr vert="horz" wrap="square" lIns="0" tIns="86360" rIns="0" bIns="0" rtlCol="0">
            <a:spAutoFit/>
          </a:bodyPr>
          <a:lstStyle/>
          <a:p>
            <a:pPr marL="185420" indent="-172720">
              <a:lnSpc>
                <a:spcPct val="100000"/>
              </a:lnSpc>
              <a:spcBef>
                <a:spcPts val="680"/>
              </a:spcBef>
              <a:buClr>
                <a:srgbClr val="EFCC71"/>
              </a:buClr>
              <a:buFont typeface="Arial"/>
              <a:buChar char="•"/>
              <a:tabLst>
                <a:tab pos="185420" algn="l"/>
              </a:tabLst>
            </a:pPr>
            <a:r>
              <a:rPr sz="1100" dirty="0">
                <a:solidFill>
                  <a:srgbClr val="FFFFFF"/>
                </a:solidFill>
                <a:cs typeface="Calibri"/>
              </a:rPr>
              <a:t>All</a:t>
            </a:r>
            <a:r>
              <a:rPr sz="1100" spc="-65" dirty="0">
                <a:solidFill>
                  <a:srgbClr val="FFFFFF"/>
                </a:solidFill>
                <a:cs typeface="Calibri"/>
              </a:rPr>
              <a:t> </a:t>
            </a:r>
            <a:r>
              <a:rPr sz="1100" dirty="0">
                <a:solidFill>
                  <a:srgbClr val="FFFFFF"/>
                </a:solidFill>
                <a:cs typeface="Calibri"/>
              </a:rPr>
              <a:t>Autonomous</a:t>
            </a:r>
            <a:r>
              <a:rPr sz="1100" spc="20" dirty="0">
                <a:solidFill>
                  <a:srgbClr val="FFFFFF"/>
                </a:solidFill>
                <a:cs typeface="Calibri"/>
              </a:rPr>
              <a:t> </a:t>
            </a:r>
            <a:r>
              <a:rPr lang="en-US" sz="1100" spc="20" dirty="0">
                <a:solidFill>
                  <a:srgbClr val="FFFFFF"/>
                </a:solidFill>
                <a:cs typeface="Calibri"/>
              </a:rPr>
              <a:t>AI </a:t>
            </a:r>
            <a:r>
              <a:rPr sz="1100" dirty="0">
                <a:solidFill>
                  <a:srgbClr val="FFFFFF"/>
                </a:solidFill>
                <a:cs typeface="Calibri"/>
              </a:rPr>
              <a:t>DB</a:t>
            </a:r>
            <a:r>
              <a:rPr sz="1100" spc="-20" dirty="0">
                <a:solidFill>
                  <a:srgbClr val="FFFFFF"/>
                </a:solidFill>
                <a:cs typeface="Calibri"/>
              </a:rPr>
              <a:t> </a:t>
            </a:r>
            <a:r>
              <a:rPr sz="1100" spc="-10" dirty="0">
                <a:solidFill>
                  <a:srgbClr val="FFFFFF"/>
                </a:solidFill>
                <a:cs typeface="Calibri"/>
              </a:rPr>
              <a:t>workload</a:t>
            </a:r>
            <a:r>
              <a:rPr sz="1100" dirty="0">
                <a:solidFill>
                  <a:srgbClr val="FFFFFF"/>
                </a:solidFill>
                <a:cs typeface="Calibri"/>
              </a:rPr>
              <a:t> </a:t>
            </a:r>
            <a:r>
              <a:rPr sz="1100" spc="-20" dirty="0">
                <a:solidFill>
                  <a:srgbClr val="FFFFFF"/>
                </a:solidFill>
                <a:cs typeface="Calibri"/>
              </a:rPr>
              <a:t>types</a:t>
            </a:r>
            <a:endParaRPr sz="1100" dirty="0">
              <a:cs typeface="Calibri"/>
            </a:endParaRPr>
          </a:p>
          <a:p>
            <a:pPr marL="185420" indent="-172720">
              <a:lnSpc>
                <a:spcPct val="100000"/>
              </a:lnSpc>
              <a:spcBef>
                <a:spcPts val="580"/>
              </a:spcBef>
              <a:buClr>
                <a:srgbClr val="EFCC71"/>
              </a:buClr>
              <a:buFont typeface="Arial"/>
              <a:buChar char="•"/>
              <a:tabLst>
                <a:tab pos="185420" algn="l"/>
              </a:tabLst>
            </a:pPr>
            <a:r>
              <a:rPr sz="1100" spc="-10" dirty="0">
                <a:solidFill>
                  <a:srgbClr val="FFFFFF"/>
                </a:solidFill>
                <a:cs typeface="Calibri"/>
              </a:rPr>
              <a:t>Autonomous</a:t>
            </a:r>
            <a:r>
              <a:rPr lang="en-US" sz="1100" spc="-10" dirty="0">
                <a:solidFill>
                  <a:srgbClr val="FFFFFF"/>
                </a:solidFill>
                <a:cs typeface="Calibri"/>
              </a:rPr>
              <a:t> AI</a:t>
            </a:r>
            <a:r>
              <a:rPr sz="1100" spc="-35" dirty="0">
                <a:solidFill>
                  <a:srgbClr val="FFFFFF"/>
                </a:solidFill>
                <a:cs typeface="Calibri"/>
              </a:rPr>
              <a:t> </a:t>
            </a:r>
            <a:r>
              <a:rPr sz="1100" dirty="0">
                <a:solidFill>
                  <a:srgbClr val="FFFFFF"/>
                </a:solidFill>
                <a:cs typeface="Calibri"/>
              </a:rPr>
              <a:t>Database</a:t>
            </a:r>
            <a:r>
              <a:rPr sz="1100" spc="-15" dirty="0">
                <a:solidFill>
                  <a:srgbClr val="FFFFFF"/>
                </a:solidFill>
                <a:cs typeface="Calibri"/>
              </a:rPr>
              <a:t> </a:t>
            </a:r>
            <a:r>
              <a:rPr sz="1100" dirty="0">
                <a:solidFill>
                  <a:srgbClr val="FFFFFF"/>
                </a:solidFill>
                <a:cs typeface="Calibri"/>
              </a:rPr>
              <a:t>for</a:t>
            </a:r>
            <a:r>
              <a:rPr sz="1100" spc="-45" dirty="0">
                <a:solidFill>
                  <a:srgbClr val="FFFFFF"/>
                </a:solidFill>
                <a:cs typeface="Calibri"/>
              </a:rPr>
              <a:t> </a:t>
            </a:r>
            <a:r>
              <a:rPr sz="1100" spc="-10" dirty="0">
                <a:solidFill>
                  <a:srgbClr val="FFFFFF"/>
                </a:solidFill>
                <a:cs typeface="Calibri"/>
              </a:rPr>
              <a:t>Developers</a:t>
            </a:r>
            <a:endParaRPr sz="1100" dirty="0">
              <a:cs typeface="Calibri"/>
            </a:endParaRPr>
          </a:p>
        </p:txBody>
      </p:sp>
      <p:sp>
        <p:nvSpPr>
          <p:cNvPr id="19" name="object 8">
            <a:extLst>
              <a:ext uri="{FF2B5EF4-FFF2-40B4-BE49-F238E27FC236}">
                <a16:creationId xmlns:a16="http://schemas.microsoft.com/office/drawing/2014/main" id="{EA5211AA-9917-AF74-BA07-D40E5BE914EA}"/>
              </a:ext>
            </a:extLst>
          </p:cNvPr>
          <p:cNvSpPr txBox="1"/>
          <p:nvPr/>
        </p:nvSpPr>
        <p:spPr>
          <a:xfrm>
            <a:off x="1238432" y="4144837"/>
            <a:ext cx="2279015" cy="939360"/>
          </a:xfrm>
          <a:prstGeom prst="rect">
            <a:avLst/>
          </a:prstGeom>
        </p:spPr>
        <p:txBody>
          <a:bodyPr vert="horz" wrap="square" lIns="0" tIns="94615" rIns="0" bIns="0" rtlCol="0">
            <a:spAutoFit/>
          </a:bodyPr>
          <a:lstStyle/>
          <a:p>
            <a:pPr marL="12700">
              <a:lnSpc>
                <a:spcPct val="100000"/>
              </a:lnSpc>
              <a:spcBef>
                <a:spcPts val="745"/>
              </a:spcBef>
            </a:pPr>
            <a:r>
              <a:rPr sz="1100" spc="-10" dirty="0">
                <a:solidFill>
                  <a:srgbClr val="FFFFFF"/>
                </a:solidFill>
                <a:cs typeface="Calibri"/>
              </a:rPr>
              <a:t>High-Performance </a:t>
            </a:r>
            <a:r>
              <a:rPr sz="1100" dirty="0">
                <a:solidFill>
                  <a:srgbClr val="FFFFFF"/>
                </a:solidFill>
                <a:cs typeface="Calibri"/>
              </a:rPr>
              <a:t>Database</a:t>
            </a:r>
            <a:r>
              <a:rPr sz="1100" spc="-10" dirty="0">
                <a:solidFill>
                  <a:srgbClr val="FFFFFF"/>
                </a:solidFill>
                <a:cs typeface="Calibri"/>
              </a:rPr>
              <a:t> Options</a:t>
            </a:r>
            <a:endParaRPr sz="1100" dirty="0">
              <a:cs typeface="Calibri"/>
            </a:endParaRPr>
          </a:p>
          <a:p>
            <a:pPr marL="368300" indent="-172720">
              <a:lnSpc>
                <a:spcPct val="100000"/>
              </a:lnSpc>
              <a:spcBef>
                <a:spcPts val="650"/>
              </a:spcBef>
              <a:buClr>
                <a:srgbClr val="E8AE20"/>
              </a:buClr>
              <a:buFont typeface="Arial"/>
              <a:buChar char="•"/>
              <a:tabLst>
                <a:tab pos="368300" algn="l"/>
              </a:tabLst>
            </a:pPr>
            <a:r>
              <a:rPr sz="1100" dirty="0">
                <a:solidFill>
                  <a:srgbClr val="FFFFFF"/>
                </a:solidFill>
                <a:cs typeface="Calibri"/>
              </a:rPr>
              <a:t>Oracle </a:t>
            </a:r>
            <a:r>
              <a:rPr sz="1100" spc="-10" dirty="0">
                <a:solidFill>
                  <a:srgbClr val="FFFFFF"/>
                </a:solidFill>
                <a:cs typeface="Calibri"/>
              </a:rPr>
              <a:t>Base</a:t>
            </a:r>
            <a:r>
              <a:rPr sz="1100" spc="-55" dirty="0">
                <a:solidFill>
                  <a:srgbClr val="FFFFFF"/>
                </a:solidFill>
                <a:cs typeface="Calibri"/>
              </a:rPr>
              <a:t> </a:t>
            </a:r>
            <a:r>
              <a:rPr sz="1100" dirty="0">
                <a:solidFill>
                  <a:srgbClr val="FFFFFF"/>
                </a:solidFill>
                <a:cs typeface="Calibri"/>
              </a:rPr>
              <a:t>Database</a:t>
            </a:r>
            <a:r>
              <a:rPr sz="1100" spc="-55" dirty="0">
                <a:solidFill>
                  <a:srgbClr val="FFFFFF"/>
                </a:solidFill>
                <a:cs typeface="Calibri"/>
              </a:rPr>
              <a:t> </a:t>
            </a:r>
            <a:r>
              <a:rPr sz="1100" spc="-10" dirty="0">
                <a:solidFill>
                  <a:srgbClr val="FFFFFF"/>
                </a:solidFill>
                <a:cs typeface="Calibri"/>
              </a:rPr>
              <a:t>Service</a:t>
            </a:r>
            <a:endParaRPr sz="1100" dirty="0">
              <a:cs typeface="Calibri"/>
            </a:endParaRPr>
          </a:p>
          <a:p>
            <a:pPr marL="368300" indent="-172720">
              <a:lnSpc>
                <a:spcPct val="100000"/>
              </a:lnSpc>
              <a:spcBef>
                <a:spcPts val="580"/>
              </a:spcBef>
              <a:buClr>
                <a:srgbClr val="E8AE20"/>
              </a:buClr>
              <a:buFont typeface="Arial"/>
              <a:buChar char="•"/>
              <a:tabLst>
                <a:tab pos="368300" algn="l"/>
              </a:tabLst>
            </a:pPr>
            <a:r>
              <a:rPr sz="1100" dirty="0">
                <a:solidFill>
                  <a:srgbClr val="FFFFFF"/>
                </a:solidFill>
                <a:cs typeface="Calibri"/>
              </a:rPr>
              <a:t>Oracle</a:t>
            </a:r>
            <a:r>
              <a:rPr sz="1100" spc="-20" dirty="0">
                <a:solidFill>
                  <a:srgbClr val="FFFFFF"/>
                </a:solidFill>
                <a:cs typeface="Calibri"/>
              </a:rPr>
              <a:t> </a:t>
            </a:r>
            <a:r>
              <a:rPr sz="1100" spc="-10" dirty="0">
                <a:solidFill>
                  <a:srgbClr val="FFFFFF"/>
                </a:solidFill>
                <a:cs typeface="Calibri"/>
              </a:rPr>
              <a:t>Exadata</a:t>
            </a:r>
            <a:r>
              <a:rPr sz="1100" spc="-70" dirty="0">
                <a:solidFill>
                  <a:srgbClr val="FFFFFF"/>
                </a:solidFill>
                <a:cs typeface="Calibri"/>
              </a:rPr>
              <a:t> </a:t>
            </a:r>
            <a:r>
              <a:rPr sz="1100" spc="-10" dirty="0">
                <a:solidFill>
                  <a:srgbClr val="FFFFFF"/>
                </a:solidFill>
                <a:cs typeface="Calibri"/>
              </a:rPr>
              <a:t>Service</a:t>
            </a:r>
            <a:endParaRPr sz="1100" dirty="0">
              <a:cs typeface="Calibri"/>
            </a:endParaRPr>
          </a:p>
        </p:txBody>
      </p:sp>
      <p:sp>
        <p:nvSpPr>
          <p:cNvPr id="20" name="object 9">
            <a:extLst>
              <a:ext uri="{FF2B5EF4-FFF2-40B4-BE49-F238E27FC236}">
                <a16:creationId xmlns:a16="http://schemas.microsoft.com/office/drawing/2014/main" id="{5E788FD9-B9F3-627E-1943-D24DAB6AF5ED}"/>
              </a:ext>
            </a:extLst>
          </p:cNvPr>
          <p:cNvSpPr txBox="1"/>
          <p:nvPr/>
        </p:nvSpPr>
        <p:spPr>
          <a:xfrm>
            <a:off x="1238432" y="5269458"/>
            <a:ext cx="2559685" cy="938719"/>
          </a:xfrm>
          <a:prstGeom prst="rect">
            <a:avLst/>
          </a:prstGeom>
        </p:spPr>
        <p:txBody>
          <a:bodyPr vert="horz" wrap="square" lIns="0" tIns="93980" rIns="0" bIns="0" rtlCol="0">
            <a:spAutoFit/>
          </a:bodyPr>
          <a:lstStyle/>
          <a:p>
            <a:pPr marL="12700">
              <a:lnSpc>
                <a:spcPct val="100000"/>
              </a:lnSpc>
              <a:spcBef>
                <a:spcPts val="740"/>
              </a:spcBef>
            </a:pPr>
            <a:r>
              <a:rPr sz="1100" dirty="0">
                <a:solidFill>
                  <a:srgbClr val="FFFFFF"/>
                </a:solidFill>
                <a:cs typeface="Calibri"/>
              </a:rPr>
              <a:t>Always</a:t>
            </a:r>
            <a:r>
              <a:rPr sz="1100" spc="-25" dirty="0">
                <a:solidFill>
                  <a:srgbClr val="FFFFFF"/>
                </a:solidFill>
                <a:cs typeface="Calibri"/>
              </a:rPr>
              <a:t> </a:t>
            </a:r>
            <a:r>
              <a:rPr sz="1100" dirty="0">
                <a:solidFill>
                  <a:srgbClr val="FFFFFF"/>
                </a:solidFill>
                <a:cs typeface="Calibri"/>
              </a:rPr>
              <a:t>free</a:t>
            </a:r>
            <a:r>
              <a:rPr sz="1100" spc="-60" dirty="0">
                <a:solidFill>
                  <a:srgbClr val="FFFFFF"/>
                </a:solidFill>
                <a:cs typeface="Calibri"/>
              </a:rPr>
              <a:t> </a:t>
            </a:r>
            <a:r>
              <a:rPr sz="1100" spc="-20" dirty="0">
                <a:solidFill>
                  <a:srgbClr val="FFFFFF"/>
                </a:solidFill>
                <a:cs typeface="Calibri"/>
              </a:rPr>
              <a:t>tier</a:t>
            </a:r>
            <a:endParaRPr sz="1100" dirty="0">
              <a:cs typeface="Calibri"/>
            </a:endParaRPr>
          </a:p>
          <a:p>
            <a:pPr marL="368300" indent="-172720">
              <a:lnSpc>
                <a:spcPct val="100000"/>
              </a:lnSpc>
              <a:spcBef>
                <a:spcPts val="650"/>
              </a:spcBef>
              <a:buClr>
                <a:srgbClr val="E8AE20"/>
              </a:buClr>
              <a:buFont typeface="Arial"/>
              <a:buChar char="•"/>
              <a:tabLst>
                <a:tab pos="368300" algn="l"/>
              </a:tabLst>
            </a:pPr>
            <a:r>
              <a:rPr sz="1100" dirty="0">
                <a:solidFill>
                  <a:srgbClr val="FFFFFF"/>
                </a:solidFill>
                <a:cs typeface="Calibri"/>
              </a:rPr>
              <a:t>Always</a:t>
            </a:r>
            <a:r>
              <a:rPr sz="1100" spc="-15" dirty="0">
                <a:solidFill>
                  <a:srgbClr val="FFFFFF"/>
                </a:solidFill>
                <a:cs typeface="Calibri"/>
              </a:rPr>
              <a:t> </a:t>
            </a:r>
            <a:r>
              <a:rPr sz="1100" spc="-10" dirty="0">
                <a:solidFill>
                  <a:srgbClr val="FFFFFF"/>
                </a:solidFill>
                <a:cs typeface="Calibri"/>
              </a:rPr>
              <a:t>Free</a:t>
            </a:r>
            <a:r>
              <a:rPr sz="1100" spc="-55" dirty="0">
                <a:solidFill>
                  <a:srgbClr val="FFFFFF"/>
                </a:solidFill>
                <a:cs typeface="Calibri"/>
              </a:rPr>
              <a:t> </a:t>
            </a:r>
            <a:r>
              <a:rPr sz="1100" dirty="0">
                <a:solidFill>
                  <a:srgbClr val="FFFFFF"/>
                </a:solidFill>
                <a:cs typeface="Calibri"/>
              </a:rPr>
              <a:t>APEX</a:t>
            </a:r>
            <a:r>
              <a:rPr sz="1100" spc="-70" dirty="0">
                <a:solidFill>
                  <a:srgbClr val="FFFFFF"/>
                </a:solidFill>
                <a:cs typeface="Calibri"/>
              </a:rPr>
              <a:t> </a:t>
            </a:r>
            <a:r>
              <a:rPr sz="1100" spc="-10" dirty="0">
                <a:solidFill>
                  <a:srgbClr val="FFFFFF"/>
                </a:solidFill>
                <a:cs typeface="Calibri"/>
              </a:rPr>
              <a:t>Service</a:t>
            </a:r>
            <a:endParaRPr sz="1100" dirty="0">
              <a:cs typeface="Calibri"/>
            </a:endParaRPr>
          </a:p>
          <a:p>
            <a:pPr marL="368300" indent="-172720">
              <a:lnSpc>
                <a:spcPct val="100000"/>
              </a:lnSpc>
              <a:spcBef>
                <a:spcPts val="580"/>
              </a:spcBef>
              <a:buClr>
                <a:srgbClr val="E8AE20"/>
              </a:buClr>
              <a:buFont typeface="Arial"/>
              <a:buChar char="•"/>
              <a:tabLst>
                <a:tab pos="368300" algn="l"/>
              </a:tabLst>
            </a:pPr>
            <a:r>
              <a:rPr sz="1100" dirty="0">
                <a:solidFill>
                  <a:srgbClr val="FFFFFF"/>
                </a:solidFill>
                <a:cs typeface="Calibri"/>
              </a:rPr>
              <a:t>Always</a:t>
            </a:r>
            <a:r>
              <a:rPr sz="1100" spc="-50" dirty="0">
                <a:solidFill>
                  <a:srgbClr val="FFFFFF"/>
                </a:solidFill>
                <a:cs typeface="Calibri"/>
              </a:rPr>
              <a:t> </a:t>
            </a:r>
            <a:r>
              <a:rPr sz="1100" spc="-10" dirty="0">
                <a:solidFill>
                  <a:srgbClr val="FFFFFF"/>
                </a:solidFill>
                <a:cs typeface="Calibri"/>
              </a:rPr>
              <a:t>Free</a:t>
            </a:r>
            <a:r>
              <a:rPr sz="1100" spc="-60" dirty="0">
                <a:solidFill>
                  <a:srgbClr val="FFFFFF"/>
                </a:solidFill>
                <a:cs typeface="Calibri"/>
              </a:rPr>
              <a:t> </a:t>
            </a:r>
            <a:r>
              <a:rPr sz="1100" dirty="0">
                <a:solidFill>
                  <a:srgbClr val="FFFFFF"/>
                </a:solidFill>
                <a:cs typeface="Calibri"/>
              </a:rPr>
              <a:t>Autonomous</a:t>
            </a:r>
            <a:r>
              <a:rPr lang="en-US" sz="1100" dirty="0">
                <a:solidFill>
                  <a:srgbClr val="FFFFFF"/>
                </a:solidFill>
                <a:cs typeface="Calibri"/>
              </a:rPr>
              <a:t> AI</a:t>
            </a:r>
            <a:r>
              <a:rPr sz="1100" spc="-35" dirty="0">
                <a:solidFill>
                  <a:srgbClr val="FFFFFF"/>
                </a:solidFill>
                <a:cs typeface="Calibri"/>
              </a:rPr>
              <a:t> </a:t>
            </a:r>
            <a:r>
              <a:rPr sz="1100" spc="-10" dirty="0">
                <a:solidFill>
                  <a:srgbClr val="FFFFFF"/>
                </a:solidFill>
                <a:cs typeface="Calibri"/>
              </a:rPr>
              <a:t>Database</a:t>
            </a:r>
            <a:endParaRPr sz="1100" dirty="0">
              <a:cs typeface="Calibri"/>
            </a:endParaRPr>
          </a:p>
        </p:txBody>
      </p:sp>
      <p:sp>
        <p:nvSpPr>
          <p:cNvPr id="21" name="object 10">
            <a:extLst>
              <a:ext uri="{FF2B5EF4-FFF2-40B4-BE49-F238E27FC236}">
                <a16:creationId xmlns:a16="http://schemas.microsoft.com/office/drawing/2014/main" id="{F7B94A34-F90A-51E4-8E16-344E980C4E34}"/>
              </a:ext>
            </a:extLst>
          </p:cNvPr>
          <p:cNvSpPr txBox="1"/>
          <p:nvPr/>
        </p:nvSpPr>
        <p:spPr>
          <a:xfrm>
            <a:off x="4987163" y="3291141"/>
            <a:ext cx="1762760" cy="385362"/>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FFFFFF"/>
                </a:solidFill>
                <a:cs typeface="Calibri"/>
              </a:rPr>
              <a:t>All</a:t>
            </a:r>
            <a:r>
              <a:rPr sz="1200" spc="-65" dirty="0">
                <a:solidFill>
                  <a:srgbClr val="FFFFFF"/>
                </a:solidFill>
                <a:cs typeface="Calibri"/>
              </a:rPr>
              <a:t> </a:t>
            </a:r>
            <a:r>
              <a:rPr sz="1200" dirty="0">
                <a:solidFill>
                  <a:srgbClr val="FFFFFF"/>
                </a:solidFill>
                <a:cs typeface="Calibri"/>
              </a:rPr>
              <a:t>Oracle</a:t>
            </a:r>
            <a:r>
              <a:rPr sz="1200" spc="-35" dirty="0">
                <a:solidFill>
                  <a:srgbClr val="FFFFFF"/>
                </a:solidFill>
                <a:cs typeface="Calibri"/>
              </a:rPr>
              <a:t> </a:t>
            </a:r>
            <a:r>
              <a:rPr sz="1200" dirty="0">
                <a:solidFill>
                  <a:srgbClr val="FFFFFF"/>
                </a:solidFill>
                <a:cs typeface="Calibri"/>
              </a:rPr>
              <a:t>Database</a:t>
            </a:r>
            <a:r>
              <a:rPr sz="1200" spc="30" dirty="0">
                <a:solidFill>
                  <a:srgbClr val="FFFFFF"/>
                </a:solidFill>
                <a:cs typeface="Calibri"/>
              </a:rPr>
              <a:t> </a:t>
            </a:r>
            <a:r>
              <a:rPr sz="1200" spc="-10" dirty="0">
                <a:solidFill>
                  <a:srgbClr val="FFFFFF"/>
                </a:solidFill>
                <a:cs typeface="Calibri"/>
              </a:rPr>
              <a:t>editions</a:t>
            </a:r>
            <a:endParaRPr sz="1200" dirty="0">
              <a:cs typeface="Calibri"/>
            </a:endParaRPr>
          </a:p>
        </p:txBody>
      </p:sp>
      <p:sp>
        <p:nvSpPr>
          <p:cNvPr id="22" name="object 11">
            <a:extLst>
              <a:ext uri="{FF2B5EF4-FFF2-40B4-BE49-F238E27FC236}">
                <a16:creationId xmlns:a16="http://schemas.microsoft.com/office/drawing/2014/main" id="{4002B30F-E221-1AA8-B761-272A3EC9D3DF}"/>
              </a:ext>
            </a:extLst>
          </p:cNvPr>
          <p:cNvSpPr txBox="1"/>
          <p:nvPr/>
        </p:nvSpPr>
        <p:spPr>
          <a:xfrm>
            <a:off x="4987163" y="3758120"/>
            <a:ext cx="953135" cy="385362"/>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FFFFFF"/>
                </a:solidFill>
                <a:cs typeface="Calibri"/>
              </a:rPr>
              <a:t>Oracle</a:t>
            </a:r>
            <a:r>
              <a:rPr sz="1200" spc="-20" dirty="0">
                <a:solidFill>
                  <a:srgbClr val="FFFFFF"/>
                </a:solidFill>
                <a:cs typeface="Calibri"/>
              </a:rPr>
              <a:t> </a:t>
            </a:r>
            <a:r>
              <a:rPr sz="1200" spc="-10" dirty="0">
                <a:solidFill>
                  <a:srgbClr val="FFFFFF"/>
                </a:solidFill>
                <a:cs typeface="Calibri"/>
              </a:rPr>
              <a:t>Exadata</a:t>
            </a:r>
            <a:endParaRPr sz="1200">
              <a:cs typeface="Calibri"/>
            </a:endParaRPr>
          </a:p>
        </p:txBody>
      </p:sp>
      <p:sp>
        <p:nvSpPr>
          <p:cNvPr id="23" name="object 12">
            <a:extLst>
              <a:ext uri="{FF2B5EF4-FFF2-40B4-BE49-F238E27FC236}">
                <a16:creationId xmlns:a16="http://schemas.microsoft.com/office/drawing/2014/main" id="{F0E4A304-3750-042E-309E-201C30AB4963}"/>
              </a:ext>
            </a:extLst>
          </p:cNvPr>
          <p:cNvSpPr txBox="1"/>
          <p:nvPr/>
        </p:nvSpPr>
        <p:spPr>
          <a:xfrm>
            <a:off x="4987163" y="4225671"/>
            <a:ext cx="1349375" cy="385362"/>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FFFFFF"/>
                </a:solidFill>
                <a:cs typeface="Calibri"/>
              </a:rPr>
              <a:t>Oracle</a:t>
            </a:r>
            <a:r>
              <a:rPr sz="1200" spc="-15" dirty="0">
                <a:solidFill>
                  <a:srgbClr val="FFFFFF"/>
                </a:solidFill>
                <a:cs typeface="Calibri"/>
              </a:rPr>
              <a:t> </a:t>
            </a:r>
            <a:r>
              <a:rPr sz="1200" spc="-10" dirty="0">
                <a:solidFill>
                  <a:srgbClr val="FFFFFF"/>
                </a:solidFill>
                <a:cs typeface="Calibri"/>
              </a:rPr>
              <a:t>Database</a:t>
            </a:r>
            <a:r>
              <a:rPr sz="1200" spc="-55" dirty="0">
                <a:solidFill>
                  <a:srgbClr val="FFFFFF"/>
                </a:solidFill>
                <a:cs typeface="Calibri"/>
              </a:rPr>
              <a:t> </a:t>
            </a:r>
            <a:r>
              <a:rPr sz="1200" spc="-20" dirty="0">
                <a:solidFill>
                  <a:srgbClr val="FFFFFF"/>
                </a:solidFill>
                <a:cs typeface="Calibri"/>
              </a:rPr>
              <a:t>Free</a:t>
            </a:r>
            <a:endParaRPr sz="1200">
              <a:cs typeface="Calibri"/>
            </a:endParaRPr>
          </a:p>
        </p:txBody>
      </p:sp>
      <p:sp>
        <p:nvSpPr>
          <p:cNvPr id="24" name="object 13">
            <a:extLst>
              <a:ext uri="{FF2B5EF4-FFF2-40B4-BE49-F238E27FC236}">
                <a16:creationId xmlns:a16="http://schemas.microsoft.com/office/drawing/2014/main" id="{0A4FF048-A921-07E0-E40E-1BA23FE73DFB}"/>
              </a:ext>
            </a:extLst>
          </p:cNvPr>
          <p:cNvSpPr txBox="1"/>
          <p:nvPr/>
        </p:nvSpPr>
        <p:spPr>
          <a:xfrm>
            <a:off x="8856726" y="3224593"/>
            <a:ext cx="1840864" cy="385362"/>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FFFFFF"/>
                </a:solidFill>
                <a:cs typeface="Calibri"/>
              </a:rPr>
              <a:t>Oracle</a:t>
            </a:r>
            <a:r>
              <a:rPr sz="1200" spc="-50" dirty="0">
                <a:solidFill>
                  <a:srgbClr val="FFFFFF"/>
                </a:solidFill>
                <a:cs typeface="Calibri"/>
              </a:rPr>
              <a:t> </a:t>
            </a:r>
            <a:r>
              <a:rPr sz="1200" spc="-10" dirty="0">
                <a:solidFill>
                  <a:srgbClr val="FFFFFF"/>
                </a:solidFill>
                <a:cs typeface="Calibri"/>
              </a:rPr>
              <a:t>Database@Multicloud</a:t>
            </a:r>
            <a:endParaRPr sz="1200">
              <a:cs typeface="Calibri"/>
            </a:endParaRPr>
          </a:p>
        </p:txBody>
      </p:sp>
      <p:sp>
        <p:nvSpPr>
          <p:cNvPr id="25" name="object 14">
            <a:extLst>
              <a:ext uri="{FF2B5EF4-FFF2-40B4-BE49-F238E27FC236}">
                <a16:creationId xmlns:a16="http://schemas.microsoft.com/office/drawing/2014/main" id="{E75D6341-46AC-723E-E009-65C2D3E36A77}"/>
              </a:ext>
            </a:extLst>
          </p:cNvPr>
          <p:cNvSpPr txBox="1"/>
          <p:nvPr/>
        </p:nvSpPr>
        <p:spPr>
          <a:xfrm>
            <a:off x="8856726" y="3700970"/>
            <a:ext cx="2105025" cy="385362"/>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FFFFFF"/>
                </a:solidFill>
                <a:cs typeface="Calibri"/>
              </a:rPr>
              <a:t>Amazon</a:t>
            </a:r>
            <a:r>
              <a:rPr sz="1200" spc="5" dirty="0">
                <a:solidFill>
                  <a:srgbClr val="FFFFFF"/>
                </a:solidFill>
                <a:cs typeface="Calibri"/>
              </a:rPr>
              <a:t> </a:t>
            </a:r>
            <a:r>
              <a:rPr sz="1200" dirty="0">
                <a:solidFill>
                  <a:srgbClr val="FFFFFF"/>
                </a:solidFill>
                <a:cs typeface="Calibri"/>
              </a:rPr>
              <a:t>RDS</a:t>
            </a:r>
            <a:r>
              <a:rPr sz="1200" spc="225" dirty="0">
                <a:solidFill>
                  <a:srgbClr val="FFFFFF"/>
                </a:solidFill>
                <a:cs typeface="Calibri"/>
              </a:rPr>
              <a:t> </a:t>
            </a:r>
            <a:r>
              <a:rPr sz="1200" dirty="0">
                <a:solidFill>
                  <a:srgbClr val="FFFFFF"/>
                </a:solidFill>
                <a:cs typeface="Calibri"/>
              </a:rPr>
              <a:t>for</a:t>
            </a:r>
            <a:r>
              <a:rPr sz="1200" spc="-65" dirty="0">
                <a:solidFill>
                  <a:srgbClr val="FFFFFF"/>
                </a:solidFill>
                <a:cs typeface="Calibri"/>
              </a:rPr>
              <a:t> </a:t>
            </a:r>
            <a:r>
              <a:rPr sz="1200" dirty="0">
                <a:solidFill>
                  <a:srgbClr val="FFFFFF"/>
                </a:solidFill>
                <a:cs typeface="Calibri"/>
              </a:rPr>
              <a:t>Oracle</a:t>
            </a:r>
            <a:r>
              <a:rPr sz="1200" spc="-30" dirty="0">
                <a:solidFill>
                  <a:srgbClr val="FFFFFF"/>
                </a:solidFill>
                <a:cs typeface="Calibri"/>
              </a:rPr>
              <a:t> </a:t>
            </a:r>
            <a:r>
              <a:rPr sz="1200" spc="-10" dirty="0">
                <a:solidFill>
                  <a:srgbClr val="FFFFFF"/>
                </a:solidFill>
                <a:cs typeface="Calibri"/>
              </a:rPr>
              <a:t>Database</a:t>
            </a:r>
            <a:endParaRPr sz="1200">
              <a:cs typeface="Calibri"/>
            </a:endParaRPr>
          </a:p>
        </p:txBody>
      </p:sp>
      <p:sp>
        <p:nvSpPr>
          <p:cNvPr id="26" name="object 15">
            <a:extLst>
              <a:ext uri="{FF2B5EF4-FFF2-40B4-BE49-F238E27FC236}">
                <a16:creationId xmlns:a16="http://schemas.microsoft.com/office/drawing/2014/main" id="{8C5580B4-9F5A-CBC0-7B91-DE457A7D0D5A}"/>
              </a:ext>
            </a:extLst>
          </p:cNvPr>
          <p:cNvSpPr txBox="1"/>
          <p:nvPr/>
        </p:nvSpPr>
        <p:spPr>
          <a:xfrm>
            <a:off x="8856726" y="4167949"/>
            <a:ext cx="1858010" cy="385362"/>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FFFFFF"/>
                </a:solidFill>
                <a:cs typeface="Calibri"/>
              </a:rPr>
              <a:t>All</a:t>
            </a:r>
            <a:r>
              <a:rPr sz="1200" spc="-40" dirty="0">
                <a:solidFill>
                  <a:srgbClr val="FFFFFF"/>
                </a:solidFill>
                <a:cs typeface="Calibri"/>
              </a:rPr>
              <a:t> </a:t>
            </a:r>
            <a:r>
              <a:rPr sz="1200" dirty="0">
                <a:solidFill>
                  <a:srgbClr val="FFFFFF"/>
                </a:solidFill>
                <a:cs typeface="Calibri"/>
              </a:rPr>
              <a:t>other</a:t>
            </a:r>
            <a:r>
              <a:rPr sz="1200" spc="-45" dirty="0">
                <a:solidFill>
                  <a:srgbClr val="FFFFFF"/>
                </a:solidFill>
                <a:cs typeface="Calibri"/>
              </a:rPr>
              <a:t> </a:t>
            </a:r>
            <a:r>
              <a:rPr sz="1200" dirty="0">
                <a:solidFill>
                  <a:srgbClr val="FFFFFF"/>
                </a:solidFill>
                <a:cs typeface="Calibri"/>
              </a:rPr>
              <a:t>major</a:t>
            </a:r>
            <a:r>
              <a:rPr sz="1200" spc="35" dirty="0">
                <a:solidFill>
                  <a:srgbClr val="FFFFFF"/>
                </a:solidFill>
                <a:cs typeface="Calibri"/>
              </a:rPr>
              <a:t> </a:t>
            </a:r>
            <a:r>
              <a:rPr sz="1200" dirty="0">
                <a:solidFill>
                  <a:srgbClr val="FFFFFF"/>
                </a:solidFill>
                <a:cs typeface="Calibri"/>
              </a:rPr>
              <a:t>clouds</a:t>
            </a:r>
            <a:r>
              <a:rPr sz="1200" spc="-20" dirty="0">
                <a:solidFill>
                  <a:srgbClr val="FFFFFF"/>
                </a:solidFill>
                <a:cs typeface="Calibri"/>
              </a:rPr>
              <a:t> </a:t>
            </a:r>
            <a:r>
              <a:rPr sz="1200" dirty="0">
                <a:solidFill>
                  <a:srgbClr val="FFFFFF"/>
                </a:solidFill>
                <a:cs typeface="Calibri"/>
              </a:rPr>
              <a:t>via</a:t>
            </a:r>
            <a:r>
              <a:rPr sz="1200" spc="15" dirty="0">
                <a:solidFill>
                  <a:srgbClr val="FFFFFF"/>
                </a:solidFill>
                <a:cs typeface="Calibri"/>
              </a:rPr>
              <a:t> </a:t>
            </a:r>
            <a:r>
              <a:rPr sz="1200" spc="-25" dirty="0">
                <a:solidFill>
                  <a:srgbClr val="FFFFFF"/>
                </a:solidFill>
                <a:cs typeface="Calibri"/>
              </a:rPr>
              <a:t>VM</a:t>
            </a:r>
            <a:endParaRPr sz="1200">
              <a:cs typeface="Calibri"/>
            </a:endParaRPr>
          </a:p>
        </p:txBody>
      </p:sp>
      <p:sp>
        <p:nvSpPr>
          <p:cNvPr id="27" name="object 16">
            <a:extLst>
              <a:ext uri="{FF2B5EF4-FFF2-40B4-BE49-F238E27FC236}">
                <a16:creationId xmlns:a16="http://schemas.microsoft.com/office/drawing/2014/main" id="{6D5C2B93-A0F6-D036-2681-3D1129131E71}"/>
              </a:ext>
            </a:extLst>
          </p:cNvPr>
          <p:cNvSpPr/>
          <p:nvPr/>
        </p:nvSpPr>
        <p:spPr>
          <a:xfrm>
            <a:off x="1405055" y="1700053"/>
            <a:ext cx="1788160" cy="897890"/>
          </a:xfrm>
          <a:custGeom>
            <a:avLst/>
            <a:gdLst/>
            <a:ahLst/>
            <a:cxnLst/>
            <a:rect l="l" t="t" r="r" b="b"/>
            <a:pathLst>
              <a:path w="1788160" h="897889">
                <a:moveTo>
                  <a:pt x="1037481" y="0"/>
                </a:moveTo>
                <a:lnTo>
                  <a:pt x="991030" y="1751"/>
                </a:lnTo>
                <a:lnTo>
                  <a:pt x="945041" y="8975"/>
                </a:lnTo>
                <a:lnTo>
                  <a:pt x="900037" y="21653"/>
                </a:lnTo>
                <a:lnTo>
                  <a:pt x="856541" y="39765"/>
                </a:lnTo>
                <a:lnTo>
                  <a:pt x="815072" y="63290"/>
                </a:lnTo>
                <a:lnTo>
                  <a:pt x="776155" y="92210"/>
                </a:lnTo>
                <a:lnTo>
                  <a:pt x="740311" y="126505"/>
                </a:lnTo>
                <a:lnTo>
                  <a:pt x="718158" y="145188"/>
                </a:lnTo>
                <a:lnTo>
                  <a:pt x="692675" y="158116"/>
                </a:lnTo>
                <a:lnTo>
                  <a:pt x="664937" y="164890"/>
                </a:lnTo>
                <a:lnTo>
                  <a:pt x="636021" y="165114"/>
                </a:lnTo>
                <a:lnTo>
                  <a:pt x="587925" y="164188"/>
                </a:lnTo>
                <a:lnTo>
                  <a:pt x="541325" y="170374"/>
                </a:lnTo>
                <a:lnTo>
                  <a:pt x="496829" y="183214"/>
                </a:lnTo>
                <a:lnTo>
                  <a:pt x="455045" y="202252"/>
                </a:lnTo>
                <a:lnTo>
                  <a:pt x="416580" y="227032"/>
                </a:lnTo>
                <a:lnTo>
                  <a:pt x="382041" y="257098"/>
                </a:lnTo>
                <a:lnTo>
                  <a:pt x="352036" y="291993"/>
                </a:lnTo>
                <a:lnTo>
                  <a:pt x="327173" y="331261"/>
                </a:lnTo>
                <a:lnTo>
                  <a:pt x="308059" y="374445"/>
                </a:lnTo>
                <a:lnTo>
                  <a:pt x="295302" y="421090"/>
                </a:lnTo>
                <a:lnTo>
                  <a:pt x="286482" y="448979"/>
                </a:lnTo>
                <a:lnTo>
                  <a:pt x="271904" y="473936"/>
                </a:lnTo>
                <a:lnTo>
                  <a:pt x="252219" y="495056"/>
                </a:lnTo>
                <a:lnTo>
                  <a:pt x="228080" y="511434"/>
                </a:lnTo>
                <a:lnTo>
                  <a:pt x="186608" y="536298"/>
                </a:lnTo>
                <a:lnTo>
                  <a:pt x="148668" y="565416"/>
                </a:lnTo>
                <a:lnTo>
                  <a:pt x="114510" y="598404"/>
                </a:lnTo>
                <a:lnTo>
                  <a:pt x="84387" y="634878"/>
                </a:lnTo>
                <a:lnTo>
                  <a:pt x="58549" y="674452"/>
                </a:lnTo>
                <a:lnTo>
                  <a:pt x="37248" y="716741"/>
                </a:lnTo>
                <a:lnTo>
                  <a:pt x="20734" y="761362"/>
                </a:lnTo>
                <a:lnTo>
                  <a:pt x="9258" y="807928"/>
                </a:lnTo>
                <a:lnTo>
                  <a:pt x="3072" y="856056"/>
                </a:lnTo>
                <a:lnTo>
                  <a:pt x="0" y="897561"/>
                </a:lnTo>
                <a:lnTo>
                  <a:pt x="743179" y="897561"/>
                </a:lnTo>
                <a:lnTo>
                  <a:pt x="721697" y="880759"/>
                </a:lnTo>
                <a:lnTo>
                  <a:pt x="701745" y="862219"/>
                </a:lnTo>
                <a:lnTo>
                  <a:pt x="683425" y="842046"/>
                </a:lnTo>
                <a:lnTo>
                  <a:pt x="666841" y="820343"/>
                </a:lnTo>
                <a:lnTo>
                  <a:pt x="85186" y="820343"/>
                </a:lnTo>
                <a:lnTo>
                  <a:pt x="98933" y="770078"/>
                </a:lnTo>
                <a:lnTo>
                  <a:pt x="119780" y="722974"/>
                </a:lnTo>
                <a:lnTo>
                  <a:pt x="147207" y="679728"/>
                </a:lnTo>
                <a:lnTo>
                  <a:pt x="180699" y="641037"/>
                </a:lnTo>
                <a:lnTo>
                  <a:pt x="219737" y="607598"/>
                </a:lnTo>
                <a:lnTo>
                  <a:pt x="263804" y="580106"/>
                </a:lnTo>
                <a:lnTo>
                  <a:pt x="302368" y="554069"/>
                </a:lnTo>
                <a:lnTo>
                  <a:pt x="333815" y="520453"/>
                </a:lnTo>
                <a:lnTo>
                  <a:pt x="357098" y="480673"/>
                </a:lnTo>
                <a:lnTo>
                  <a:pt x="371167" y="436147"/>
                </a:lnTo>
                <a:lnTo>
                  <a:pt x="384024" y="392384"/>
                </a:lnTo>
                <a:lnTo>
                  <a:pt x="404229" y="352855"/>
                </a:lnTo>
                <a:lnTo>
                  <a:pt x="430882" y="318233"/>
                </a:lnTo>
                <a:lnTo>
                  <a:pt x="463085" y="289193"/>
                </a:lnTo>
                <a:lnTo>
                  <a:pt x="499936" y="266408"/>
                </a:lnTo>
                <a:lnTo>
                  <a:pt x="540537" y="250554"/>
                </a:lnTo>
                <a:lnTo>
                  <a:pt x="583988" y="242303"/>
                </a:lnTo>
                <a:lnTo>
                  <a:pt x="629388" y="242331"/>
                </a:lnTo>
                <a:lnTo>
                  <a:pt x="676020" y="241668"/>
                </a:lnTo>
                <a:lnTo>
                  <a:pt x="720687" y="230459"/>
                </a:lnTo>
                <a:lnTo>
                  <a:pt x="761654" y="209357"/>
                </a:lnTo>
                <a:lnTo>
                  <a:pt x="797187" y="179013"/>
                </a:lnTo>
                <a:lnTo>
                  <a:pt x="817550" y="158906"/>
                </a:lnTo>
                <a:lnTo>
                  <a:pt x="839569" y="140742"/>
                </a:lnTo>
                <a:lnTo>
                  <a:pt x="888097" y="110675"/>
                </a:lnTo>
                <a:lnTo>
                  <a:pt x="931530" y="92757"/>
                </a:lnTo>
                <a:lnTo>
                  <a:pt x="975976" y="81678"/>
                </a:lnTo>
                <a:lnTo>
                  <a:pt x="1020778" y="77219"/>
                </a:lnTo>
                <a:lnTo>
                  <a:pt x="1065280" y="79159"/>
                </a:lnTo>
                <a:lnTo>
                  <a:pt x="1108824" y="87281"/>
                </a:lnTo>
                <a:lnTo>
                  <a:pt x="1150753" y="101364"/>
                </a:lnTo>
                <a:lnTo>
                  <a:pt x="1190412" y="121189"/>
                </a:lnTo>
                <a:lnTo>
                  <a:pt x="1227142" y="146538"/>
                </a:lnTo>
                <a:lnTo>
                  <a:pt x="1260287" y="177190"/>
                </a:lnTo>
                <a:lnTo>
                  <a:pt x="1289190" y="212926"/>
                </a:lnTo>
                <a:lnTo>
                  <a:pt x="1313195" y="253528"/>
                </a:lnTo>
                <a:lnTo>
                  <a:pt x="1338629" y="292945"/>
                </a:lnTo>
                <a:lnTo>
                  <a:pt x="1371758" y="325340"/>
                </a:lnTo>
                <a:lnTo>
                  <a:pt x="1411201" y="349627"/>
                </a:lnTo>
                <a:lnTo>
                  <a:pt x="1455577" y="364721"/>
                </a:lnTo>
                <a:lnTo>
                  <a:pt x="1482706" y="371996"/>
                </a:lnTo>
                <a:lnTo>
                  <a:pt x="1509067" y="381612"/>
                </a:lnTo>
                <a:lnTo>
                  <a:pt x="1558907" y="407577"/>
                </a:lnTo>
                <a:lnTo>
                  <a:pt x="1597615" y="436369"/>
                </a:lnTo>
                <a:lnTo>
                  <a:pt x="1631016" y="469776"/>
                </a:lnTo>
                <a:lnTo>
                  <a:pt x="1658902" y="507108"/>
                </a:lnTo>
                <a:lnTo>
                  <a:pt x="1681067" y="547674"/>
                </a:lnTo>
                <a:lnTo>
                  <a:pt x="1697304" y="590785"/>
                </a:lnTo>
                <a:lnTo>
                  <a:pt x="1707407" y="635750"/>
                </a:lnTo>
                <a:lnTo>
                  <a:pt x="1711168" y="681879"/>
                </a:lnTo>
                <a:lnTo>
                  <a:pt x="1708382" y="728481"/>
                </a:lnTo>
                <a:lnTo>
                  <a:pt x="1698841" y="774866"/>
                </a:lnTo>
                <a:lnTo>
                  <a:pt x="1682339" y="820343"/>
                </a:lnTo>
                <a:lnTo>
                  <a:pt x="923692" y="820343"/>
                </a:lnTo>
                <a:lnTo>
                  <a:pt x="875594" y="813485"/>
                </a:lnTo>
                <a:lnTo>
                  <a:pt x="832443" y="794818"/>
                </a:lnTo>
                <a:lnTo>
                  <a:pt x="795958" y="766088"/>
                </a:lnTo>
                <a:lnTo>
                  <a:pt x="767855" y="729038"/>
                </a:lnTo>
                <a:lnTo>
                  <a:pt x="749852" y="685411"/>
                </a:lnTo>
                <a:lnTo>
                  <a:pt x="743666" y="636951"/>
                </a:lnTo>
                <a:lnTo>
                  <a:pt x="666841" y="636951"/>
                </a:lnTo>
                <a:lnTo>
                  <a:pt x="670821" y="683581"/>
                </a:lnTo>
                <a:lnTo>
                  <a:pt x="682630" y="727505"/>
                </a:lnTo>
                <a:lnTo>
                  <a:pt x="701544" y="767990"/>
                </a:lnTo>
                <a:lnTo>
                  <a:pt x="726838" y="804301"/>
                </a:lnTo>
                <a:lnTo>
                  <a:pt x="757790" y="835704"/>
                </a:lnTo>
                <a:lnTo>
                  <a:pt x="793675" y="861466"/>
                </a:lnTo>
                <a:lnTo>
                  <a:pt x="833769" y="880852"/>
                </a:lnTo>
                <a:lnTo>
                  <a:pt x="877350" y="893128"/>
                </a:lnTo>
                <a:lnTo>
                  <a:pt x="923692" y="897561"/>
                </a:lnTo>
                <a:lnTo>
                  <a:pt x="1729074" y="897561"/>
                </a:lnTo>
                <a:lnTo>
                  <a:pt x="1739958" y="877291"/>
                </a:lnTo>
                <a:lnTo>
                  <a:pt x="1762941" y="826186"/>
                </a:lnTo>
                <a:lnTo>
                  <a:pt x="1778626" y="772378"/>
                </a:lnTo>
                <a:lnTo>
                  <a:pt x="1786089" y="725630"/>
                </a:lnTo>
                <a:lnTo>
                  <a:pt x="1788106" y="679314"/>
                </a:lnTo>
                <a:lnTo>
                  <a:pt x="1784908" y="633794"/>
                </a:lnTo>
                <a:lnTo>
                  <a:pt x="1776726" y="589432"/>
                </a:lnTo>
                <a:lnTo>
                  <a:pt x="1763789" y="546593"/>
                </a:lnTo>
                <a:lnTo>
                  <a:pt x="1746330" y="505638"/>
                </a:lnTo>
                <a:lnTo>
                  <a:pt x="1724577" y="466931"/>
                </a:lnTo>
                <a:lnTo>
                  <a:pt x="1698761" y="430836"/>
                </a:lnTo>
                <a:lnTo>
                  <a:pt x="1669113" y="397715"/>
                </a:lnTo>
                <a:lnTo>
                  <a:pt x="1635864" y="367931"/>
                </a:lnTo>
                <a:lnTo>
                  <a:pt x="1599243" y="341848"/>
                </a:lnTo>
                <a:lnTo>
                  <a:pt x="1559480" y="319829"/>
                </a:lnTo>
                <a:lnTo>
                  <a:pt x="1516807" y="302236"/>
                </a:lnTo>
                <a:lnTo>
                  <a:pt x="1471454" y="289434"/>
                </a:lnTo>
                <a:lnTo>
                  <a:pt x="1443341" y="279844"/>
                </a:lnTo>
                <a:lnTo>
                  <a:pt x="1418349" y="264451"/>
                </a:lnTo>
                <a:lnTo>
                  <a:pt x="1397342" y="243918"/>
                </a:lnTo>
                <a:lnTo>
                  <a:pt x="1381185" y="218909"/>
                </a:lnTo>
                <a:lnTo>
                  <a:pt x="1363965" y="187782"/>
                </a:lnTo>
                <a:lnTo>
                  <a:pt x="1344069" y="158405"/>
                </a:lnTo>
                <a:lnTo>
                  <a:pt x="1296678" y="105527"/>
                </a:lnTo>
                <a:lnTo>
                  <a:pt x="1258411" y="74027"/>
                </a:lnTo>
                <a:lnTo>
                  <a:pt x="1217476" y="48118"/>
                </a:lnTo>
                <a:lnTo>
                  <a:pt x="1174393" y="27780"/>
                </a:lnTo>
                <a:lnTo>
                  <a:pt x="1129685" y="12995"/>
                </a:lnTo>
                <a:lnTo>
                  <a:pt x="1083874" y="3741"/>
                </a:lnTo>
                <a:lnTo>
                  <a:pt x="1037481" y="0"/>
                </a:lnTo>
                <a:close/>
              </a:path>
            </a:pathLst>
          </a:custGeom>
          <a:solidFill>
            <a:srgbClr val="C64634"/>
          </a:solidFill>
        </p:spPr>
        <p:txBody>
          <a:bodyPr wrap="square" lIns="0" tIns="0" rIns="0" bIns="0" rtlCol="0"/>
          <a:lstStyle/>
          <a:p>
            <a:endParaRPr/>
          </a:p>
        </p:txBody>
      </p:sp>
      <p:sp>
        <p:nvSpPr>
          <p:cNvPr id="28" name="object 17">
            <a:extLst>
              <a:ext uri="{FF2B5EF4-FFF2-40B4-BE49-F238E27FC236}">
                <a16:creationId xmlns:a16="http://schemas.microsoft.com/office/drawing/2014/main" id="{E995273D-0179-CAEC-13CF-FCA801643BB0}"/>
              </a:ext>
            </a:extLst>
          </p:cNvPr>
          <p:cNvSpPr txBox="1"/>
          <p:nvPr/>
        </p:nvSpPr>
        <p:spPr>
          <a:xfrm>
            <a:off x="2112827" y="2067554"/>
            <a:ext cx="623570" cy="289823"/>
          </a:xfrm>
          <a:prstGeom prst="rect">
            <a:avLst/>
          </a:prstGeom>
        </p:spPr>
        <p:txBody>
          <a:bodyPr vert="horz" wrap="square" lIns="0" tIns="12700" rIns="0" bIns="0" rtlCol="0">
            <a:spAutoFit/>
          </a:bodyPr>
          <a:lstStyle/>
          <a:p>
            <a:pPr marL="12700">
              <a:lnSpc>
                <a:spcPct val="100000"/>
              </a:lnSpc>
              <a:spcBef>
                <a:spcPts val="100"/>
              </a:spcBef>
            </a:pPr>
            <a:r>
              <a:rPr sz="1800" b="1" spc="-25" dirty="0">
                <a:solidFill>
                  <a:srgbClr val="FFFFFF"/>
                </a:solidFill>
                <a:cs typeface="Calibri"/>
              </a:rPr>
              <a:t>OCI</a:t>
            </a:r>
            <a:endParaRPr sz="1800" dirty="0">
              <a:cs typeface="Calibri"/>
            </a:endParaRPr>
          </a:p>
        </p:txBody>
      </p:sp>
      <p:pic>
        <p:nvPicPr>
          <p:cNvPr id="29" name="object 18">
            <a:extLst>
              <a:ext uri="{FF2B5EF4-FFF2-40B4-BE49-F238E27FC236}">
                <a16:creationId xmlns:a16="http://schemas.microsoft.com/office/drawing/2014/main" id="{594AE042-A071-0559-8F1B-600238BAB8C2}"/>
              </a:ext>
            </a:extLst>
          </p:cNvPr>
          <p:cNvPicPr/>
          <p:nvPr/>
        </p:nvPicPr>
        <p:blipFill>
          <a:blip r:embed="rId3" cstate="print"/>
          <a:stretch>
            <a:fillRect/>
          </a:stretch>
        </p:blipFill>
        <p:spPr>
          <a:xfrm>
            <a:off x="917076" y="2948698"/>
            <a:ext cx="221940" cy="214828"/>
          </a:xfrm>
          <a:prstGeom prst="rect">
            <a:avLst/>
          </a:prstGeom>
        </p:spPr>
      </p:pic>
      <p:pic>
        <p:nvPicPr>
          <p:cNvPr id="30" name="object 19">
            <a:extLst>
              <a:ext uri="{FF2B5EF4-FFF2-40B4-BE49-F238E27FC236}">
                <a16:creationId xmlns:a16="http://schemas.microsoft.com/office/drawing/2014/main" id="{75C2AF17-B2DD-3965-BF7D-1716E96831FE}"/>
              </a:ext>
            </a:extLst>
          </p:cNvPr>
          <p:cNvPicPr/>
          <p:nvPr/>
        </p:nvPicPr>
        <p:blipFill>
          <a:blip r:embed="rId4" cstate="print"/>
          <a:stretch>
            <a:fillRect/>
          </a:stretch>
        </p:blipFill>
        <p:spPr>
          <a:xfrm>
            <a:off x="897796" y="4198001"/>
            <a:ext cx="214780" cy="214828"/>
          </a:xfrm>
          <a:prstGeom prst="rect">
            <a:avLst/>
          </a:prstGeom>
        </p:spPr>
      </p:pic>
      <p:pic>
        <p:nvPicPr>
          <p:cNvPr id="31" name="object 20">
            <a:extLst>
              <a:ext uri="{FF2B5EF4-FFF2-40B4-BE49-F238E27FC236}">
                <a16:creationId xmlns:a16="http://schemas.microsoft.com/office/drawing/2014/main" id="{6594E39B-633D-E60C-0DAE-9FB934DCFAC4}"/>
              </a:ext>
            </a:extLst>
          </p:cNvPr>
          <p:cNvPicPr/>
          <p:nvPr/>
        </p:nvPicPr>
        <p:blipFill>
          <a:blip r:embed="rId5" cstate="print"/>
          <a:stretch>
            <a:fillRect/>
          </a:stretch>
        </p:blipFill>
        <p:spPr>
          <a:xfrm>
            <a:off x="921563" y="5358876"/>
            <a:ext cx="214780" cy="221987"/>
          </a:xfrm>
          <a:prstGeom prst="rect">
            <a:avLst/>
          </a:prstGeom>
        </p:spPr>
      </p:pic>
      <p:sp>
        <p:nvSpPr>
          <p:cNvPr id="32" name="object 21">
            <a:extLst>
              <a:ext uri="{FF2B5EF4-FFF2-40B4-BE49-F238E27FC236}">
                <a16:creationId xmlns:a16="http://schemas.microsoft.com/office/drawing/2014/main" id="{E379B32D-1F88-8413-2DDA-DF5DF1B5909C}"/>
              </a:ext>
            </a:extLst>
          </p:cNvPr>
          <p:cNvSpPr/>
          <p:nvPr/>
        </p:nvSpPr>
        <p:spPr>
          <a:xfrm>
            <a:off x="5430678" y="1695326"/>
            <a:ext cx="761365" cy="1237615"/>
          </a:xfrm>
          <a:custGeom>
            <a:avLst/>
            <a:gdLst/>
            <a:ahLst/>
            <a:cxnLst/>
            <a:rect l="l" t="t" r="r" b="b"/>
            <a:pathLst>
              <a:path w="761364" h="1237614">
                <a:moveTo>
                  <a:pt x="708513" y="1184846"/>
                </a:moveTo>
                <a:lnTo>
                  <a:pt x="52484" y="1184846"/>
                </a:lnTo>
                <a:lnTo>
                  <a:pt x="0" y="1211176"/>
                </a:lnTo>
                <a:lnTo>
                  <a:pt x="0" y="1237505"/>
                </a:lnTo>
                <a:lnTo>
                  <a:pt x="760997" y="1237505"/>
                </a:lnTo>
                <a:lnTo>
                  <a:pt x="760997" y="1211176"/>
                </a:lnTo>
                <a:lnTo>
                  <a:pt x="708513" y="1184846"/>
                </a:lnTo>
                <a:close/>
              </a:path>
              <a:path w="761364" h="1237614">
                <a:moveTo>
                  <a:pt x="682270" y="0"/>
                </a:moveTo>
                <a:lnTo>
                  <a:pt x="78726" y="0"/>
                </a:lnTo>
                <a:lnTo>
                  <a:pt x="78726" y="1184846"/>
                </a:lnTo>
                <a:lnTo>
                  <a:pt x="131211" y="1184846"/>
                </a:lnTo>
                <a:lnTo>
                  <a:pt x="131210" y="52658"/>
                </a:lnTo>
                <a:lnTo>
                  <a:pt x="682270" y="52658"/>
                </a:lnTo>
                <a:lnTo>
                  <a:pt x="682270" y="0"/>
                </a:lnTo>
                <a:close/>
              </a:path>
              <a:path w="761364" h="1237614">
                <a:moveTo>
                  <a:pt x="682270" y="52658"/>
                </a:moveTo>
                <a:lnTo>
                  <a:pt x="629786" y="52658"/>
                </a:lnTo>
                <a:lnTo>
                  <a:pt x="629786" y="1184846"/>
                </a:lnTo>
                <a:lnTo>
                  <a:pt x="682271" y="1184846"/>
                </a:lnTo>
                <a:lnTo>
                  <a:pt x="682270" y="52658"/>
                </a:lnTo>
                <a:close/>
              </a:path>
              <a:path w="761364" h="1237614">
                <a:moveTo>
                  <a:pt x="590423" y="1053200"/>
                </a:moveTo>
                <a:lnTo>
                  <a:pt x="170574" y="1053200"/>
                </a:lnTo>
                <a:lnTo>
                  <a:pt x="170574" y="1105858"/>
                </a:lnTo>
                <a:lnTo>
                  <a:pt x="590423" y="1105858"/>
                </a:lnTo>
                <a:lnTo>
                  <a:pt x="590423" y="1053200"/>
                </a:lnTo>
                <a:close/>
              </a:path>
              <a:path w="761364" h="1237614">
                <a:moveTo>
                  <a:pt x="590423" y="961047"/>
                </a:moveTo>
                <a:lnTo>
                  <a:pt x="170574" y="961047"/>
                </a:lnTo>
                <a:lnTo>
                  <a:pt x="170574" y="1013706"/>
                </a:lnTo>
                <a:lnTo>
                  <a:pt x="590423" y="1013706"/>
                </a:lnTo>
                <a:lnTo>
                  <a:pt x="590423" y="961047"/>
                </a:lnTo>
                <a:close/>
              </a:path>
              <a:path w="761364" h="1237614">
                <a:moveTo>
                  <a:pt x="590423" y="737248"/>
                </a:moveTo>
                <a:lnTo>
                  <a:pt x="170574" y="737247"/>
                </a:lnTo>
                <a:lnTo>
                  <a:pt x="170574" y="921553"/>
                </a:lnTo>
                <a:lnTo>
                  <a:pt x="590423" y="921553"/>
                </a:lnTo>
                <a:lnTo>
                  <a:pt x="590423" y="868894"/>
                </a:lnTo>
                <a:lnTo>
                  <a:pt x="223058" y="868894"/>
                </a:lnTo>
                <a:lnTo>
                  <a:pt x="223058" y="789906"/>
                </a:lnTo>
                <a:lnTo>
                  <a:pt x="590423" y="789906"/>
                </a:lnTo>
                <a:lnTo>
                  <a:pt x="590423" y="737248"/>
                </a:lnTo>
                <a:close/>
              </a:path>
              <a:path w="761364" h="1237614">
                <a:moveTo>
                  <a:pt x="590423" y="789906"/>
                </a:moveTo>
                <a:lnTo>
                  <a:pt x="537938" y="789906"/>
                </a:lnTo>
                <a:lnTo>
                  <a:pt x="537938" y="868894"/>
                </a:lnTo>
                <a:lnTo>
                  <a:pt x="590423" y="868894"/>
                </a:lnTo>
                <a:lnTo>
                  <a:pt x="590423" y="789906"/>
                </a:lnTo>
                <a:close/>
              </a:path>
              <a:path w="761364" h="1237614">
                <a:moveTo>
                  <a:pt x="590423" y="513422"/>
                </a:moveTo>
                <a:lnTo>
                  <a:pt x="170574" y="513422"/>
                </a:lnTo>
                <a:lnTo>
                  <a:pt x="170574" y="697753"/>
                </a:lnTo>
                <a:lnTo>
                  <a:pt x="590423" y="697754"/>
                </a:lnTo>
                <a:lnTo>
                  <a:pt x="590423" y="645069"/>
                </a:lnTo>
                <a:lnTo>
                  <a:pt x="223058" y="645068"/>
                </a:lnTo>
                <a:lnTo>
                  <a:pt x="223058" y="566080"/>
                </a:lnTo>
                <a:lnTo>
                  <a:pt x="590423" y="566080"/>
                </a:lnTo>
                <a:lnTo>
                  <a:pt x="590423" y="513422"/>
                </a:lnTo>
                <a:close/>
              </a:path>
              <a:path w="761364" h="1237614">
                <a:moveTo>
                  <a:pt x="590423" y="566080"/>
                </a:moveTo>
                <a:lnTo>
                  <a:pt x="537938" y="566080"/>
                </a:lnTo>
                <a:lnTo>
                  <a:pt x="537938" y="645069"/>
                </a:lnTo>
                <a:lnTo>
                  <a:pt x="590423" y="645069"/>
                </a:lnTo>
                <a:lnTo>
                  <a:pt x="590423" y="566080"/>
                </a:lnTo>
                <a:close/>
              </a:path>
              <a:path w="761364" h="1237614">
                <a:moveTo>
                  <a:pt x="590423" y="421269"/>
                </a:moveTo>
                <a:lnTo>
                  <a:pt x="170574" y="421269"/>
                </a:lnTo>
                <a:lnTo>
                  <a:pt x="170574" y="473928"/>
                </a:lnTo>
                <a:lnTo>
                  <a:pt x="590423" y="473928"/>
                </a:lnTo>
                <a:lnTo>
                  <a:pt x="590423" y="421269"/>
                </a:lnTo>
                <a:close/>
              </a:path>
              <a:path w="761364" h="1237614">
                <a:moveTo>
                  <a:pt x="537938" y="329116"/>
                </a:moveTo>
                <a:lnTo>
                  <a:pt x="223058" y="329116"/>
                </a:lnTo>
                <a:lnTo>
                  <a:pt x="223058" y="381775"/>
                </a:lnTo>
                <a:lnTo>
                  <a:pt x="537938" y="381775"/>
                </a:lnTo>
                <a:lnTo>
                  <a:pt x="537938" y="329116"/>
                </a:lnTo>
                <a:close/>
              </a:path>
              <a:path w="761364" h="1237614">
                <a:moveTo>
                  <a:pt x="275543" y="276458"/>
                </a:moveTo>
                <a:lnTo>
                  <a:pt x="170574" y="276458"/>
                </a:lnTo>
                <a:lnTo>
                  <a:pt x="170574" y="329116"/>
                </a:lnTo>
                <a:lnTo>
                  <a:pt x="275543" y="329116"/>
                </a:lnTo>
                <a:lnTo>
                  <a:pt x="275543" y="276458"/>
                </a:lnTo>
                <a:close/>
              </a:path>
              <a:path w="761364" h="1237614">
                <a:moveTo>
                  <a:pt x="590423" y="276458"/>
                </a:moveTo>
                <a:lnTo>
                  <a:pt x="485454" y="276458"/>
                </a:lnTo>
                <a:lnTo>
                  <a:pt x="485454" y="329116"/>
                </a:lnTo>
                <a:lnTo>
                  <a:pt x="590423" y="329116"/>
                </a:lnTo>
                <a:lnTo>
                  <a:pt x="590423" y="276458"/>
                </a:lnTo>
                <a:close/>
              </a:path>
              <a:path w="761364" h="1237614">
                <a:moveTo>
                  <a:pt x="537938" y="223799"/>
                </a:moveTo>
                <a:lnTo>
                  <a:pt x="223058" y="223799"/>
                </a:lnTo>
                <a:lnTo>
                  <a:pt x="223058" y="276458"/>
                </a:lnTo>
                <a:lnTo>
                  <a:pt x="537938" y="276458"/>
                </a:lnTo>
                <a:lnTo>
                  <a:pt x="537938" y="223799"/>
                </a:lnTo>
                <a:close/>
              </a:path>
              <a:path w="761364" h="1237614">
                <a:moveTo>
                  <a:pt x="590423" y="131646"/>
                </a:moveTo>
                <a:lnTo>
                  <a:pt x="170574" y="131646"/>
                </a:lnTo>
                <a:lnTo>
                  <a:pt x="170574" y="184305"/>
                </a:lnTo>
                <a:lnTo>
                  <a:pt x="590423" y="184305"/>
                </a:lnTo>
                <a:lnTo>
                  <a:pt x="590423" y="131646"/>
                </a:lnTo>
                <a:close/>
              </a:path>
            </a:pathLst>
          </a:custGeom>
          <a:solidFill>
            <a:srgbClr val="88B1AF"/>
          </a:solidFill>
        </p:spPr>
        <p:txBody>
          <a:bodyPr wrap="square" lIns="0" tIns="0" rIns="0" bIns="0" rtlCol="0"/>
          <a:lstStyle/>
          <a:p>
            <a:endParaRPr/>
          </a:p>
        </p:txBody>
      </p:sp>
      <p:pic>
        <p:nvPicPr>
          <p:cNvPr id="33" name="object 22">
            <a:extLst>
              <a:ext uri="{FF2B5EF4-FFF2-40B4-BE49-F238E27FC236}">
                <a16:creationId xmlns:a16="http://schemas.microsoft.com/office/drawing/2014/main" id="{F6C8E2DF-2835-1696-7DA2-36B3F0C03A74}"/>
              </a:ext>
            </a:extLst>
          </p:cNvPr>
          <p:cNvPicPr/>
          <p:nvPr/>
        </p:nvPicPr>
        <p:blipFill>
          <a:blip r:embed="rId6" cstate="print"/>
          <a:stretch>
            <a:fillRect/>
          </a:stretch>
        </p:blipFill>
        <p:spPr>
          <a:xfrm>
            <a:off x="4602764" y="3305140"/>
            <a:ext cx="221940" cy="221987"/>
          </a:xfrm>
          <a:prstGeom prst="rect">
            <a:avLst/>
          </a:prstGeom>
        </p:spPr>
      </p:pic>
      <p:pic>
        <p:nvPicPr>
          <p:cNvPr id="34" name="object 23">
            <a:extLst>
              <a:ext uri="{FF2B5EF4-FFF2-40B4-BE49-F238E27FC236}">
                <a16:creationId xmlns:a16="http://schemas.microsoft.com/office/drawing/2014/main" id="{E29FDE2F-C385-28B1-16D8-3545CFEADAC9}"/>
              </a:ext>
            </a:extLst>
          </p:cNvPr>
          <p:cNvPicPr/>
          <p:nvPr/>
        </p:nvPicPr>
        <p:blipFill>
          <a:blip r:embed="rId7" cstate="print"/>
          <a:stretch>
            <a:fillRect/>
          </a:stretch>
        </p:blipFill>
        <p:spPr>
          <a:xfrm>
            <a:off x="4593620" y="3752338"/>
            <a:ext cx="221940" cy="214821"/>
          </a:xfrm>
          <a:prstGeom prst="rect">
            <a:avLst/>
          </a:prstGeom>
        </p:spPr>
      </p:pic>
      <p:pic>
        <p:nvPicPr>
          <p:cNvPr id="35" name="object 24">
            <a:extLst>
              <a:ext uri="{FF2B5EF4-FFF2-40B4-BE49-F238E27FC236}">
                <a16:creationId xmlns:a16="http://schemas.microsoft.com/office/drawing/2014/main" id="{6E178686-57B7-4D3C-2156-088A2FA9610F}"/>
              </a:ext>
            </a:extLst>
          </p:cNvPr>
          <p:cNvPicPr/>
          <p:nvPr/>
        </p:nvPicPr>
        <p:blipFill>
          <a:blip r:embed="rId8" cstate="print"/>
          <a:stretch>
            <a:fillRect/>
          </a:stretch>
        </p:blipFill>
        <p:spPr>
          <a:xfrm>
            <a:off x="4601772" y="4210649"/>
            <a:ext cx="214780" cy="221987"/>
          </a:xfrm>
          <a:prstGeom prst="rect">
            <a:avLst/>
          </a:prstGeom>
        </p:spPr>
      </p:pic>
      <p:pic>
        <p:nvPicPr>
          <p:cNvPr id="36" name="object 25" descr="AWS Cloud Service - Tess Logs">
            <a:extLst>
              <a:ext uri="{FF2B5EF4-FFF2-40B4-BE49-F238E27FC236}">
                <a16:creationId xmlns:a16="http://schemas.microsoft.com/office/drawing/2014/main" id="{7C4215B6-6224-CF3E-5595-7A7160A4D5C3}"/>
              </a:ext>
            </a:extLst>
          </p:cNvPr>
          <p:cNvPicPr/>
          <p:nvPr/>
        </p:nvPicPr>
        <p:blipFill>
          <a:blip r:embed="rId9" cstate="print"/>
          <a:stretch>
            <a:fillRect/>
          </a:stretch>
        </p:blipFill>
        <p:spPr>
          <a:xfrm>
            <a:off x="9144000" y="1829307"/>
            <a:ext cx="941831" cy="530478"/>
          </a:xfrm>
          <a:prstGeom prst="rect">
            <a:avLst/>
          </a:prstGeom>
        </p:spPr>
      </p:pic>
      <p:pic>
        <p:nvPicPr>
          <p:cNvPr id="37" name="object 26" descr="Microsoft Azure - VaiSulWeb">
            <a:extLst>
              <a:ext uri="{FF2B5EF4-FFF2-40B4-BE49-F238E27FC236}">
                <a16:creationId xmlns:a16="http://schemas.microsoft.com/office/drawing/2014/main" id="{681CE486-5BB9-970E-3898-3C2BA3A2C809}"/>
              </a:ext>
            </a:extLst>
          </p:cNvPr>
          <p:cNvPicPr/>
          <p:nvPr/>
        </p:nvPicPr>
        <p:blipFill>
          <a:blip r:embed="rId10" cstate="print"/>
          <a:stretch>
            <a:fillRect/>
          </a:stretch>
        </p:blipFill>
        <p:spPr>
          <a:xfrm>
            <a:off x="8110728" y="1710372"/>
            <a:ext cx="777240" cy="777430"/>
          </a:xfrm>
          <a:prstGeom prst="rect">
            <a:avLst/>
          </a:prstGeom>
        </p:spPr>
      </p:pic>
      <p:pic>
        <p:nvPicPr>
          <p:cNvPr id="38" name="object 27" descr="Google Cloud Platform · GitHub">
            <a:extLst>
              <a:ext uri="{FF2B5EF4-FFF2-40B4-BE49-F238E27FC236}">
                <a16:creationId xmlns:a16="http://schemas.microsoft.com/office/drawing/2014/main" id="{39B65479-04F1-0522-DE79-CE76BA900529}"/>
              </a:ext>
            </a:extLst>
          </p:cNvPr>
          <p:cNvPicPr/>
          <p:nvPr/>
        </p:nvPicPr>
        <p:blipFill>
          <a:blip r:embed="rId11" cstate="print"/>
          <a:stretch>
            <a:fillRect/>
          </a:stretch>
        </p:blipFill>
        <p:spPr>
          <a:xfrm>
            <a:off x="10341864" y="1618881"/>
            <a:ext cx="950976" cy="951217"/>
          </a:xfrm>
          <a:prstGeom prst="rect">
            <a:avLst/>
          </a:prstGeom>
        </p:spPr>
      </p:pic>
      <p:pic>
        <p:nvPicPr>
          <p:cNvPr id="39" name="object 28">
            <a:extLst>
              <a:ext uri="{FF2B5EF4-FFF2-40B4-BE49-F238E27FC236}">
                <a16:creationId xmlns:a16="http://schemas.microsoft.com/office/drawing/2014/main" id="{7B35B9CA-EE64-3B1F-3D81-681AC87FC516}"/>
              </a:ext>
            </a:extLst>
          </p:cNvPr>
          <p:cNvPicPr/>
          <p:nvPr/>
        </p:nvPicPr>
        <p:blipFill>
          <a:blip r:embed="rId12" cstate="print"/>
          <a:stretch>
            <a:fillRect/>
          </a:stretch>
        </p:blipFill>
        <p:spPr>
          <a:xfrm>
            <a:off x="8388380" y="3222844"/>
            <a:ext cx="221940" cy="221987"/>
          </a:xfrm>
          <a:prstGeom prst="rect">
            <a:avLst/>
          </a:prstGeom>
        </p:spPr>
      </p:pic>
      <p:pic>
        <p:nvPicPr>
          <p:cNvPr id="40" name="object 29">
            <a:extLst>
              <a:ext uri="{FF2B5EF4-FFF2-40B4-BE49-F238E27FC236}">
                <a16:creationId xmlns:a16="http://schemas.microsoft.com/office/drawing/2014/main" id="{4F990647-9314-B14C-A165-CE14B18B1CB2}"/>
              </a:ext>
            </a:extLst>
          </p:cNvPr>
          <p:cNvPicPr/>
          <p:nvPr/>
        </p:nvPicPr>
        <p:blipFill>
          <a:blip r:embed="rId13" cstate="print"/>
          <a:stretch>
            <a:fillRect/>
          </a:stretch>
        </p:blipFill>
        <p:spPr>
          <a:xfrm>
            <a:off x="8388380" y="4210649"/>
            <a:ext cx="221940" cy="221987"/>
          </a:xfrm>
          <a:prstGeom prst="rect">
            <a:avLst/>
          </a:prstGeom>
        </p:spPr>
      </p:pic>
      <p:pic>
        <p:nvPicPr>
          <p:cNvPr id="41" name="object 30">
            <a:extLst>
              <a:ext uri="{FF2B5EF4-FFF2-40B4-BE49-F238E27FC236}">
                <a16:creationId xmlns:a16="http://schemas.microsoft.com/office/drawing/2014/main" id="{7F4B5648-45CD-2FE3-0703-07193A66F91B}"/>
              </a:ext>
            </a:extLst>
          </p:cNvPr>
          <p:cNvPicPr/>
          <p:nvPr/>
        </p:nvPicPr>
        <p:blipFill>
          <a:blip r:embed="rId14" cstate="print"/>
          <a:stretch>
            <a:fillRect/>
          </a:stretch>
        </p:blipFill>
        <p:spPr>
          <a:xfrm>
            <a:off x="8397524" y="3736027"/>
            <a:ext cx="221940" cy="229146"/>
          </a:xfrm>
          <a:prstGeom prst="rect">
            <a:avLst/>
          </a:prstGeom>
        </p:spPr>
      </p:pic>
      <p:sp>
        <p:nvSpPr>
          <p:cNvPr id="42" name="object 31" descr="$PPTXTitle">
            <a:extLst>
              <a:ext uri="{FF2B5EF4-FFF2-40B4-BE49-F238E27FC236}">
                <a16:creationId xmlns:a16="http://schemas.microsoft.com/office/drawing/2014/main" id="{391E52C9-179D-FF65-8495-4FB2C141D72A}"/>
              </a:ext>
            </a:extLst>
          </p:cNvPr>
          <p:cNvSpPr txBox="1">
            <a:spLocks/>
          </p:cNvSpPr>
          <p:nvPr/>
        </p:nvSpPr>
        <p:spPr>
          <a:xfrm>
            <a:off x="792480" y="448756"/>
            <a:ext cx="8589594" cy="450764"/>
          </a:xfrm>
          <a:prstGeom prst="rect">
            <a:avLst/>
          </a:prstGeom>
        </p:spPr>
        <p:txBody>
          <a:bodyPr vert="horz" wrap="square" lIns="0" tIns="80645" rIns="0" bIns="0" rtlCol="0" anchor="t">
            <a:spAutoFit/>
          </a:bodyPr>
          <a:lstStyle>
            <a:lvl1pPr algn="l" defTabSz="914400" rtl="0" eaLnBrk="1" latinLnBrk="0" hangingPunct="1">
              <a:lnSpc>
                <a:spcPct val="95000"/>
              </a:lnSpc>
              <a:spcBef>
                <a:spcPct val="0"/>
              </a:spcBef>
              <a:buNone/>
              <a:defRPr lang="en-US" sz="2400" b="1" i="0" kern="1200" baseline="0" dirty="0">
                <a:gradFill>
                  <a:gsLst>
                    <a:gs pos="0">
                      <a:schemeClr val="tx1"/>
                    </a:gs>
                    <a:gs pos="100000">
                      <a:schemeClr val="tx1"/>
                    </a:gs>
                  </a:gsLst>
                  <a:lin ang="2700000" scaled="1"/>
                </a:gradFill>
                <a:latin typeface="+mn-lt"/>
                <a:ea typeface="+mn-ea"/>
                <a:cs typeface="+mj-cs"/>
              </a:defRPr>
            </a:lvl1pPr>
          </a:lstStyle>
          <a:p>
            <a:pPr marL="18415">
              <a:lnSpc>
                <a:spcPct val="100000"/>
              </a:lnSpc>
              <a:spcBef>
                <a:spcPts val="635"/>
              </a:spcBef>
            </a:pPr>
            <a:r>
              <a:rPr lang="en-IN" dirty="0">
                <a:cs typeface="Oracle Sans" panose="020B0503020204020204" pitchFamily="34" charset="0"/>
              </a:rPr>
              <a:t>Oracle</a:t>
            </a:r>
            <a:r>
              <a:rPr lang="en-IN" spc="45" dirty="0">
                <a:cs typeface="Oracle Sans" panose="020B0503020204020204" pitchFamily="34" charset="0"/>
              </a:rPr>
              <a:t> </a:t>
            </a:r>
            <a:r>
              <a:rPr lang="en-IN" dirty="0">
                <a:cs typeface="Oracle Sans" panose="020B0503020204020204" pitchFamily="34" charset="0"/>
              </a:rPr>
              <a:t>APEX</a:t>
            </a:r>
            <a:r>
              <a:rPr lang="en-IN" spc="5" dirty="0">
                <a:cs typeface="Oracle Sans" panose="020B0503020204020204" pitchFamily="34" charset="0"/>
              </a:rPr>
              <a:t> </a:t>
            </a:r>
            <a:r>
              <a:rPr lang="en-IN" dirty="0">
                <a:cs typeface="Oracle Sans" panose="020B0503020204020204" pitchFamily="34" charset="0"/>
              </a:rPr>
              <a:t>is</a:t>
            </a:r>
            <a:r>
              <a:rPr lang="en-IN" spc="-5" dirty="0">
                <a:cs typeface="Oracle Sans" panose="020B0503020204020204" pitchFamily="34" charset="0"/>
              </a:rPr>
              <a:t> </a:t>
            </a:r>
            <a:r>
              <a:rPr lang="en-IN" dirty="0">
                <a:cs typeface="Oracle Sans" panose="020B0503020204020204" pitchFamily="34" charset="0"/>
              </a:rPr>
              <a:t>Available</a:t>
            </a:r>
            <a:r>
              <a:rPr lang="en-IN" spc="125" dirty="0">
                <a:cs typeface="Oracle Sans" panose="020B0503020204020204" pitchFamily="34" charset="0"/>
              </a:rPr>
              <a:t> </a:t>
            </a:r>
            <a:r>
              <a:rPr lang="en-IN" spc="-10" dirty="0">
                <a:cs typeface="Oracle Sans" panose="020B0503020204020204" pitchFamily="34" charset="0"/>
              </a:rPr>
              <a:t>Everywhere</a:t>
            </a:r>
          </a:p>
        </p:txBody>
      </p:sp>
      <p:sp>
        <p:nvSpPr>
          <p:cNvPr id="44" name="TextBox 43">
            <a:extLst>
              <a:ext uri="{FF2B5EF4-FFF2-40B4-BE49-F238E27FC236}">
                <a16:creationId xmlns:a16="http://schemas.microsoft.com/office/drawing/2014/main" id="{0327E624-CF4F-E0DB-A744-021901A04072}"/>
              </a:ext>
            </a:extLst>
          </p:cNvPr>
          <p:cNvSpPr txBox="1"/>
          <p:nvPr/>
        </p:nvSpPr>
        <p:spPr>
          <a:xfrm>
            <a:off x="678654" y="965688"/>
            <a:ext cx="10456984" cy="338554"/>
          </a:xfrm>
          <a:prstGeom prst="rect">
            <a:avLst/>
          </a:prstGeom>
          <a:noFill/>
        </p:spPr>
        <p:txBody>
          <a:bodyPr wrap="square">
            <a:spAutoFit/>
          </a:bodyPr>
          <a:lstStyle/>
          <a:p>
            <a:pPr marL="56515">
              <a:lnSpc>
                <a:spcPct val="100000"/>
              </a:lnSpc>
              <a:spcBef>
                <a:spcPts val="380"/>
              </a:spcBef>
            </a:pPr>
            <a:r>
              <a:rPr lang="en-IN" sz="1600" b="0" dirty="0">
                <a:cs typeface="Oracle Sans" panose="020B0503020204020204" pitchFamily="34" charset="0"/>
              </a:rPr>
              <a:t>Oracle</a:t>
            </a:r>
            <a:r>
              <a:rPr lang="en-IN" sz="1600" b="0" spc="80" dirty="0">
                <a:cs typeface="Oracle Sans" panose="020B0503020204020204" pitchFamily="34" charset="0"/>
              </a:rPr>
              <a:t> </a:t>
            </a:r>
            <a:r>
              <a:rPr lang="en-IN" sz="1600" b="0" dirty="0">
                <a:cs typeface="Oracle Sans" panose="020B0503020204020204" pitchFamily="34" charset="0"/>
              </a:rPr>
              <a:t>APEX</a:t>
            </a:r>
            <a:r>
              <a:rPr lang="en-IN" sz="1600" b="0" spc="125" dirty="0">
                <a:cs typeface="Oracle Sans" panose="020B0503020204020204" pitchFamily="34" charset="0"/>
              </a:rPr>
              <a:t> </a:t>
            </a:r>
            <a:r>
              <a:rPr lang="en-IN" sz="1600" b="0" dirty="0">
                <a:cs typeface="Oracle Sans" panose="020B0503020204020204" pitchFamily="34" charset="0"/>
              </a:rPr>
              <a:t>is</a:t>
            </a:r>
            <a:r>
              <a:rPr lang="en-IN" sz="1600" b="0" spc="105" dirty="0">
                <a:cs typeface="Oracle Sans" panose="020B0503020204020204" pitchFamily="34" charset="0"/>
              </a:rPr>
              <a:t> </a:t>
            </a:r>
            <a:r>
              <a:rPr lang="en-IN" sz="1600" b="0" dirty="0">
                <a:cs typeface="Oracle Sans" panose="020B0503020204020204" pitchFamily="34" charset="0"/>
              </a:rPr>
              <a:t>a</a:t>
            </a:r>
            <a:r>
              <a:rPr lang="en-IN" sz="1600" b="0" spc="35" dirty="0">
                <a:cs typeface="Oracle Sans" panose="020B0503020204020204" pitchFamily="34" charset="0"/>
              </a:rPr>
              <a:t> </a:t>
            </a:r>
            <a:r>
              <a:rPr lang="en-IN" sz="1600" b="0" dirty="0">
                <a:cs typeface="Oracle Sans" panose="020B0503020204020204" pitchFamily="34" charset="0"/>
              </a:rPr>
              <a:t>fully</a:t>
            </a:r>
            <a:r>
              <a:rPr lang="en-IN" sz="1600" b="0" spc="85" dirty="0">
                <a:cs typeface="Oracle Sans" panose="020B0503020204020204" pitchFamily="34" charset="0"/>
              </a:rPr>
              <a:t> </a:t>
            </a:r>
            <a:r>
              <a:rPr lang="en-IN" sz="1600" b="0" dirty="0">
                <a:cs typeface="Oracle Sans" panose="020B0503020204020204" pitchFamily="34" charset="0"/>
              </a:rPr>
              <a:t>supported</a:t>
            </a:r>
            <a:r>
              <a:rPr lang="en-IN" sz="1600" b="0" spc="120" dirty="0">
                <a:cs typeface="Oracle Sans" panose="020B0503020204020204" pitchFamily="34" charset="0"/>
              </a:rPr>
              <a:t> </a:t>
            </a:r>
            <a:r>
              <a:rPr lang="en-IN" sz="1600" b="0" dirty="0">
                <a:cs typeface="Oracle Sans" panose="020B0503020204020204" pitchFamily="34" charset="0"/>
              </a:rPr>
              <a:t>no-cost</a:t>
            </a:r>
            <a:r>
              <a:rPr lang="en-IN" sz="1600" b="0" spc="130" dirty="0">
                <a:cs typeface="Oracle Sans" panose="020B0503020204020204" pitchFamily="34" charset="0"/>
              </a:rPr>
              <a:t> </a:t>
            </a:r>
            <a:r>
              <a:rPr lang="en-IN" sz="1600" b="0" dirty="0">
                <a:cs typeface="Oracle Sans" panose="020B0503020204020204" pitchFamily="34" charset="0"/>
              </a:rPr>
              <a:t>feature</a:t>
            </a:r>
            <a:r>
              <a:rPr lang="en-IN" sz="1600" b="0" spc="85" dirty="0">
                <a:cs typeface="Oracle Sans" panose="020B0503020204020204" pitchFamily="34" charset="0"/>
              </a:rPr>
              <a:t> </a:t>
            </a:r>
            <a:r>
              <a:rPr lang="en-IN" sz="1600" b="0" dirty="0">
                <a:cs typeface="Oracle Sans" panose="020B0503020204020204" pitchFamily="34" charset="0"/>
              </a:rPr>
              <a:t>of</a:t>
            </a:r>
            <a:r>
              <a:rPr lang="en-IN" sz="1600" b="0" spc="100" dirty="0">
                <a:cs typeface="Oracle Sans" panose="020B0503020204020204" pitchFamily="34" charset="0"/>
              </a:rPr>
              <a:t> </a:t>
            </a:r>
            <a:r>
              <a:rPr lang="en-IN" sz="1600" b="0" dirty="0">
                <a:cs typeface="Oracle Sans" panose="020B0503020204020204" pitchFamily="34" charset="0"/>
              </a:rPr>
              <a:t>Oracle</a:t>
            </a:r>
            <a:r>
              <a:rPr lang="en-IN" sz="1600" b="0" spc="80" dirty="0">
                <a:cs typeface="Oracle Sans" panose="020B0503020204020204" pitchFamily="34" charset="0"/>
              </a:rPr>
              <a:t> </a:t>
            </a:r>
            <a:r>
              <a:rPr lang="en-IN" sz="1600" b="0" dirty="0">
                <a:cs typeface="Oracle Sans" panose="020B0503020204020204" pitchFamily="34" charset="0"/>
              </a:rPr>
              <a:t>Autonomous AI</a:t>
            </a:r>
            <a:r>
              <a:rPr lang="en-IN" sz="1600" b="0" spc="110" dirty="0">
                <a:cs typeface="Oracle Sans" panose="020B0503020204020204" pitchFamily="34" charset="0"/>
              </a:rPr>
              <a:t> </a:t>
            </a:r>
            <a:r>
              <a:rPr lang="en-IN" sz="1600" b="0" dirty="0">
                <a:cs typeface="Oracle Sans" panose="020B0503020204020204" pitchFamily="34" charset="0"/>
              </a:rPr>
              <a:t>and</a:t>
            </a:r>
            <a:r>
              <a:rPr lang="en-IN" sz="1600" b="0" spc="110" dirty="0">
                <a:cs typeface="Oracle Sans" panose="020B0503020204020204" pitchFamily="34" charset="0"/>
              </a:rPr>
              <a:t> </a:t>
            </a:r>
            <a:r>
              <a:rPr lang="en-IN" sz="1600" b="0" dirty="0">
                <a:cs typeface="Oracle Sans" panose="020B0503020204020204" pitchFamily="34" charset="0"/>
              </a:rPr>
              <a:t>all</a:t>
            </a:r>
            <a:r>
              <a:rPr lang="en-IN" sz="1600" b="0" spc="75" dirty="0">
                <a:cs typeface="Oracle Sans" panose="020B0503020204020204" pitchFamily="34" charset="0"/>
              </a:rPr>
              <a:t> </a:t>
            </a:r>
            <a:r>
              <a:rPr lang="en-IN" sz="1600" b="0" dirty="0">
                <a:cs typeface="Oracle Sans" panose="020B0503020204020204" pitchFamily="34" charset="0"/>
              </a:rPr>
              <a:t>Oracle</a:t>
            </a:r>
            <a:r>
              <a:rPr lang="en-IN" sz="1600" b="0" spc="80" dirty="0">
                <a:cs typeface="Oracle Sans" panose="020B0503020204020204" pitchFamily="34" charset="0"/>
              </a:rPr>
              <a:t> </a:t>
            </a:r>
            <a:r>
              <a:rPr lang="en-IN" sz="1600" b="0" dirty="0">
                <a:cs typeface="Oracle Sans" panose="020B0503020204020204" pitchFamily="34" charset="0"/>
              </a:rPr>
              <a:t>Database</a:t>
            </a:r>
            <a:r>
              <a:rPr lang="en-IN" sz="1600" b="0" spc="85" dirty="0">
                <a:cs typeface="Oracle Sans" panose="020B0503020204020204" pitchFamily="34" charset="0"/>
              </a:rPr>
              <a:t> </a:t>
            </a:r>
            <a:r>
              <a:rPr lang="en-IN" sz="1600" b="0" spc="-10" dirty="0">
                <a:cs typeface="Oracle Sans" panose="020B0503020204020204" pitchFamily="34" charset="0"/>
              </a:rPr>
              <a:t>editions</a:t>
            </a:r>
            <a:endParaRPr lang="en-IN" sz="1600" dirty="0">
              <a:cs typeface="Oracle Sans" panose="020B0503020204020204" pitchFamily="34" charset="0"/>
            </a:endParaRPr>
          </a:p>
        </p:txBody>
      </p:sp>
    </p:spTree>
    <p:extLst>
      <p:ext uri="{BB962C8B-B14F-4D97-AF65-F5344CB8AC3E}">
        <p14:creationId xmlns:p14="http://schemas.microsoft.com/office/powerpoint/2010/main" val="40794593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B1600-FC5A-482A-DF84-1DD7DEB797A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E363620-7E1C-1032-D525-6FCC375C9C44}"/>
              </a:ext>
            </a:extLst>
          </p:cNvPr>
          <p:cNvSpPr>
            <a:spLocks noGrp="1"/>
          </p:cNvSpPr>
          <p:nvPr>
            <p:ph type="ftr" sz="quarter" idx="3"/>
          </p:nvPr>
        </p:nvSpPr>
        <p:spPr/>
        <p:txBody>
          <a:bodyPr/>
          <a:lstStyle/>
          <a:p>
            <a:r>
              <a:rPr lang="en-US"/>
              <a:t>Copyright © 2026, Oracle and/or its affiliates</a:t>
            </a:r>
            <a:endParaRPr lang="en-US" dirty="0"/>
          </a:p>
        </p:txBody>
      </p:sp>
      <p:sp>
        <p:nvSpPr>
          <p:cNvPr id="4" name="Slide Number Placeholder 3">
            <a:extLst>
              <a:ext uri="{FF2B5EF4-FFF2-40B4-BE49-F238E27FC236}">
                <a16:creationId xmlns:a16="http://schemas.microsoft.com/office/drawing/2014/main" id="{A34801A8-613E-B87C-31F1-840C44EE6A1E}"/>
              </a:ext>
            </a:extLst>
          </p:cNvPr>
          <p:cNvSpPr>
            <a:spLocks noGrp="1"/>
          </p:cNvSpPr>
          <p:nvPr>
            <p:ph type="sldNum" sz="quarter" idx="4"/>
          </p:nvPr>
        </p:nvSpPr>
        <p:spPr/>
        <p:txBody>
          <a:bodyPr/>
          <a:lstStyle/>
          <a:p>
            <a:fld id="{766B4A5F-AE5C-6B4D-A0D8-689C8C1B0247}" type="slidenum">
              <a:rPr lang="en-US" smtClean="0"/>
              <a:t>13</a:t>
            </a:fld>
            <a:endParaRPr lang="en-US" dirty="0"/>
          </a:p>
        </p:txBody>
      </p:sp>
      <p:sp>
        <p:nvSpPr>
          <p:cNvPr id="13" name="object 2" descr="$PPTXTitle">
            <a:extLst>
              <a:ext uri="{FF2B5EF4-FFF2-40B4-BE49-F238E27FC236}">
                <a16:creationId xmlns:a16="http://schemas.microsoft.com/office/drawing/2014/main" id="{3502C6A2-BF3A-AF81-85DE-DA867178AC53}"/>
              </a:ext>
            </a:extLst>
          </p:cNvPr>
          <p:cNvSpPr txBox="1">
            <a:spLocks noGrp="1"/>
          </p:cNvSpPr>
          <p:nvPr>
            <p:ph type="title"/>
          </p:nvPr>
        </p:nvSpPr>
        <p:spPr>
          <a:xfrm>
            <a:off x="750354" y="545247"/>
            <a:ext cx="8589594" cy="781350"/>
          </a:xfrm>
          <a:prstGeom prst="rect">
            <a:avLst/>
          </a:prstGeom>
        </p:spPr>
        <p:txBody>
          <a:bodyPr vert="horz" wrap="square" lIns="0" tIns="80608" rIns="0" bIns="0" rtlCol="0">
            <a:spAutoFit/>
          </a:bodyPr>
          <a:lstStyle/>
          <a:p>
            <a:pPr marL="18415">
              <a:lnSpc>
                <a:spcPct val="100000"/>
              </a:lnSpc>
              <a:spcBef>
                <a:spcPts val="130"/>
              </a:spcBef>
            </a:pPr>
            <a:r>
              <a:rPr dirty="0"/>
              <a:t>Oracle</a:t>
            </a:r>
            <a:r>
              <a:rPr spc="65" dirty="0"/>
              <a:t> </a:t>
            </a:r>
            <a:r>
              <a:rPr dirty="0"/>
              <a:t>APEX</a:t>
            </a:r>
            <a:r>
              <a:rPr spc="30" dirty="0"/>
              <a:t> </a:t>
            </a:r>
            <a:r>
              <a:rPr dirty="0"/>
              <a:t>on</a:t>
            </a:r>
            <a:r>
              <a:rPr spc="145" dirty="0"/>
              <a:t> </a:t>
            </a:r>
            <a:r>
              <a:rPr dirty="0"/>
              <a:t>ADBS:</a:t>
            </a:r>
            <a:r>
              <a:rPr spc="120" dirty="0"/>
              <a:t> </a:t>
            </a:r>
            <a:r>
              <a:rPr dirty="0"/>
              <a:t>workload-optimized</a:t>
            </a:r>
            <a:r>
              <a:rPr spc="65" dirty="0"/>
              <a:t> </a:t>
            </a:r>
            <a:r>
              <a:rPr spc="-10" dirty="0"/>
              <a:t>instances</a:t>
            </a:r>
          </a:p>
        </p:txBody>
      </p:sp>
      <p:sp>
        <p:nvSpPr>
          <p:cNvPr id="14" name="object 3">
            <a:extLst>
              <a:ext uri="{FF2B5EF4-FFF2-40B4-BE49-F238E27FC236}">
                <a16:creationId xmlns:a16="http://schemas.microsoft.com/office/drawing/2014/main" id="{0449FA82-84F5-EC6F-91F2-03AD4B782BC2}"/>
              </a:ext>
            </a:extLst>
          </p:cNvPr>
          <p:cNvSpPr/>
          <p:nvPr/>
        </p:nvSpPr>
        <p:spPr>
          <a:xfrm>
            <a:off x="768095" y="1280529"/>
            <a:ext cx="302260" cy="46355"/>
          </a:xfrm>
          <a:custGeom>
            <a:avLst/>
            <a:gdLst/>
            <a:ahLst/>
            <a:cxnLst/>
            <a:rect l="l" t="t" r="r" b="b"/>
            <a:pathLst>
              <a:path w="302259" h="46355">
                <a:moveTo>
                  <a:pt x="301752" y="0"/>
                </a:moveTo>
                <a:lnTo>
                  <a:pt x="0" y="0"/>
                </a:lnTo>
                <a:lnTo>
                  <a:pt x="0" y="45731"/>
                </a:lnTo>
                <a:lnTo>
                  <a:pt x="301752" y="45731"/>
                </a:lnTo>
                <a:lnTo>
                  <a:pt x="301752" y="0"/>
                </a:lnTo>
                <a:close/>
              </a:path>
            </a:pathLst>
          </a:custGeom>
          <a:solidFill>
            <a:srgbClr val="C64634"/>
          </a:solidFill>
        </p:spPr>
        <p:txBody>
          <a:bodyPr wrap="square" lIns="0" tIns="0" rIns="0" bIns="0" rtlCol="0"/>
          <a:lstStyle/>
          <a:p>
            <a:endParaRPr/>
          </a:p>
        </p:txBody>
      </p:sp>
      <p:sp>
        <p:nvSpPr>
          <p:cNvPr id="15" name="object 4">
            <a:extLst>
              <a:ext uri="{FF2B5EF4-FFF2-40B4-BE49-F238E27FC236}">
                <a16:creationId xmlns:a16="http://schemas.microsoft.com/office/drawing/2014/main" id="{AEE2F73B-638C-D923-7B58-A02978ADE640}"/>
              </a:ext>
            </a:extLst>
          </p:cNvPr>
          <p:cNvSpPr txBox="1"/>
          <p:nvPr/>
        </p:nvSpPr>
        <p:spPr>
          <a:xfrm>
            <a:off x="2885694" y="1608010"/>
            <a:ext cx="7222810" cy="377667"/>
          </a:xfrm>
          <a:prstGeom prst="rect">
            <a:avLst/>
          </a:prstGeom>
        </p:spPr>
        <p:txBody>
          <a:bodyPr vert="horz" wrap="square" lIns="0" tIns="15875" rIns="0" bIns="0" rtlCol="0">
            <a:spAutoFit/>
          </a:bodyPr>
          <a:lstStyle/>
          <a:p>
            <a:pPr marL="12700">
              <a:lnSpc>
                <a:spcPct val="100000"/>
              </a:lnSpc>
              <a:spcBef>
                <a:spcPts val="125"/>
              </a:spcBef>
            </a:pPr>
            <a:r>
              <a:rPr sz="2350" dirty="0">
                <a:solidFill>
                  <a:srgbClr val="FFFFFF"/>
                </a:solidFill>
                <a:latin typeface="Calibri"/>
                <a:cs typeface="Calibri"/>
              </a:rPr>
              <a:t>Oracle</a:t>
            </a:r>
            <a:r>
              <a:rPr lang="en-US" sz="2350" spc="95" dirty="0">
                <a:solidFill>
                  <a:srgbClr val="FFFFFF"/>
                </a:solidFill>
                <a:latin typeface="Calibri"/>
                <a:cs typeface="Calibri"/>
              </a:rPr>
              <a:t> </a:t>
            </a:r>
            <a:r>
              <a:rPr sz="2350" dirty="0">
                <a:solidFill>
                  <a:srgbClr val="FFFFFF"/>
                </a:solidFill>
                <a:latin typeface="Calibri"/>
                <a:cs typeface="Calibri"/>
              </a:rPr>
              <a:t>Autonomous</a:t>
            </a:r>
            <a:r>
              <a:rPr sz="2350" spc="50" dirty="0">
                <a:solidFill>
                  <a:srgbClr val="FFFFFF"/>
                </a:solidFill>
                <a:latin typeface="Calibri"/>
                <a:cs typeface="Calibri"/>
              </a:rPr>
              <a:t> </a:t>
            </a:r>
            <a:r>
              <a:rPr lang="en-US" sz="2350" spc="50" dirty="0">
                <a:solidFill>
                  <a:srgbClr val="FFFFFF"/>
                </a:solidFill>
                <a:latin typeface="Calibri"/>
                <a:cs typeface="Calibri"/>
              </a:rPr>
              <a:t>AI </a:t>
            </a:r>
            <a:r>
              <a:rPr sz="2350" dirty="0">
                <a:solidFill>
                  <a:srgbClr val="FFFFFF"/>
                </a:solidFill>
                <a:latin typeface="Calibri"/>
                <a:cs typeface="Calibri"/>
              </a:rPr>
              <a:t>Database</a:t>
            </a:r>
            <a:r>
              <a:rPr sz="2350" spc="100" dirty="0">
                <a:solidFill>
                  <a:srgbClr val="FFFFFF"/>
                </a:solidFill>
                <a:latin typeface="Calibri"/>
                <a:cs typeface="Calibri"/>
              </a:rPr>
              <a:t> </a:t>
            </a:r>
            <a:r>
              <a:rPr sz="2350" dirty="0">
                <a:solidFill>
                  <a:srgbClr val="FFFFFF"/>
                </a:solidFill>
                <a:latin typeface="Calibri"/>
                <a:cs typeface="Calibri"/>
              </a:rPr>
              <a:t>Serverless</a:t>
            </a:r>
            <a:r>
              <a:rPr sz="2350" spc="60" dirty="0">
                <a:solidFill>
                  <a:srgbClr val="FFFFFF"/>
                </a:solidFill>
                <a:latin typeface="Calibri"/>
                <a:cs typeface="Calibri"/>
              </a:rPr>
              <a:t> </a:t>
            </a:r>
            <a:r>
              <a:rPr sz="2350" dirty="0">
                <a:solidFill>
                  <a:srgbClr val="FFFFFF"/>
                </a:solidFill>
                <a:latin typeface="Calibri"/>
                <a:cs typeface="Calibri"/>
              </a:rPr>
              <a:t>with</a:t>
            </a:r>
            <a:r>
              <a:rPr sz="2350" spc="90" dirty="0">
                <a:solidFill>
                  <a:srgbClr val="FFFFFF"/>
                </a:solidFill>
                <a:latin typeface="Calibri"/>
                <a:cs typeface="Calibri"/>
              </a:rPr>
              <a:t> </a:t>
            </a:r>
            <a:r>
              <a:rPr sz="2350" spc="-20" dirty="0">
                <a:solidFill>
                  <a:srgbClr val="FFFFFF"/>
                </a:solidFill>
                <a:latin typeface="Calibri"/>
                <a:cs typeface="Calibri"/>
              </a:rPr>
              <a:t>APEX</a:t>
            </a:r>
            <a:endParaRPr sz="2350" dirty="0">
              <a:latin typeface="Calibri"/>
              <a:cs typeface="Calibri"/>
            </a:endParaRPr>
          </a:p>
        </p:txBody>
      </p:sp>
      <p:sp>
        <p:nvSpPr>
          <p:cNvPr id="16" name="object 5">
            <a:extLst>
              <a:ext uri="{FF2B5EF4-FFF2-40B4-BE49-F238E27FC236}">
                <a16:creationId xmlns:a16="http://schemas.microsoft.com/office/drawing/2014/main" id="{53150546-EA16-0290-89D4-1B9AA5BF015D}"/>
              </a:ext>
            </a:extLst>
          </p:cNvPr>
          <p:cNvSpPr txBox="1"/>
          <p:nvPr/>
        </p:nvSpPr>
        <p:spPr>
          <a:xfrm>
            <a:off x="7611236" y="2448164"/>
            <a:ext cx="2710180" cy="932815"/>
          </a:xfrm>
          <a:prstGeom prst="rect">
            <a:avLst/>
          </a:prstGeom>
        </p:spPr>
        <p:txBody>
          <a:bodyPr vert="horz" wrap="square" lIns="0" tIns="133985" rIns="0" bIns="0" rtlCol="0">
            <a:spAutoFit/>
          </a:bodyPr>
          <a:lstStyle/>
          <a:p>
            <a:pPr marL="12700">
              <a:lnSpc>
                <a:spcPct val="100000"/>
              </a:lnSpc>
              <a:spcBef>
                <a:spcPts val="1055"/>
              </a:spcBef>
            </a:pPr>
            <a:r>
              <a:rPr sz="1800" b="1" spc="-10" dirty="0">
                <a:solidFill>
                  <a:srgbClr val="FFFFFF"/>
                </a:solidFill>
                <a:latin typeface="Calibri"/>
                <a:cs typeface="Calibri"/>
              </a:rPr>
              <a:t>Transaction</a:t>
            </a:r>
            <a:r>
              <a:rPr sz="1800" b="1" spc="-95" dirty="0">
                <a:solidFill>
                  <a:srgbClr val="FFFFFF"/>
                </a:solidFill>
                <a:latin typeface="Calibri"/>
                <a:cs typeface="Calibri"/>
              </a:rPr>
              <a:t> </a:t>
            </a:r>
            <a:r>
              <a:rPr sz="1800" b="1" dirty="0">
                <a:solidFill>
                  <a:srgbClr val="FFFFFF"/>
                </a:solidFill>
                <a:latin typeface="Calibri"/>
                <a:cs typeface="Calibri"/>
              </a:rPr>
              <a:t>Processing</a:t>
            </a:r>
            <a:r>
              <a:rPr sz="1800" b="1" spc="-85" dirty="0">
                <a:solidFill>
                  <a:srgbClr val="FFFFFF"/>
                </a:solidFill>
                <a:latin typeface="Calibri"/>
                <a:cs typeface="Calibri"/>
              </a:rPr>
              <a:t> </a:t>
            </a:r>
            <a:r>
              <a:rPr sz="1800" b="1" spc="-20" dirty="0">
                <a:solidFill>
                  <a:srgbClr val="FFFFFF"/>
                </a:solidFill>
                <a:latin typeface="Calibri"/>
                <a:cs typeface="Calibri"/>
              </a:rPr>
              <a:t>(ATP)</a:t>
            </a:r>
            <a:endParaRPr sz="1800" dirty="0">
              <a:latin typeface="Calibri"/>
              <a:cs typeface="Calibri"/>
            </a:endParaRPr>
          </a:p>
          <a:p>
            <a:pPr marL="12700">
              <a:lnSpc>
                <a:spcPct val="100000"/>
              </a:lnSpc>
              <a:spcBef>
                <a:spcPts val="745"/>
              </a:spcBef>
            </a:pPr>
            <a:r>
              <a:rPr sz="1350" dirty="0">
                <a:solidFill>
                  <a:srgbClr val="FFFFFF"/>
                </a:solidFill>
                <a:latin typeface="Calibri"/>
                <a:cs typeface="Calibri"/>
              </a:rPr>
              <a:t>Full</a:t>
            </a:r>
            <a:r>
              <a:rPr sz="1350" spc="35" dirty="0">
                <a:solidFill>
                  <a:srgbClr val="FFFFFF"/>
                </a:solidFill>
                <a:latin typeface="Calibri"/>
                <a:cs typeface="Calibri"/>
              </a:rPr>
              <a:t> </a:t>
            </a:r>
            <a:r>
              <a:rPr sz="1350" dirty="0">
                <a:solidFill>
                  <a:srgbClr val="FFFFFF"/>
                </a:solidFill>
                <a:latin typeface="Calibri"/>
                <a:cs typeface="Calibri"/>
              </a:rPr>
              <a:t>ADBS</a:t>
            </a:r>
            <a:r>
              <a:rPr sz="1350" spc="100" dirty="0">
                <a:solidFill>
                  <a:srgbClr val="FFFFFF"/>
                </a:solidFill>
                <a:latin typeface="Calibri"/>
                <a:cs typeface="Calibri"/>
              </a:rPr>
              <a:t> </a:t>
            </a:r>
            <a:r>
              <a:rPr sz="1350" dirty="0">
                <a:solidFill>
                  <a:srgbClr val="FFFFFF"/>
                </a:solidFill>
                <a:latin typeface="Calibri"/>
                <a:cs typeface="Calibri"/>
              </a:rPr>
              <a:t>service</a:t>
            </a:r>
            <a:r>
              <a:rPr sz="1350" spc="120" dirty="0">
                <a:solidFill>
                  <a:srgbClr val="FFFFFF"/>
                </a:solidFill>
                <a:latin typeface="Calibri"/>
                <a:cs typeface="Calibri"/>
              </a:rPr>
              <a:t> </a:t>
            </a:r>
            <a:r>
              <a:rPr sz="1350" dirty="0">
                <a:solidFill>
                  <a:srgbClr val="FFFFFF"/>
                </a:solidFill>
                <a:latin typeface="Calibri"/>
                <a:cs typeface="Calibri"/>
              </a:rPr>
              <a:t>optimized</a:t>
            </a:r>
            <a:r>
              <a:rPr sz="1350" spc="75" dirty="0">
                <a:solidFill>
                  <a:srgbClr val="FFFFFF"/>
                </a:solidFill>
                <a:latin typeface="Calibri"/>
                <a:cs typeface="Calibri"/>
              </a:rPr>
              <a:t> </a:t>
            </a:r>
            <a:r>
              <a:rPr sz="1350" spc="-25" dirty="0">
                <a:solidFill>
                  <a:srgbClr val="FFFFFF"/>
                </a:solidFill>
                <a:latin typeface="Calibri"/>
                <a:cs typeface="Calibri"/>
              </a:rPr>
              <a:t>for</a:t>
            </a:r>
            <a:endParaRPr sz="1350" dirty="0">
              <a:latin typeface="Calibri"/>
              <a:cs typeface="Calibri"/>
            </a:endParaRPr>
          </a:p>
          <a:p>
            <a:pPr marL="12700">
              <a:lnSpc>
                <a:spcPct val="100000"/>
              </a:lnSpc>
              <a:spcBef>
                <a:spcPts val="35"/>
              </a:spcBef>
            </a:pPr>
            <a:r>
              <a:rPr sz="1350" b="1" dirty="0">
                <a:solidFill>
                  <a:srgbClr val="FFFFFF"/>
                </a:solidFill>
                <a:latin typeface="Calibri"/>
                <a:cs typeface="Calibri"/>
              </a:rPr>
              <a:t>transactional</a:t>
            </a:r>
            <a:r>
              <a:rPr sz="1350" b="1" spc="130" dirty="0">
                <a:solidFill>
                  <a:srgbClr val="FFFFFF"/>
                </a:solidFill>
                <a:latin typeface="Calibri"/>
                <a:cs typeface="Calibri"/>
              </a:rPr>
              <a:t> </a:t>
            </a:r>
            <a:r>
              <a:rPr sz="1350" dirty="0">
                <a:solidFill>
                  <a:srgbClr val="FFFFFF"/>
                </a:solidFill>
                <a:latin typeface="Calibri"/>
                <a:cs typeface="Calibri"/>
              </a:rPr>
              <a:t>and</a:t>
            </a:r>
            <a:r>
              <a:rPr sz="1350" spc="100" dirty="0">
                <a:solidFill>
                  <a:srgbClr val="FFFFFF"/>
                </a:solidFill>
                <a:latin typeface="Calibri"/>
                <a:cs typeface="Calibri"/>
              </a:rPr>
              <a:t> </a:t>
            </a:r>
            <a:r>
              <a:rPr sz="1350" b="1" dirty="0">
                <a:solidFill>
                  <a:srgbClr val="FFFFFF"/>
                </a:solidFill>
                <a:latin typeface="Calibri"/>
                <a:cs typeface="Calibri"/>
              </a:rPr>
              <a:t>mixed</a:t>
            </a:r>
            <a:r>
              <a:rPr sz="1350" b="1" spc="105" dirty="0">
                <a:solidFill>
                  <a:srgbClr val="FFFFFF"/>
                </a:solidFill>
                <a:latin typeface="Calibri"/>
                <a:cs typeface="Calibri"/>
              </a:rPr>
              <a:t> </a:t>
            </a:r>
            <a:r>
              <a:rPr sz="1350" spc="-10" dirty="0">
                <a:solidFill>
                  <a:srgbClr val="FFFFFF"/>
                </a:solidFill>
                <a:latin typeface="Calibri"/>
                <a:cs typeface="Calibri"/>
              </a:rPr>
              <a:t>workloads</a:t>
            </a:r>
            <a:endParaRPr sz="1350" dirty="0">
              <a:latin typeface="Calibri"/>
              <a:cs typeface="Calibri"/>
            </a:endParaRPr>
          </a:p>
        </p:txBody>
      </p:sp>
      <p:sp>
        <p:nvSpPr>
          <p:cNvPr id="17" name="object 6">
            <a:extLst>
              <a:ext uri="{FF2B5EF4-FFF2-40B4-BE49-F238E27FC236}">
                <a16:creationId xmlns:a16="http://schemas.microsoft.com/office/drawing/2014/main" id="{038D4337-C003-6B6F-A85E-76E07759C804}"/>
              </a:ext>
            </a:extLst>
          </p:cNvPr>
          <p:cNvSpPr txBox="1"/>
          <p:nvPr/>
        </p:nvSpPr>
        <p:spPr>
          <a:xfrm>
            <a:off x="1129283" y="2327655"/>
            <a:ext cx="4846320" cy="1463675"/>
          </a:xfrm>
          <a:prstGeom prst="rect">
            <a:avLst/>
          </a:prstGeom>
          <a:ln w="3175">
            <a:solidFill>
              <a:srgbClr val="FFFFFF"/>
            </a:solidFill>
          </a:ln>
        </p:spPr>
        <p:txBody>
          <a:bodyPr vert="horz" wrap="square" lIns="0" tIns="60325" rIns="0" bIns="0" rtlCol="0">
            <a:spAutoFit/>
          </a:bodyPr>
          <a:lstStyle/>
          <a:p>
            <a:pPr>
              <a:lnSpc>
                <a:spcPct val="100000"/>
              </a:lnSpc>
              <a:spcBef>
                <a:spcPts val="475"/>
              </a:spcBef>
            </a:pPr>
            <a:endParaRPr sz="1800" dirty="0">
              <a:latin typeface="Times New Roman"/>
              <a:cs typeface="Times New Roman"/>
            </a:endParaRPr>
          </a:p>
          <a:p>
            <a:pPr marL="1370965">
              <a:lnSpc>
                <a:spcPct val="100000"/>
              </a:lnSpc>
            </a:pPr>
            <a:r>
              <a:rPr sz="1800" b="1" spc="-10" dirty="0">
                <a:solidFill>
                  <a:srgbClr val="FFFFFF"/>
                </a:solidFill>
                <a:latin typeface="Calibri"/>
                <a:cs typeface="Calibri"/>
              </a:rPr>
              <a:t>Lakehouse</a:t>
            </a:r>
            <a:endParaRPr sz="1800" dirty="0">
              <a:latin typeface="Calibri"/>
              <a:cs typeface="Calibri"/>
            </a:endParaRPr>
          </a:p>
          <a:p>
            <a:pPr marL="1370965" marR="551180">
              <a:lnSpc>
                <a:spcPct val="102299"/>
              </a:lnSpc>
              <a:spcBef>
                <a:spcPts val="705"/>
              </a:spcBef>
            </a:pPr>
            <a:r>
              <a:rPr sz="1350" dirty="0">
                <a:solidFill>
                  <a:srgbClr val="FFFFFF"/>
                </a:solidFill>
                <a:latin typeface="Calibri"/>
                <a:cs typeface="Calibri"/>
              </a:rPr>
              <a:t>Full</a:t>
            </a:r>
            <a:r>
              <a:rPr sz="1350" spc="20" dirty="0">
                <a:solidFill>
                  <a:srgbClr val="FFFFFF"/>
                </a:solidFill>
                <a:latin typeface="Calibri"/>
                <a:cs typeface="Calibri"/>
              </a:rPr>
              <a:t> </a:t>
            </a:r>
            <a:r>
              <a:rPr sz="1350" dirty="0">
                <a:solidFill>
                  <a:srgbClr val="FFFFFF"/>
                </a:solidFill>
                <a:latin typeface="Calibri"/>
                <a:cs typeface="Calibri"/>
              </a:rPr>
              <a:t>ADBS</a:t>
            </a:r>
            <a:r>
              <a:rPr sz="1350" spc="80" dirty="0">
                <a:solidFill>
                  <a:srgbClr val="FFFFFF"/>
                </a:solidFill>
                <a:latin typeface="Calibri"/>
                <a:cs typeface="Calibri"/>
              </a:rPr>
              <a:t> </a:t>
            </a:r>
            <a:r>
              <a:rPr sz="1350" dirty="0">
                <a:solidFill>
                  <a:srgbClr val="FFFFFF"/>
                </a:solidFill>
                <a:latin typeface="Calibri"/>
                <a:cs typeface="Calibri"/>
              </a:rPr>
              <a:t>service</a:t>
            </a:r>
            <a:r>
              <a:rPr sz="1350" spc="100" dirty="0">
                <a:solidFill>
                  <a:srgbClr val="FFFFFF"/>
                </a:solidFill>
                <a:latin typeface="Calibri"/>
                <a:cs typeface="Calibri"/>
              </a:rPr>
              <a:t> </a:t>
            </a:r>
            <a:r>
              <a:rPr sz="1350" dirty="0">
                <a:solidFill>
                  <a:srgbClr val="FFFFFF"/>
                </a:solidFill>
                <a:latin typeface="Calibri"/>
                <a:cs typeface="Calibri"/>
              </a:rPr>
              <a:t>optimized</a:t>
            </a:r>
            <a:r>
              <a:rPr sz="1350" spc="125" dirty="0">
                <a:solidFill>
                  <a:srgbClr val="FFFFFF"/>
                </a:solidFill>
                <a:latin typeface="Calibri"/>
                <a:cs typeface="Calibri"/>
              </a:rPr>
              <a:t> </a:t>
            </a:r>
            <a:r>
              <a:rPr sz="1350" dirty="0">
                <a:solidFill>
                  <a:srgbClr val="FFFFFF"/>
                </a:solidFill>
                <a:latin typeface="Calibri"/>
                <a:cs typeface="Calibri"/>
              </a:rPr>
              <a:t>for</a:t>
            </a:r>
            <a:r>
              <a:rPr sz="1350" spc="90" dirty="0">
                <a:solidFill>
                  <a:srgbClr val="FFFFFF"/>
                </a:solidFill>
                <a:latin typeface="Calibri"/>
                <a:cs typeface="Calibri"/>
              </a:rPr>
              <a:t> </a:t>
            </a:r>
            <a:r>
              <a:rPr sz="1350" spc="-10" dirty="0">
                <a:solidFill>
                  <a:srgbClr val="FFFFFF"/>
                </a:solidFill>
                <a:latin typeface="Calibri"/>
                <a:cs typeface="Calibri"/>
              </a:rPr>
              <a:t>analytics </a:t>
            </a:r>
            <a:r>
              <a:rPr sz="1350" dirty="0">
                <a:solidFill>
                  <a:srgbClr val="FFFFFF"/>
                </a:solidFill>
                <a:latin typeface="Calibri"/>
                <a:cs typeface="Calibri"/>
              </a:rPr>
              <a:t>and</a:t>
            </a:r>
            <a:r>
              <a:rPr sz="1350" spc="20" dirty="0">
                <a:solidFill>
                  <a:srgbClr val="FFFFFF"/>
                </a:solidFill>
                <a:latin typeface="Calibri"/>
                <a:cs typeface="Calibri"/>
              </a:rPr>
              <a:t> </a:t>
            </a:r>
            <a:r>
              <a:rPr sz="1350" dirty="0">
                <a:solidFill>
                  <a:srgbClr val="FFFFFF"/>
                </a:solidFill>
                <a:latin typeface="Calibri"/>
                <a:cs typeface="Calibri"/>
              </a:rPr>
              <a:t>AI</a:t>
            </a:r>
            <a:r>
              <a:rPr sz="1350" spc="120" dirty="0">
                <a:solidFill>
                  <a:srgbClr val="FFFFFF"/>
                </a:solidFill>
                <a:latin typeface="Calibri"/>
                <a:cs typeface="Calibri"/>
              </a:rPr>
              <a:t> </a:t>
            </a:r>
            <a:r>
              <a:rPr sz="1350" spc="-10" dirty="0">
                <a:solidFill>
                  <a:srgbClr val="FFFFFF"/>
                </a:solidFill>
                <a:latin typeface="Calibri"/>
                <a:cs typeface="Calibri"/>
              </a:rPr>
              <a:t>workloads</a:t>
            </a:r>
            <a:endParaRPr sz="1350" dirty="0">
              <a:latin typeface="Calibri"/>
              <a:cs typeface="Calibri"/>
            </a:endParaRPr>
          </a:p>
        </p:txBody>
      </p:sp>
      <p:sp>
        <p:nvSpPr>
          <p:cNvPr id="18" name="object 7">
            <a:extLst>
              <a:ext uri="{FF2B5EF4-FFF2-40B4-BE49-F238E27FC236}">
                <a16:creationId xmlns:a16="http://schemas.microsoft.com/office/drawing/2014/main" id="{86761448-AA35-C375-C7F0-332EF24A26FB}"/>
              </a:ext>
            </a:extLst>
          </p:cNvPr>
          <p:cNvSpPr/>
          <p:nvPr/>
        </p:nvSpPr>
        <p:spPr>
          <a:xfrm>
            <a:off x="7251192" y="3969511"/>
            <a:ext cx="365760" cy="366395"/>
          </a:xfrm>
          <a:custGeom>
            <a:avLst/>
            <a:gdLst/>
            <a:ahLst/>
            <a:cxnLst/>
            <a:rect l="l" t="t" r="r" b="b"/>
            <a:pathLst>
              <a:path w="365759" h="366395">
                <a:moveTo>
                  <a:pt x="182879" y="0"/>
                </a:moveTo>
                <a:lnTo>
                  <a:pt x="0" y="224536"/>
                </a:lnTo>
                <a:lnTo>
                  <a:pt x="91439" y="224536"/>
                </a:lnTo>
                <a:lnTo>
                  <a:pt x="91439" y="365887"/>
                </a:lnTo>
                <a:lnTo>
                  <a:pt x="274319" y="365887"/>
                </a:lnTo>
                <a:lnTo>
                  <a:pt x="274319" y="224536"/>
                </a:lnTo>
                <a:lnTo>
                  <a:pt x="365759" y="224536"/>
                </a:lnTo>
                <a:lnTo>
                  <a:pt x="182879" y="0"/>
                </a:lnTo>
                <a:close/>
              </a:path>
            </a:pathLst>
          </a:custGeom>
          <a:solidFill>
            <a:srgbClr val="759C6C"/>
          </a:solidFill>
        </p:spPr>
        <p:txBody>
          <a:bodyPr wrap="square" lIns="0" tIns="0" rIns="0" bIns="0" rtlCol="0"/>
          <a:lstStyle/>
          <a:p>
            <a:endParaRPr/>
          </a:p>
        </p:txBody>
      </p:sp>
      <p:sp>
        <p:nvSpPr>
          <p:cNvPr id="19" name="object 8">
            <a:extLst>
              <a:ext uri="{FF2B5EF4-FFF2-40B4-BE49-F238E27FC236}">
                <a16:creationId xmlns:a16="http://schemas.microsoft.com/office/drawing/2014/main" id="{4C67F9C9-FE33-ADD1-AB5E-2BCED1ECDE54}"/>
              </a:ext>
            </a:extLst>
          </p:cNvPr>
          <p:cNvSpPr/>
          <p:nvPr/>
        </p:nvSpPr>
        <p:spPr>
          <a:xfrm>
            <a:off x="9902952" y="3969511"/>
            <a:ext cx="365760" cy="366395"/>
          </a:xfrm>
          <a:custGeom>
            <a:avLst/>
            <a:gdLst/>
            <a:ahLst/>
            <a:cxnLst/>
            <a:rect l="l" t="t" r="r" b="b"/>
            <a:pathLst>
              <a:path w="365759" h="366395">
                <a:moveTo>
                  <a:pt x="182879" y="0"/>
                </a:moveTo>
                <a:lnTo>
                  <a:pt x="0" y="224536"/>
                </a:lnTo>
                <a:lnTo>
                  <a:pt x="91440" y="224536"/>
                </a:lnTo>
                <a:lnTo>
                  <a:pt x="91440" y="365887"/>
                </a:lnTo>
                <a:lnTo>
                  <a:pt x="274320" y="365887"/>
                </a:lnTo>
                <a:lnTo>
                  <a:pt x="274320" y="224536"/>
                </a:lnTo>
                <a:lnTo>
                  <a:pt x="365759" y="224536"/>
                </a:lnTo>
                <a:lnTo>
                  <a:pt x="182879" y="0"/>
                </a:lnTo>
                <a:close/>
              </a:path>
            </a:pathLst>
          </a:custGeom>
          <a:solidFill>
            <a:srgbClr val="759C6C"/>
          </a:solidFill>
        </p:spPr>
        <p:txBody>
          <a:bodyPr wrap="square" lIns="0" tIns="0" rIns="0" bIns="0" rtlCol="0"/>
          <a:lstStyle/>
          <a:p>
            <a:endParaRPr/>
          </a:p>
        </p:txBody>
      </p:sp>
      <p:sp>
        <p:nvSpPr>
          <p:cNvPr id="20" name="object 9">
            <a:extLst>
              <a:ext uri="{FF2B5EF4-FFF2-40B4-BE49-F238E27FC236}">
                <a16:creationId xmlns:a16="http://schemas.microsoft.com/office/drawing/2014/main" id="{F967CCA6-A1BD-86E2-BBEB-DB875D1E94BA}"/>
              </a:ext>
            </a:extLst>
          </p:cNvPr>
          <p:cNvSpPr/>
          <p:nvPr/>
        </p:nvSpPr>
        <p:spPr>
          <a:xfrm>
            <a:off x="1586483" y="4248403"/>
            <a:ext cx="4389120" cy="1097915"/>
          </a:xfrm>
          <a:custGeom>
            <a:avLst/>
            <a:gdLst/>
            <a:ahLst/>
            <a:cxnLst/>
            <a:rect l="l" t="t" r="r" b="b"/>
            <a:pathLst>
              <a:path w="4389120" h="1097914">
                <a:moveTo>
                  <a:pt x="0" y="0"/>
                </a:moveTo>
                <a:lnTo>
                  <a:pt x="3856608" y="0"/>
                </a:lnTo>
                <a:lnTo>
                  <a:pt x="4389120" y="548767"/>
                </a:lnTo>
                <a:lnTo>
                  <a:pt x="3856608" y="1097661"/>
                </a:lnTo>
                <a:lnTo>
                  <a:pt x="0" y="1097661"/>
                </a:lnTo>
                <a:lnTo>
                  <a:pt x="0" y="0"/>
                </a:lnTo>
                <a:close/>
              </a:path>
            </a:pathLst>
          </a:custGeom>
          <a:ln w="12700">
            <a:solidFill>
              <a:srgbClr val="FFFFFF"/>
            </a:solidFill>
          </a:ln>
        </p:spPr>
        <p:txBody>
          <a:bodyPr wrap="square" lIns="0" tIns="0" rIns="0" bIns="0" rtlCol="0"/>
          <a:lstStyle/>
          <a:p>
            <a:endParaRPr/>
          </a:p>
        </p:txBody>
      </p:sp>
      <p:grpSp>
        <p:nvGrpSpPr>
          <p:cNvPr id="21" name="object 10">
            <a:extLst>
              <a:ext uri="{FF2B5EF4-FFF2-40B4-BE49-F238E27FC236}">
                <a16:creationId xmlns:a16="http://schemas.microsoft.com/office/drawing/2014/main" id="{249E8A7C-24A3-EEBB-3FB0-E75F62125193}"/>
              </a:ext>
            </a:extLst>
          </p:cNvPr>
          <p:cNvGrpSpPr/>
          <p:nvPr/>
        </p:nvGrpSpPr>
        <p:grpSpPr>
          <a:xfrm>
            <a:off x="1399032" y="2597530"/>
            <a:ext cx="914400" cy="914400"/>
            <a:chOff x="1399032" y="2597530"/>
            <a:chExt cx="914400" cy="914400"/>
          </a:xfrm>
        </p:grpSpPr>
        <p:sp>
          <p:nvSpPr>
            <p:cNvPr id="22" name="object 11">
              <a:extLst>
                <a:ext uri="{FF2B5EF4-FFF2-40B4-BE49-F238E27FC236}">
                  <a16:creationId xmlns:a16="http://schemas.microsoft.com/office/drawing/2014/main" id="{A3391361-4D79-61E8-695B-5111676D3C90}"/>
                </a:ext>
              </a:extLst>
            </p:cNvPr>
            <p:cNvSpPr/>
            <p:nvPr/>
          </p:nvSpPr>
          <p:spPr>
            <a:xfrm>
              <a:off x="1399032" y="2597530"/>
              <a:ext cx="914400" cy="914400"/>
            </a:xfrm>
            <a:custGeom>
              <a:avLst/>
              <a:gdLst/>
              <a:ahLst/>
              <a:cxnLst/>
              <a:rect l="l" t="t" r="r" b="b"/>
              <a:pathLst>
                <a:path w="914400" h="914400">
                  <a:moveTo>
                    <a:pt x="457073" y="0"/>
                  </a:moveTo>
                  <a:lnTo>
                    <a:pt x="410333" y="2360"/>
                  </a:lnTo>
                  <a:lnTo>
                    <a:pt x="364944" y="9289"/>
                  </a:lnTo>
                  <a:lnTo>
                    <a:pt x="321138" y="20557"/>
                  </a:lnTo>
                  <a:lnTo>
                    <a:pt x="279142" y="35933"/>
                  </a:lnTo>
                  <a:lnTo>
                    <a:pt x="239186" y="55187"/>
                  </a:lnTo>
                  <a:lnTo>
                    <a:pt x="201500" y="78090"/>
                  </a:lnTo>
                  <a:lnTo>
                    <a:pt x="166314" y="104411"/>
                  </a:lnTo>
                  <a:lnTo>
                    <a:pt x="133858" y="133921"/>
                  </a:lnTo>
                  <a:lnTo>
                    <a:pt x="104359" y="166390"/>
                  </a:lnTo>
                  <a:lnTo>
                    <a:pt x="78049" y="201587"/>
                  </a:lnTo>
                  <a:lnTo>
                    <a:pt x="55157" y="239283"/>
                  </a:lnTo>
                  <a:lnTo>
                    <a:pt x="35913" y="279249"/>
                  </a:lnTo>
                  <a:lnTo>
                    <a:pt x="20545" y="321253"/>
                  </a:lnTo>
                  <a:lnTo>
                    <a:pt x="9284" y="365066"/>
                  </a:lnTo>
                  <a:lnTo>
                    <a:pt x="2359" y="410458"/>
                  </a:lnTo>
                  <a:lnTo>
                    <a:pt x="0" y="457200"/>
                  </a:lnTo>
                  <a:lnTo>
                    <a:pt x="2359" y="503941"/>
                  </a:lnTo>
                  <a:lnTo>
                    <a:pt x="9284" y="549333"/>
                  </a:lnTo>
                  <a:lnTo>
                    <a:pt x="20545" y="593146"/>
                  </a:lnTo>
                  <a:lnTo>
                    <a:pt x="35913" y="635150"/>
                  </a:lnTo>
                  <a:lnTo>
                    <a:pt x="55157" y="675116"/>
                  </a:lnTo>
                  <a:lnTo>
                    <a:pt x="78049" y="712812"/>
                  </a:lnTo>
                  <a:lnTo>
                    <a:pt x="104359" y="748009"/>
                  </a:lnTo>
                  <a:lnTo>
                    <a:pt x="133858" y="780478"/>
                  </a:lnTo>
                  <a:lnTo>
                    <a:pt x="166314" y="809988"/>
                  </a:lnTo>
                  <a:lnTo>
                    <a:pt x="201500" y="836309"/>
                  </a:lnTo>
                  <a:lnTo>
                    <a:pt x="239186" y="859212"/>
                  </a:lnTo>
                  <a:lnTo>
                    <a:pt x="279142" y="878466"/>
                  </a:lnTo>
                  <a:lnTo>
                    <a:pt x="321138" y="893842"/>
                  </a:lnTo>
                  <a:lnTo>
                    <a:pt x="364944" y="905110"/>
                  </a:lnTo>
                  <a:lnTo>
                    <a:pt x="410333" y="912039"/>
                  </a:lnTo>
                  <a:lnTo>
                    <a:pt x="457073" y="914400"/>
                  </a:lnTo>
                  <a:lnTo>
                    <a:pt x="503812" y="912039"/>
                  </a:lnTo>
                  <a:lnTo>
                    <a:pt x="549201" y="905110"/>
                  </a:lnTo>
                  <a:lnTo>
                    <a:pt x="593007" y="893842"/>
                  </a:lnTo>
                  <a:lnTo>
                    <a:pt x="635003" y="878466"/>
                  </a:lnTo>
                  <a:lnTo>
                    <a:pt x="674959" y="859212"/>
                  </a:lnTo>
                  <a:lnTo>
                    <a:pt x="712645" y="836309"/>
                  </a:lnTo>
                  <a:lnTo>
                    <a:pt x="747831" y="809988"/>
                  </a:lnTo>
                  <a:lnTo>
                    <a:pt x="780288" y="780478"/>
                  </a:lnTo>
                  <a:lnTo>
                    <a:pt x="809786" y="748009"/>
                  </a:lnTo>
                  <a:lnTo>
                    <a:pt x="836096" y="712812"/>
                  </a:lnTo>
                  <a:lnTo>
                    <a:pt x="858988" y="675116"/>
                  </a:lnTo>
                  <a:lnTo>
                    <a:pt x="878232" y="635150"/>
                  </a:lnTo>
                  <a:lnTo>
                    <a:pt x="893600" y="593146"/>
                  </a:lnTo>
                  <a:lnTo>
                    <a:pt x="904861" y="549333"/>
                  </a:lnTo>
                  <a:lnTo>
                    <a:pt x="911786" y="503941"/>
                  </a:lnTo>
                  <a:lnTo>
                    <a:pt x="914145" y="457200"/>
                  </a:lnTo>
                  <a:lnTo>
                    <a:pt x="911786" y="410458"/>
                  </a:lnTo>
                  <a:lnTo>
                    <a:pt x="904861" y="365066"/>
                  </a:lnTo>
                  <a:lnTo>
                    <a:pt x="893600" y="321253"/>
                  </a:lnTo>
                  <a:lnTo>
                    <a:pt x="878232" y="279249"/>
                  </a:lnTo>
                  <a:lnTo>
                    <a:pt x="858988" y="239283"/>
                  </a:lnTo>
                  <a:lnTo>
                    <a:pt x="836096" y="201587"/>
                  </a:lnTo>
                  <a:lnTo>
                    <a:pt x="809786" y="166390"/>
                  </a:lnTo>
                  <a:lnTo>
                    <a:pt x="780287" y="133921"/>
                  </a:lnTo>
                  <a:lnTo>
                    <a:pt x="747831" y="104411"/>
                  </a:lnTo>
                  <a:lnTo>
                    <a:pt x="712645" y="78090"/>
                  </a:lnTo>
                  <a:lnTo>
                    <a:pt x="674959" y="55187"/>
                  </a:lnTo>
                  <a:lnTo>
                    <a:pt x="635003" y="35933"/>
                  </a:lnTo>
                  <a:lnTo>
                    <a:pt x="593007" y="20557"/>
                  </a:lnTo>
                  <a:lnTo>
                    <a:pt x="549201" y="9289"/>
                  </a:lnTo>
                  <a:lnTo>
                    <a:pt x="503812" y="2360"/>
                  </a:lnTo>
                  <a:lnTo>
                    <a:pt x="457073" y="0"/>
                  </a:lnTo>
                  <a:close/>
                </a:path>
              </a:pathLst>
            </a:custGeom>
            <a:solidFill>
              <a:srgbClr val="99ACAD"/>
            </a:solidFill>
          </p:spPr>
          <p:txBody>
            <a:bodyPr wrap="square" lIns="0" tIns="0" rIns="0" bIns="0" rtlCol="0"/>
            <a:lstStyle/>
            <a:p>
              <a:endParaRPr/>
            </a:p>
          </p:txBody>
        </p:sp>
        <p:pic>
          <p:nvPicPr>
            <p:cNvPr id="23" name="object 12">
              <a:extLst>
                <a:ext uri="{FF2B5EF4-FFF2-40B4-BE49-F238E27FC236}">
                  <a16:creationId xmlns:a16="http://schemas.microsoft.com/office/drawing/2014/main" id="{494D7081-FEF1-034F-87CB-AC104EB13F47}"/>
                </a:ext>
              </a:extLst>
            </p:cNvPr>
            <p:cNvPicPr/>
            <p:nvPr/>
          </p:nvPicPr>
          <p:blipFill>
            <a:blip r:embed="rId3" cstate="print"/>
            <a:stretch>
              <a:fillRect/>
            </a:stretch>
          </p:blipFill>
          <p:spPr>
            <a:xfrm>
              <a:off x="1660733" y="2849494"/>
              <a:ext cx="474427" cy="418779"/>
            </a:xfrm>
            <a:prstGeom prst="rect">
              <a:avLst/>
            </a:prstGeom>
          </p:spPr>
        </p:pic>
      </p:grpSp>
      <p:grpSp>
        <p:nvGrpSpPr>
          <p:cNvPr id="24" name="object 13">
            <a:extLst>
              <a:ext uri="{FF2B5EF4-FFF2-40B4-BE49-F238E27FC236}">
                <a16:creationId xmlns:a16="http://schemas.microsoft.com/office/drawing/2014/main" id="{D63DA7F1-3791-0CD6-59B3-B411879137F6}"/>
              </a:ext>
            </a:extLst>
          </p:cNvPr>
          <p:cNvGrpSpPr/>
          <p:nvPr/>
        </p:nvGrpSpPr>
        <p:grpSpPr>
          <a:xfrm>
            <a:off x="6248336" y="2326195"/>
            <a:ext cx="4849495" cy="1466850"/>
            <a:chOff x="6248336" y="2326195"/>
            <a:chExt cx="4849495" cy="1466850"/>
          </a:xfrm>
        </p:grpSpPr>
        <p:sp>
          <p:nvSpPr>
            <p:cNvPr id="25" name="object 14">
              <a:extLst>
                <a:ext uri="{FF2B5EF4-FFF2-40B4-BE49-F238E27FC236}">
                  <a16:creationId xmlns:a16="http://schemas.microsoft.com/office/drawing/2014/main" id="{6D9ADBC5-40D7-2600-CDF3-3A30BE0FC2EC}"/>
                </a:ext>
              </a:extLst>
            </p:cNvPr>
            <p:cNvSpPr/>
            <p:nvPr/>
          </p:nvSpPr>
          <p:spPr>
            <a:xfrm>
              <a:off x="6519671" y="2597530"/>
              <a:ext cx="914400" cy="914400"/>
            </a:xfrm>
            <a:custGeom>
              <a:avLst/>
              <a:gdLst/>
              <a:ahLst/>
              <a:cxnLst/>
              <a:rect l="l" t="t" r="r" b="b"/>
              <a:pathLst>
                <a:path w="914400" h="914400">
                  <a:moveTo>
                    <a:pt x="457073" y="0"/>
                  </a:moveTo>
                  <a:lnTo>
                    <a:pt x="410333" y="2360"/>
                  </a:lnTo>
                  <a:lnTo>
                    <a:pt x="364944" y="9289"/>
                  </a:lnTo>
                  <a:lnTo>
                    <a:pt x="321138" y="20557"/>
                  </a:lnTo>
                  <a:lnTo>
                    <a:pt x="279142" y="35933"/>
                  </a:lnTo>
                  <a:lnTo>
                    <a:pt x="239186" y="55187"/>
                  </a:lnTo>
                  <a:lnTo>
                    <a:pt x="201500" y="78090"/>
                  </a:lnTo>
                  <a:lnTo>
                    <a:pt x="166314" y="104411"/>
                  </a:lnTo>
                  <a:lnTo>
                    <a:pt x="133857" y="133921"/>
                  </a:lnTo>
                  <a:lnTo>
                    <a:pt x="104359" y="166390"/>
                  </a:lnTo>
                  <a:lnTo>
                    <a:pt x="78049" y="201587"/>
                  </a:lnTo>
                  <a:lnTo>
                    <a:pt x="55157" y="239283"/>
                  </a:lnTo>
                  <a:lnTo>
                    <a:pt x="35913" y="279249"/>
                  </a:lnTo>
                  <a:lnTo>
                    <a:pt x="20545" y="321253"/>
                  </a:lnTo>
                  <a:lnTo>
                    <a:pt x="9284" y="365066"/>
                  </a:lnTo>
                  <a:lnTo>
                    <a:pt x="2359" y="410458"/>
                  </a:lnTo>
                  <a:lnTo>
                    <a:pt x="0" y="457200"/>
                  </a:lnTo>
                  <a:lnTo>
                    <a:pt x="2359" y="503941"/>
                  </a:lnTo>
                  <a:lnTo>
                    <a:pt x="9284" y="549333"/>
                  </a:lnTo>
                  <a:lnTo>
                    <a:pt x="20545" y="593146"/>
                  </a:lnTo>
                  <a:lnTo>
                    <a:pt x="35913" y="635150"/>
                  </a:lnTo>
                  <a:lnTo>
                    <a:pt x="55157" y="675116"/>
                  </a:lnTo>
                  <a:lnTo>
                    <a:pt x="78049" y="712812"/>
                  </a:lnTo>
                  <a:lnTo>
                    <a:pt x="104359" y="748009"/>
                  </a:lnTo>
                  <a:lnTo>
                    <a:pt x="133857" y="780478"/>
                  </a:lnTo>
                  <a:lnTo>
                    <a:pt x="166314" y="809988"/>
                  </a:lnTo>
                  <a:lnTo>
                    <a:pt x="201500" y="836309"/>
                  </a:lnTo>
                  <a:lnTo>
                    <a:pt x="239186" y="859212"/>
                  </a:lnTo>
                  <a:lnTo>
                    <a:pt x="279142" y="878466"/>
                  </a:lnTo>
                  <a:lnTo>
                    <a:pt x="321138" y="893842"/>
                  </a:lnTo>
                  <a:lnTo>
                    <a:pt x="364944" y="905110"/>
                  </a:lnTo>
                  <a:lnTo>
                    <a:pt x="410333" y="912039"/>
                  </a:lnTo>
                  <a:lnTo>
                    <a:pt x="457073" y="914400"/>
                  </a:lnTo>
                  <a:lnTo>
                    <a:pt x="503812" y="912039"/>
                  </a:lnTo>
                  <a:lnTo>
                    <a:pt x="549201" y="905110"/>
                  </a:lnTo>
                  <a:lnTo>
                    <a:pt x="593007" y="893842"/>
                  </a:lnTo>
                  <a:lnTo>
                    <a:pt x="635003" y="878466"/>
                  </a:lnTo>
                  <a:lnTo>
                    <a:pt x="674959" y="859212"/>
                  </a:lnTo>
                  <a:lnTo>
                    <a:pt x="712645" y="836309"/>
                  </a:lnTo>
                  <a:lnTo>
                    <a:pt x="747831" y="809988"/>
                  </a:lnTo>
                  <a:lnTo>
                    <a:pt x="780288" y="780478"/>
                  </a:lnTo>
                  <a:lnTo>
                    <a:pt x="809786" y="748009"/>
                  </a:lnTo>
                  <a:lnTo>
                    <a:pt x="836096" y="712812"/>
                  </a:lnTo>
                  <a:lnTo>
                    <a:pt x="858988" y="675116"/>
                  </a:lnTo>
                  <a:lnTo>
                    <a:pt x="878232" y="635150"/>
                  </a:lnTo>
                  <a:lnTo>
                    <a:pt x="893600" y="593146"/>
                  </a:lnTo>
                  <a:lnTo>
                    <a:pt x="904861" y="549333"/>
                  </a:lnTo>
                  <a:lnTo>
                    <a:pt x="911786" y="503941"/>
                  </a:lnTo>
                  <a:lnTo>
                    <a:pt x="914146" y="457200"/>
                  </a:lnTo>
                  <a:lnTo>
                    <a:pt x="911786" y="410458"/>
                  </a:lnTo>
                  <a:lnTo>
                    <a:pt x="904861" y="365066"/>
                  </a:lnTo>
                  <a:lnTo>
                    <a:pt x="893600" y="321253"/>
                  </a:lnTo>
                  <a:lnTo>
                    <a:pt x="878232" y="279249"/>
                  </a:lnTo>
                  <a:lnTo>
                    <a:pt x="858988" y="239283"/>
                  </a:lnTo>
                  <a:lnTo>
                    <a:pt x="836096" y="201587"/>
                  </a:lnTo>
                  <a:lnTo>
                    <a:pt x="809786" y="166390"/>
                  </a:lnTo>
                  <a:lnTo>
                    <a:pt x="780288" y="133921"/>
                  </a:lnTo>
                  <a:lnTo>
                    <a:pt x="747831" y="104411"/>
                  </a:lnTo>
                  <a:lnTo>
                    <a:pt x="712645" y="78090"/>
                  </a:lnTo>
                  <a:lnTo>
                    <a:pt x="674959" y="55187"/>
                  </a:lnTo>
                  <a:lnTo>
                    <a:pt x="635003" y="35933"/>
                  </a:lnTo>
                  <a:lnTo>
                    <a:pt x="593007" y="20557"/>
                  </a:lnTo>
                  <a:lnTo>
                    <a:pt x="549201" y="9289"/>
                  </a:lnTo>
                  <a:lnTo>
                    <a:pt x="503812" y="2360"/>
                  </a:lnTo>
                  <a:lnTo>
                    <a:pt x="457073" y="0"/>
                  </a:lnTo>
                  <a:close/>
                </a:path>
              </a:pathLst>
            </a:custGeom>
            <a:solidFill>
              <a:srgbClr val="99ACAD"/>
            </a:solidFill>
          </p:spPr>
          <p:txBody>
            <a:bodyPr wrap="square" lIns="0" tIns="0" rIns="0" bIns="0" rtlCol="0"/>
            <a:lstStyle/>
            <a:p>
              <a:endParaRPr/>
            </a:p>
          </p:txBody>
        </p:sp>
        <p:sp>
          <p:nvSpPr>
            <p:cNvPr id="26" name="object 15">
              <a:extLst>
                <a:ext uri="{FF2B5EF4-FFF2-40B4-BE49-F238E27FC236}">
                  <a16:creationId xmlns:a16="http://schemas.microsoft.com/office/drawing/2014/main" id="{99747308-3CC2-ACE9-552A-16D1210D6E9D}"/>
                </a:ext>
              </a:extLst>
            </p:cNvPr>
            <p:cNvSpPr/>
            <p:nvPr/>
          </p:nvSpPr>
          <p:spPr>
            <a:xfrm>
              <a:off x="6249923" y="2327782"/>
              <a:ext cx="4846320" cy="1463675"/>
            </a:xfrm>
            <a:custGeom>
              <a:avLst/>
              <a:gdLst/>
              <a:ahLst/>
              <a:cxnLst/>
              <a:rect l="l" t="t" r="r" b="b"/>
              <a:pathLst>
                <a:path w="4846320" h="1463675">
                  <a:moveTo>
                    <a:pt x="0" y="24256"/>
                  </a:moveTo>
                  <a:lnTo>
                    <a:pt x="1914" y="14787"/>
                  </a:lnTo>
                  <a:lnTo>
                    <a:pt x="7127" y="7080"/>
                  </a:lnTo>
                  <a:lnTo>
                    <a:pt x="14841" y="1897"/>
                  </a:lnTo>
                  <a:lnTo>
                    <a:pt x="24256" y="0"/>
                  </a:lnTo>
                  <a:lnTo>
                    <a:pt x="4822062" y="0"/>
                  </a:lnTo>
                  <a:lnTo>
                    <a:pt x="4831478" y="1897"/>
                  </a:lnTo>
                  <a:lnTo>
                    <a:pt x="4839192" y="7080"/>
                  </a:lnTo>
                  <a:lnTo>
                    <a:pt x="4844405" y="14787"/>
                  </a:lnTo>
                  <a:lnTo>
                    <a:pt x="4846320" y="24256"/>
                  </a:lnTo>
                  <a:lnTo>
                    <a:pt x="4846320" y="1439036"/>
                  </a:lnTo>
                  <a:lnTo>
                    <a:pt x="4844405" y="1448506"/>
                  </a:lnTo>
                  <a:lnTo>
                    <a:pt x="4839192" y="1456213"/>
                  </a:lnTo>
                  <a:lnTo>
                    <a:pt x="4831478" y="1461396"/>
                  </a:lnTo>
                  <a:lnTo>
                    <a:pt x="4822062" y="1463293"/>
                  </a:lnTo>
                  <a:lnTo>
                    <a:pt x="24256" y="1463293"/>
                  </a:lnTo>
                  <a:lnTo>
                    <a:pt x="14841" y="1461396"/>
                  </a:lnTo>
                  <a:lnTo>
                    <a:pt x="7127" y="1456213"/>
                  </a:lnTo>
                  <a:lnTo>
                    <a:pt x="1914" y="1448506"/>
                  </a:lnTo>
                  <a:lnTo>
                    <a:pt x="0" y="1439036"/>
                  </a:lnTo>
                  <a:lnTo>
                    <a:pt x="0" y="24256"/>
                  </a:lnTo>
                  <a:close/>
                </a:path>
              </a:pathLst>
            </a:custGeom>
            <a:ln w="3175">
              <a:solidFill>
                <a:srgbClr val="FFFFFF"/>
              </a:solidFill>
            </a:ln>
          </p:spPr>
          <p:txBody>
            <a:bodyPr wrap="square" lIns="0" tIns="0" rIns="0" bIns="0" rtlCol="0"/>
            <a:lstStyle/>
            <a:p>
              <a:endParaRPr/>
            </a:p>
          </p:txBody>
        </p:sp>
        <p:pic>
          <p:nvPicPr>
            <p:cNvPr id="27" name="object 16">
              <a:extLst>
                <a:ext uri="{FF2B5EF4-FFF2-40B4-BE49-F238E27FC236}">
                  <a16:creationId xmlns:a16="http://schemas.microsoft.com/office/drawing/2014/main" id="{70C93AEA-DAC3-DB4B-33F5-36A862FDCEC7}"/>
                </a:ext>
              </a:extLst>
            </p:cNvPr>
            <p:cNvPicPr/>
            <p:nvPr/>
          </p:nvPicPr>
          <p:blipFill>
            <a:blip r:embed="rId4" cstate="print"/>
            <a:stretch>
              <a:fillRect/>
            </a:stretch>
          </p:blipFill>
          <p:spPr>
            <a:xfrm>
              <a:off x="6694419" y="2779763"/>
              <a:ext cx="564986" cy="520358"/>
            </a:xfrm>
            <a:prstGeom prst="rect">
              <a:avLst/>
            </a:prstGeom>
          </p:spPr>
        </p:pic>
      </p:grpSp>
      <p:sp>
        <p:nvSpPr>
          <p:cNvPr id="28" name="object 17">
            <a:extLst>
              <a:ext uri="{FF2B5EF4-FFF2-40B4-BE49-F238E27FC236}">
                <a16:creationId xmlns:a16="http://schemas.microsoft.com/office/drawing/2014/main" id="{0C31EFF1-81A1-0C64-A5B3-530FDAE2DFF1}"/>
              </a:ext>
            </a:extLst>
          </p:cNvPr>
          <p:cNvSpPr txBox="1"/>
          <p:nvPr/>
        </p:nvSpPr>
        <p:spPr>
          <a:xfrm>
            <a:off x="2396617" y="4837366"/>
            <a:ext cx="2370455" cy="267335"/>
          </a:xfrm>
          <a:prstGeom prst="rect">
            <a:avLst/>
          </a:prstGeom>
        </p:spPr>
        <p:txBody>
          <a:bodyPr vert="horz" wrap="square" lIns="0" tIns="17145" rIns="0" bIns="0" rtlCol="0">
            <a:spAutoFit/>
          </a:bodyPr>
          <a:lstStyle/>
          <a:p>
            <a:pPr marL="12700">
              <a:lnSpc>
                <a:spcPct val="100000"/>
              </a:lnSpc>
              <a:spcBef>
                <a:spcPts val="135"/>
              </a:spcBef>
            </a:pPr>
            <a:r>
              <a:rPr sz="1550" dirty="0">
                <a:solidFill>
                  <a:srgbClr val="759C6C"/>
                </a:solidFill>
                <a:latin typeface="Calibri"/>
                <a:cs typeface="Calibri"/>
              </a:rPr>
              <a:t>=</a:t>
            </a:r>
            <a:r>
              <a:rPr sz="1550" spc="30" dirty="0">
                <a:solidFill>
                  <a:srgbClr val="759C6C"/>
                </a:solidFill>
                <a:latin typeface="Calibri"/>
                <a:cs typeface="Calibri"/>
              </a:rPr>
              <a:t> </a:t>
            </a:r>
            <a:r>
              <a:rPr sz="1550" dirty="0">
                <a:solidFill>
                  <a:srgbClr val="759C6C"/>
                </a:solidFill>
                <a:latin typeface="Calibri"/>
                <a:cs typeface="Calibri"/>
              </a:rPr>
              <a:t>Workload</a:t>
            </a:r>
            <a:r>
              <a:rPr sz="1550" spc="60" dirty="0">
                <a:solidFill>
                  <a:srgbClr val="759C6C"/>
                </a:solidFill>
                <a:latin typeface="Calibri"/>
                <a:cs typeface="Calibri"/>
              </a:rPr>
              <a:t> </a:t>
            </a:r>
            <a:r>
              <a:rPr sz="1550" dirty="0">
                <a:solidFill>
                  <a:srgbClr val="759C6C"/>
                </a:solidFill>
                <a:latin typeface="Calibri"/>
                <a:cs typeface="Calibri"/>
              </a:rPr>
              <a:t>Type</a:t>
            </a:r>
            <a:r>
              <a:rPr sz="1550" spc="30" dirty="0">
                <a:solidFill>
                  <a:srgbClr val="759C6C"/>
                </a:solidFill>
                <a:latin typeface="Calibri"/>
                <a:cs typeface="Calibri"/>
              </a:rPr>
              <a:t> </a:t>
            </a:r>
            <a:r>
              <a:rPr sz="1550" spc="-10" dirty="0">
                <a:solidFill>
                  <a:srgbClr val="759C6C"/>
                </a:solidFill>
                <a:latin typeface="Calibri"/>
                <a:cs typeface="Calibri"/>
              </a:rPr>
              <a:t>Conversion</a:t>
            </a:r>
            <a:endParaRPr sz="1550">
              <a:latin typeface="Calibri"/>
              <a:cs typeface="Calibri"/>
            </a:endParaRPr>
          </a:p>
        </p:txBody>
      </p:sp>
      <p:sp>
        <p:nvSpPr>
          <p:cNvPr id="29" name="object 18">
            <a:extLst>
              <a:ext uri="{FF2B5EF4-FFF2-40B4-BE49-F238E27FC236}">
                <a16:creationId xmlns:a16="http://schemas.microsoft.com/office/drawing/2014/main" id="{1BDF4C04-C92C-1740-93CD-BADE2FFC3840}"/>
              </a:ext>
            </a:extLst>
          </p:cNvPr>
          <p:cNvSpPr/>
          <p:nvPr/>
        </p:nvSpPr>
        <p:spPr>
          <a:xfrm>
            <a:off x="1947672" y="4792598"/>
            <a:ext cx="365760" cy="366395"/>
          </a:xfrm>
          <a:custGeom>
            <a:avLst/>
            <a:gdLst/>
            <a:ahLst/>
            <a:cxnLst/>
            <a:rect l="l" t="t" r="r" b="b"/>
            <a:pathLst>
              <a:path w="365760" h="366395">
                <a:moveTo>
                  <a:pt x="182879" y="0"/>
                </a:moveTo>
                <a:lnTo>
                  <a:pt x="0" y="224536"/>
                </a:lnTo>
                <a:lnTo>
                  <a:pt x="91439" y="224536"/>
                </a:lnTo>
                <a:lnTo>
                  <a:pt x="91439" y="365887"/>
                </a:lnTo>
                <a:lnTo>
                  <a:pt x="274319" y="365887"/>
                </a:lnTo>
                <a:lnTo>
                  <a:pt x="274319" y="224536"/>
                </a:lnTo>
                <a:lnTo>
                  <a:pt x="365759" y="224536"/>
                </a:lnTo>
                <a:lnTo>
                  <a:pt x="182879" y="0"/>
                </a:lnTo>
                <a:close/>
              </a:path>
            </a:pathLst>
          </a:custGeom>
          <a:solidFill>
            <a:srgbClr val="759C6C"/>
          </a:solidFill>
        </p:spPr>
        <p:txBody>
          <a:bodyPr wrap="square" lIns="0" tIns="0" rIns="0" bIns="0" rtlCol="0"/>
          <a:lstStyle/>
          <a:p>
            <a:endParaRPr/>
          </a:p>
        </p:txBody>
      </p:sp>
      <p:sp>
        <p:nvSpPr>
          <p:cNvPr id="30" name="object 19">
            <a:extLst>
              <a:ext uri="{FF2B5EF4-FFF2-40B4-BE49-F238E27FC236}">
                <a16:creationId xmlns:a16="http://schemas.microsoft.com/office/drawing/2014/main" id="{E74F4F11-8B24-5D69-4034-4641CB3FE17F}"/>
              </a:ext>
            </a:extLst>
          </p:cNvPr>
          <p:cNvSpPr txBox="1"/>
          <p:nvPr/>
        </p:nvSpPr>
        <p:spPr>
          <a:xfrm>
            <a:off x="2077211" y="4455858"/>
            <a:ext cx="2707640" cy="234315"/>
          </a:xfrm>
          <a:prstGeom prst="rect">
            <a:avLst/>
          </a:prstGeom>
        </p:spPr>
        <p:txBody>
          <a:bodyPr vert="horz" wrap="square" lIns="0" tIns="15240" rIns="0" bIns="0" rtlCol="0">
            <a:spAutoFit/>
          </a:bodyPr>
          <a:lstStyle/>
          <a:p>
            <a:pPr marL="12700">
              <a:lnSpc>
                <a:spcPct val="100000"/>
              </a:lnSpc>
              <a:spcBef>
                <a:spcPts val="120"/>
              </a:spcBef>
            </a:pPr>
            <a:r>
              <a:rPr sz="1350" dirty="0">
                <a:solidFill>
                  <a:srgbClr val="FFFFFF"/>
                </a:solidFill>
                <a:latin typeface="Calibri"/>
                <a:cs typeface="Calibri"/>
              </a:rPr>
              <a:t>One-click,</a:t>
            </a:r>
            <a:r>
              <a:rPr sz="1350" spc="140" dirty="0">
                <a:solidFill>
                  <a:srgbClr val="FFFFFF"/>
                </a:solidFill>
                <a:latin typeface="Calibri"/>
                <a:cs typeface="Calibri"/>
              </a:rPr>
              <a:t> </a:t>
            </a:r>
            <a:r>
              <a:rPr sz="1350" dirty="0">
                <a:solidFill>
                  <a:srgbClr val="FFFFFF"/>
                </a:solidFill>
                <a:latin typeface="Calibri"/>
                <a:cs typeface="Calibri"/>
              </a:rPr>
              <a:t>data-preserving</a:t>
            </a:r>
            <a:r>
              <a:rPr sz="1350" spc="235" dirty="0">
                <a:solidFill>
                  <a:srgbClr val="FFFFFF"/>
                </a:solidFill>
                <a:latin typeface="Calibri"/>
                <a:cs typeface="Calibri"/>
              </a:rPr>
              <a:t> </a:t>
            </a:r>
            <a:r>
              <a:rPr sz="1350" spc="-10" dirty="0">
                <a:solidFill>
                  <a:srgbClr val="FFFFFF"/>
                </a:solidFill>
                <a:latin typeface="Calibri"/>
                <a:cs typeface="Calibri"/>
              </a:rPr>
              <a:t>operation:</a:t>
            </a:r>
            <a:endParaRPr sz="1350">
              <a:latin typeface="Calibri"/>
              <a:cs typeface="Calibri"/>
            </a:endParaRPr>
          </a:p>
        </p:txBody>
      </p:sp>
      <p:sp>
        <p:nvSpPr>
          <p:cNvPr id="31" name="object 20">
            <a:extLst>
              <a:ext uri="{FF2B5EF4-FFF2-40B4-BE49-F238E27FC236}">
                <a16:creationId xmlns:a16="http://schemas.microsoft.com/office/drawing/2014/main" id="{7F19BD17-367F-FDD7-A64F-06B55C52EAA5}"/>
              </a:ext>
            </a:extLst>
          </p:cNvPr>
          <p:cNvSpPr txBox="1"/>
          <p:nvPr/>
        </p:nvSpPr>
        <p:spPr>
          <a:xfrm>
            <a:off x="6879335" y="4491843"/>
            <a:ext cx="1609090" cy="1000760"/>
          </a:xfrm>
          <a:prstGeom prst="rect">
            <a:avLst/>
          </a:prstGeom>
        </p:spPr>
        <p:txBody>
          <a:bodyPr vert="horz" wrap="square" lIns="0" tIns="118745" rIns="0" bIns="0" rtlCol="0">
            <a:spAutoFit/>
          </a:bodyPr>
          <a:lstStyle/>
          <a:p>
            <a:pPr marL="12700">
              <a:lnSpc>
                <a:spcPct val="100000"/>
              </a:lnSpc>
              <a:spcBef>
                <a:spcPts val="935"/>
              </a:spcBef>
            </a:pPr>
            <a:r>
              <a:rPr sz="1550" b="1" dirty="0">
                <a:solidFill>
                  <a:srgbClr val="FFFFFF"/>
                </a:solidFill>
                <a:latin typeface="Calibri"/>
                <a:cs typeface="Calibri"/>
              </a:rPr>
              <a:t>JSON</a:t>
            </a:r>
            <a:r>
              <a:rPr sz="1550" b="1" spc="105" dirty="0">
                <a:solidFill>
                  <a:srgbClr val="FFFFFF"/>
                </a:solidFill>
                <a:latin typeface="Calibri"/>
                <a:cs typeface="Calibri"/>
              </a:rPr>
              <a:t> </a:t>
            </a:r>
            <a:r>
              <a:rPr sz="1550" b="1" spc="-10" dirty="0">
                <a:solidFill>
                  <a:srgbClr val="FFFFFF"/>
                </a:solidFill>
                <a:latin typeface="Calibri"/>
                <a:cs typeface="Calibri"/>
              </a:rPr>
              <a:t>Database</a:t>
            </a:r>
            <a:endParaRPr sz="1550">
              <a:latin typeface="Calibri"/>
              <a:cs typeface="Calibri"/>
            </a:endParaRPr>
          </a:p>
          <a:p>
            <a:pPr marL="12700" marR="5080">
              <a:lnSpc>
                <a:spcPct val="100000"/>
              </a:lnSpc>
              <a:spcBef>
                <a:spcPts val="650"/>
              </a:spcBef>
            </a:pPr>
            <a:r>
              <a:rPr sz="1200" spc="-10" dirty="0">
                <a:solidFill>
                  <a:srgbClr val="FFFFFF"/>
                </a:solidFill>
                <a:latin typeface="Calibri"/>
                <a:cs typeface="Calibri"/>
              </a:rPr>
              <a:t>Specialized</a:t>
            </a:r>
            <a:r>
              <a:rPr sz="1200" spc="-30" dirty="0">
                <a:solidFill>
                  <a:srgbClr val="FFFFFF"/>
                </a:solidFill>
                <a:latin typeface="Calibri"/>
                <a:cs typeface="Calibri"/>
              </a:rPr>
              <a:t> </a:t>
            </a:r>
            <a:r>
              <a:rPr sz="1200" dirty="0">
                <a:solidFill>
                  <a:srgbClr val="FFFFFF"/>
                </a:solidFill>
                <a:latin typeface="Calibri"/>
                <a:cs typeface="Calibri"/>
              </a:rPr>
              <a:t>JSON</a:t>
            </a:r>
            <a:r>
              <a:rPr sz="1200" spc="50" dirty="0">
                <a:solidFill>
                  <a:srgbClr val="FFFFFF"/>
                </a:solidFill>
                <a:latin typeface="Calibri"/>
                <a:cs typeface="Calibri"/>
              </a:rPr>
              <a:t> </a:t>
            </a:r>
            <a:r>
              <a:rPr sz="1200" spc="-10" dirty="0">
                <a:solidFill>
                  <a:srgbClr val="FFFFFF"/>
                </a:solidFill>
                <a:latin typeface="Calibri"/>
                <a:cs typeface="Calibri"/>
              </a:rPr>
              <a:t>service, </a:t>
            </a:r>
            <a:r>
              <a:rPr sz="1200" dirty="0">
                <a:solidFill>
                  <a:srgbClr val="FFFFFF"/>
                </a:solidFill>
                <a:latin typeface="Calibri"/>
                <a:cs typeface="Calibri"/>
              </a:rPr>
              <a:t>limited</a:t>
            </a:r>
            <a:r>
              <a:rPr sz="1200" spc="-50" dirty="0">
                <a:solidFill>
                  <a:srgbClr val="FFFFFF"/>
                </a:solidFill>
                <a:latin typeface="Calibri"/>
                <a:cs typeface="Calibri"/>
              </a:rPr>
              <a:t> </a:t>
            </a:r>
            <a:r>
              <a:rPr sz="1200" spc="-10" dirty="0">
                <a:solidFill>
                  <a:srgbClr val="FFFFFF"/>
                </a:solidFill>
                <a:latin typeface="Calibri"/>
                <a:cs typeface="Calibri"/>
              </a:rPr>
              <a:t>relational</a:t>
            </a:r>
            <a:r>
              <a:rPr sz="1200" spc="30" dirty="0">
                <a:solidFill>
                  <a:srgbClr val="FFFFFF"/>
                </a:solidFill>
                <a:latin typeface="Calibri"/>
                <a:cs typeface="Calibri"/>
              </a:rPr>
              <a:t> </a:t>
            </a:r>
            <a:r>
              <a:rPr sz="1200" spc="-10" dirty="0">
                <a:solidFill>
                  <a:srgbClr val="FFFFFF"/>
                </a:solidFill>
                <a:latin typeface="Calibri"/>
                <a:cs typeface="Calibri"/>
              </a:rPr>
              <a:t>storage, </a:t>
            </a:r>
            <a:r>
              <a:rPr sz="1200" dirty="0">
                <a:solidFill>
                  <a:srgbClr val="FFFFFF"/>
                </a:solidFill>
                <a:latin typeface="Calibri"/>
                <a:cs typeface="Calibri"/>
              </a:rPr>
              <a:t>low</a:t>
            </a:r>
            <a:r>
              <a:rPr sz="1200" spc="-45" dirty="0">
                <a:solidFill>
                  <a:srgbClr val="FFFFFF"/>
                </a:solidFill>
                <a:latin typeface="Calibri"/>
                <a:cs typeface="Calibri"/>
              </a:rPr>
              <a:t> </a:t>
            </a:r>
            <a:r>
              <a:rPr sz="1200" spc="-10" dirty="0">
                <a:solidFill>
                  <a:srgbClr val="FFFFFF"/>
                </a:solidFill>
                <a:latin typeface="Calibri"/>
                <a:cs typeface="Calibri"/>
              </a:rPr>
              <a:t>price</a:t>
            </a:r>
            <a:endParaRPr sz="1200">
              <a:latin typeface="Calibri"/>
              <a:cs typeface="Calibri"/>
            </a:endParaRPr>
          </a:p>
        </p:txBody>
      </p:sp>
      <p:grpSp>
        <p:nvGrpSpPr>
          <p:cNvPr id="32" name="object 21">
            <a:extLst>
              <a:ext uri="{FF2B5EF4-FFF2-40B4-BE49-F238E27FC236}">
                <a16:creationId xmlns:a16="http://schemas.microsoft.com/office/drawing/2014/main" id="{9C007A3F-AC95-3FC9-948E-CE4C79DEF93F}"/>
              </a:ext>
            </a:extLst>
          </p:cNvPr>
          <p:cNvGrpSpPr/>
          <p:nvPr/>
        </p:nvGrpSpPr>
        <p:grpSpPr>
          <a:xfrm>
            <a:off x="6245352" y="4518278"/>
            <a:ext cx="548640" cy="549275"/>
            <a:chOff x="6245352" y="4518278"/>
            <a:chExt cx="548640" cy="549275"/>
          </a:xfrm>
        </p:grpSpPr>
        <p:sp>
          <p:nvSpPr>
            <p:cNvPr id="33" name="object 22">
              <a:extLst>
                <a:ext uri="{FF2B5EF4-FFF2-40B4-BE49-F238E27FC236}">
                  <a16:creationId xmlns:a16="http://schemas.microsoft.com/office/drawing/2014/main" id="{7BB451EC-CBB2-CE37-AA81-6FA305D0AB10}"/>
                </a:ext>
              </a:extLst>
            </p:cNvPr>
            <p:cNvSpPr/>
            <p:nvPr/>
          </p:nvSpPr>
          <p:spPr>
            <a:xfrm>
              <a:off x="6245352" y="4518278"/>
              <a:ext cx="548640" cy="549275"/>
            </a:xfrm>
            <a:custGeom>
              <a:avLst/>
              <a:gdLst/>
              <a:ahLst/>
              <a:cxnLst/>
              <a:rect l="l" t="t" r="r" b="b"/>
              <a:pathLst>
                <a:path w="548640" h="549275">
                  <a:moveTo>
                    <a:pt x="274320" y="0"/>
                  </a:moveTo>
                  <a:lnTo>
                    <a:pt x="225008" y="4419"/>
                  </a:lnTo>
                  <a:lnTo>
                    <a:pt x="178597" y="17161"/>
                  </a:lnTo>
                  <a:lnTo>
                    <a:pt x="135861" y="37450"/>
                  </a:lnTo>
                  <a:lnTo>
                    <a:pt x="97575" y="64513"/>
                  </a:lnTo>
                  <a:lnTo>
                    <a:pt x="64513" y="97575"/>
                  </a:lnTo>
                  <a:lnTo>
                    <a:pt x="37450" y="135861"/>
                  </a:lnTo>
                  <a:lnTo>
                    <a:pt x="17161" y="178597"/>
                  </a:lnTo>
                  <a:lnTo>
                    <a:pt x="4419" y="225008"/>
                  </a:lnTo>
                  <a:lnTo>
                    <a:pt x="0" y="274320"/>
                  </a:lnTo>
                  <a:lnTo>
                    <a:pt x="4419" y="323669"/>
                  </a:lnTo>
                  <a:lnTo>
                    <a:pt x="17161" y="370109"/>
                  </a:lnTo>
                  <a:lnTo>
                    <a:pt x="37450" y="412867"/>
                  </a:lnTo>
                  <a:lnTo>
                    <a:pt x="64513" y="451169"/>
                  </a:lnTo>
                  <a:lnTo>
                    <a:pt x="97575" y="484241"/>
                  </a:lnTo>
                  <a:lnTo>
                    <a:pt x="135861" y="511311"/>
                  </a:lnTo>
                  <a:lnTo>
                    <a:pt x="178597" y="531604"/>
                  </a:lnTo>
                  <a:lnTo>
                    <a:pt x="225008" y="544347"/>
                  </a:lnTo>
                  <a:lnTo>
                    <a:pt x="274320" y="548767"/>
                  </a:lnTo>
                  <a:lnTo>
                    <a:pt x="323631" y="544347"/>
                  </a:lnTo>
                  <a:lnTo>
                    <a:pt x="370042" y="531604"/>
                  </a:lnTo>
                  <a:lnTo>
                    <a:pt x="412778" y="511311"/>
                  </a:lnTo>
                  <a:lnTo>
                    <a:pt x="451064" y="484241"/>
                  </a:lnTo>
                  <a:lnTo>
                    <a:pt x="484126" y="451169"/>
                  </a:lnTo>
                  <a:lnTo>
                    <a:pt x="511189" y="412867"/>
                  </a:lnTo>
                  <a:lnTo>
                    <a:pt x="531478" y="370109"/>
                  </a:lnTo>
                  <a:lnTo>
                    <a:pt x="544220" y="323669"/>
                  </a:lnTo>
                  <a:lnTo>
                    <a:pt x="548640" y="274320"/>
                  </a:lnTo>
                  <a:lnTo>
                    <a:pt x="544220" y="225008"/>
                  </a:lnTo>
                  <a:lnTo>
                    <a:pt x="531478" y="178597"/>
                  </a:lnTo>
                  <a:lnTo>
                    <a:pt x="511189" y="135861"/>
                  </a:lnTo>
                  <a:lnTo>
                    <a:pt x="484126" y="97575"/>
                  </a:lnTo>
                  <a:lnTo>
                    <a:pt x="451064" y="64513"/>
                  </a:lnTo>
                  <a:lnTo>
                    <a:pt x="412778" y="37450"/>
                  </a:lnTo>
                  <a:lnTo>
                    <a:pt x="370042" y="17161"/>
                  </a:lnTo>
                  <a:lnTo>
                    <a:pt x="323631" y="4419"/>
                  </a:lnTo>
                  <a:lnTo>
                    <a:pt x="274320" y="0"/>
                  </a:lnTo>
                  <a:close/>
                </a:path>
              </a:pathLst>
            </a:custGeom>
            <a:solidFill>
              <a:srgbClr val="33543B"/>
            </a:solidFill>
          </p:spPr>
          <p:txBody>
            <a:bodyPr wrap="square" lIns="0" tIns="0" rIns="0" bIns="0" rtlCol="0"/>
            <a:lstStyle/>
            <a:p>
              <a:endParaRPr/>
            </a:p>
          </p:txBody>
        </p:sp>
        <p:pic>
          <p:nvPicPr>
            <p:cNvPr id="34" name="object 23">
              <a:extLst>
                <a:ext uri="{FF2B5EF4-FFF2-40B4-BE49-F238E27FC236}">
                  <a16:creationId xmlns:a16="http://schemas.microsoft.com/office/drawing/2014/main" id="{2C926B64-F1CA-993F-27AD-0B2FC110C6D0}"/>
                </a:ext>
              </a:extLst>
            </p:cNvPr>
            <p:cNvPicPr/>
            <p:nvPr/>
          </p:nvPicPr>
          <p:blipFill>
            <a:blip r:embed="rId5" cstate="print"/>
            <a:stretch>
              <a:fillRect/>
            </a:stretch>
          </p:blipFill>
          <p:spPr>
            <a:xfrm>
              <a:off x="6405722" y="4686446"/>
              <a:ext cx="228593" cy="212880"/>
            </a:xfrm>
            <a:prstGeom prst="rect">
              <a:avLst/>
            </a:prstGeom>
          </p:spPr>
        </p:pic>
      </p:grpSp>
      <p:sp>
        <p:nvSpPr>
          <p:cNvPr id="35" name="object 24">
            <a:extLst>
              <a:ext uri="{FF2B5EF4-FFF2-40B4-BE49-F238E27FC236}">
                <a16:creationId xmlns:a16="http://schemas.microsoft.com/office/drawing/2014/main" id="{C097A55F-4322-BFED-22EF-C041D529D860}"/>
              </a:ext>
            </a:extLst>
          </p:cNvPr>
          <p:cNvSpPr txBox="1"/>
          <p:nvPr/>
        </p:nvSpPr>
        <p:spPr>
          <a:xfrm>
            <a:off x="9532366" y="4491843"/>
            <a:ext cx="1571625" cy="1000760"/>
          </a:xfrm>
          <a:prstGeom prst="rect">
            <a:avLst/>
          </a:prstGeom>
        </p:spPr>
        <p:txBody>
          <a:bodyPr vert="horz" wrap="square" lIns="0" tIns="118745" rIns="0" bIns="0" rtlCol="0">
            <a:spAutoFit/>
          </a:bodyPr>
          <a:lstStyle/>
          <a:p>
            <a:pPr marL="12700" algn="just">
              <a:lnSpc>
                <a:spcPct val="100000"/>
              </a:lnSpc>
              <a:spcBef>
                <a:spcPts val="935"/>
              </a:spcBef>
            </a:pPr>
            <a:r>
              <a:rPr sz="1550" b="1" dirty="0">
                <a:solidFill>
                  <a:srgbClr val="FFFFFF"/>
                </a:solidFill>
                <a:latin typeface="Calibri"/>
                <a:cs typeface="Calibri"/>
              </a:rPr>
              <a:t>APEX</a:t>
            </a:r>
            <a:r>
              <a:rPr sz="1550" b="1" spc="65" dirty="0">
                <a:solidFill>
                  <a:srgbClr val="FFFFFF"/>
                </a:solidFill>
                <a:latin typeface="Calibri"/>
                <a:cs typeface="Calibri"/>
              </a:rPr>
              <a:t> </a:t>
            </a:r>
            <a:r>
              <a:rPr sz="1550" b="1" spc="-10" dirty="0">
                <a:solidFill>
                  <a:srgbClr val="FFFFFF"/>
                </a:solidFill>
                <a:latin typeface="Calibri"/>
                <a:cs typeface="Calibri"/>
              </a:rPr>
              <a:t>Service</a:t>
            </a:r>
            <a:endParaRPr sz="1550">
              <a:latin typeface="Calibri"/>
              <a:cs typeface="Calibri"/>
            </a:endParaRPr>
          </a:p>
          <a:p>
            <a:pPr marL="12700" marR="5080" algn="just">
              <a:lnSpc>
                <a:spcPct val="100000"/>
              </a:lnSpc>
              <a:spcBef>
                <a:spcPts val="650"/>
              </a:spcBef>
            </a:pPr>
            <a:r>
              <a:rPr sz="1200" spc="-10" dirty="0">
                <a:solidFill>
                  <a:srgbClr val="FFFFFF"/>
                </a:solidFill>
                <a:latin typeface="Calibri"/>
                <a:cs typeface="Calibri"/>
              </a:rPr>
              <a:t>Specialized</a:t>
            </a:r>
            <a:r>
              <a:rPr sz="1200" spc="-15" dirty="0">
                <a:solidFill>
                  <a:srgbClr val="FFFFFF"/>
                </a:solidFill>
                <a:latin typeface="Calibri"/>
                <a:cs typeface="Calibri"/>
              </a:rPr>
              <a:t> </a:t>
            </a:r>
            <a:r>
              <a:rPr sz="1200" dirty="0">
                <a:solidFill>
                  <a:srgbClr val="FFFFFF"/>
                </a:solidFill>
                <a:latin typeface="Calibri"/>
                <a:cs typeface="Calibri"/>
              </a:rPr>
              <a:t>APEX </a:t>
            </a:r>
            <a:r>
              <a:rPr sz="1200" spc="-10" dirty="0">
                <a:solidFill>
                  <a:srgbClr val="FFFFFF"/>
                </a:solidFill>
                <a:latin typeface="Calibri"/>
                <a:cs typeface="Calibri"/>
              </a:rPr>
              <a:t>service, </a:t>
            </a:r>
            <a:r>
              <a:rPr sz="1200" dirty="0">
                <a:solidFill>
                  <a:srgbClr val="FFFFFF"/>
                </a:solidFill>
                <a:latin typeface="Calibri"/>
                <a:cs typeface="Calibri"/>
              </a:rPr>
              <a:t>no</a:t>
            </a:r>
            <a:r>
              <a:rPr sz="1200" spc="-35" dirty="0">
                <a:solidFill>
                  <a:srgbClr val="FFFFFF"/>
                </a:solidFill>
                <a:latin typeface="Calibri"/>
                <a:cs typeface="Calibri"/>
              </a:rPr>
              <a:t> </a:t>
            </a:r>
            <a:r>
              <a:rPr sz="1200" dirty="0">
                <a:solidFill>
                  <a:srgbClr val="FFFFFF"/>
                </a:solidFill>
                <a:latin typeface="Calibri"/>
                <a:cs typeface="Calibri"/>
              </a:rPr>
              <a:t>SQL*Net</a:t>
            </a:r>
            <a:r>
              <a:rPr sz="1200" spc="-10" dirty="0">
                <a:solidFill>
                  <a:srgbClr val="FFFFFF"/>
                </a:solidFill>
                <a:latin typeface="Calibri"/>
                <a:cs typeface="Calibri"/>
              </a:rPr>
              <a:t> connectivity, </a:t>
            </a:r>
            <a:r>
              <a:rPr sz="1200" dirty="0">
                <a:solidFill>
                  <a:srgbClr val="FFFFFF"/>
                </a:solidFill>
                <a:latin typeface="Calibri"/>
                <a:cs typeface="Calibri"/>
              </a:rPr>
              <a:t>low</a:t>
            </a:r>
            <a:r>
              <a:rPr sz="1200" spc="-45" dirty="0">
                <a:solidFill>
                  <a:srgbClr val="FFFFFF"/>
                </a:solidFill>
                <a:latin typeface="Calibri"/>
                <a:cs typeface="Calibri"/>
              </a:rPr>
              <a:t> </a:t>
            </a:r>
            <a:r>
              <a:rPr sz="1200" spc="-10" dirty="0">
                <a:solidFill>
                  <a:srgbClr val="FFFFFF"/>
                </a:solidFill>
                <a:latin typeface="Calibri"/>
                <a:cs typeface="Calibri"/>
              </a:rPr>
              <a:t>price</a:t>
            </a:r>
            <a:endParaRPr sz="1200">
              <a:latin typeface="Calibri"/>
              <a:cs typeface="Calibri"/>
            </a:endParaRPr>
          </a:p>
        </p:txBody>
      </p:sp>
      <p:grpSp>
        <p:nvGrpSpPr>
          <p:cNvPr id="36" name="object 25">
            <a:extLst>
              <a:ext uri="{FF2B5EF4-FFF2-40B4-BE49-F238E27FC236}">
                <a16:creationId xmlns:a16="http://schemas.microsoft.com/office/drawing/2014/main" id="{9C769BF3-48A7-08EF-34EE-45A1148D545B}"/>
              </a:ext>
            </a:extLst>
          </p:cNvPr>
          <p:cNvGrpSpPr/>
          <p:nvPr/>
        </p:nvGrpSpPr>
        <p:grpSpPr>
          <a:xfrm>
            <a:off x="8897111" y="4518278"/>
            <a:ext cx="548640" cy="549275"/>
            <a:chOff x="8897111" y="4518278"/>
            <a:chExt cx="548640" cy="549275"/>
          </a:xfrm>
        </p:grpSpPr>
        <p:sp>
          <p:nvSpPr>
            <p:cNvPr id="37" name="object 26">
              <a:extLst>
                <a:ext uri="{FF2B5EF4-FFF2-40B4-BE49-F238E27FC236}">
                  <a16:creationId xmlns:a16="http://schemas.microsoft.com/office/drawing/2014/main" id="{FD42CF92-464C-ABB7-23FF-064BA9037A4D}"/>
                </a:ext>
              </a:extLst>
            </p:cNvPr>
            <p:cNvSpPr/>
            <p:nvPr/>
          </p:nvSpPr>
          <p:spPr>
            <a:xfrm>
              <a:off x="8897111" y="4518278"/>
              <a:ext cx="548640" cy="549275"/>
            </a:xfrm>
            <a:custGeom>
              <a:avLst/>
              <a:gdLst/>
              <a:ahLst/>
              <a:cxnLst/>
              <a:rect l="l" t="t" r="r" b="b"/>
              <a:pathLst>
                <a:path w="548640" h="549275">
                  <a:moveTo>
                    <a:pt x="274320" y="0"/>
                  </a:moveTo>
                  <a:lnTo>
                    <a:pt x="225008" y="4419"/>
                  </a:lnTo>
                  <a:lnTo>
                    <a:pt x="178597" y="17161"/>
                  </a:lnTo>
                  <a:lnTo>
                    <a:pt x="135861" y="37450"/>
                  </a:lnTo>
                  <a:lnTo>
                    <a:pt x="97575" y="64513"/>
                  </a:lnTo>
                  <a:lnTo>
                    <a:pt x="64513" y="97575"/>
                  </a:lnTo>
                  <a:lnTo>
                    <a:pt x="37450" y="135861"/>
                  </a:lnTo>
                  <a:lnTo>
                    <a:pt x="17161" y="178597"/>
                  </a:lnTo>
                  <a:lnTo>
                    <a:pt x="4419" y="225008"/>
                  </a:lnTo>
                  <a:lnTo>
                    <a:pt x="0" y="274320"/>
                  </a:lnTo>
                  <a:lnTo>
                    <a:pt x="4419" y="323669"/>
                  </a:lnTo>
                  <a:lnTo>
                    <a:pt x="17161" y="370109"/>
                  </a:lnTo>
                  <a:lnTo>
                    <a:pt x="37450" y="412867"/>
                  </a:lnTo>
                  <a:lnTo>
                    <a:pt x="64513" y="451169"/>
                  </a:lnTo>
                  <a:lnTo>
                    <a:pt x="97575" y="484241"/>
                  </a:lnTo>
                  <a:lnTo>
                    <a:pt x="135861" y="511311"/>
                  </a:lnTo>
                  <a:lnTo>
                    <a:pt x="178597" y="531604"/>
                  </a:lnTo>
                  <a:lnTo>
                    <a:pt x="225008" y="544347"/>
                  </a:lnTo>
                  <a:lnTo>
                    <a:pt x="274320" y="548767"/>
                  </a:lnTo>
                  <a:lnTo>
                    <a:pt x="323631" y="544347"/>
                  </a:lnTo>
                  <a:lnTo>
                    <a:pt x="370042" y="531604"/>
                  </a:lnTo>
                  <a:lnTo>
                    <a:pt x="412778" y="511311"/>
                  </a:lnTo>
                  <a:lnTo>
                    <a:pt x="451064" y="484241"/>
                  </a:lnTo>
                  <a:lnTo>
                    <a:pt x="484126" y="451169"/>
                  </a:lnTo>
                  <a:lnTo>
                    <a:pt x="511189" y="412867"/>
                  </a:lnTo>
                  <a:lnTo>
                    <a:pt x="531478" y="370109"/>
                  </a:lnTo>
                  <a:lnTo>
                    <a:pt x="544220" y="323669"/>
                  </a:lnTo>
                  <a:lnTo>
                    <a:pt x="548640" y="274320"/>
                  </a:lnTo>
                  <a:lnTo>
                    <a:pt x="544220" y="225008"/>
                  </a:lnTo>
                  <a:lnTo>
                    <a:pt x="531478" y="178597"/>
                  </a:lnTo>
                  <a:lnTo>
                    <a:pt x="511189" y="135861"/>
                  </a:lnTo>
                  <a:lnTo>
                    <a:pt x="484126" y="97575"/>
                  </a:lnTo>
                  <a:lnTo>
                    <a:pt x="451064" y="64513"/>
                  </a:lnTo>
                  <a:lnTo>
                    <a:pt x="412778" y="37450"/>
                  </a:lnTo>
                  <a:lnTo>
                    <a:pt x="370042" y="17161"/>
                  </a:lnTo>
                  <a:lnTo>
                    <a:pt x="323631" y="4419"/>
                  </a:lnTo>
                  <a:lnTo>
                    <a:pt x="274320" y="0"/>
                  </a:lnTo>
                  <a:close/>
                </a:path>
              </a:pathLst>
            </a:custGeom>
            <a:solidFill>
              <a:srgbClr val="33543B"/>
            </a:solidFill>
          </p:spPr>
          <p:txBody>
            <a:bodyPr wrap="square" lIns="0" tIns="0" rIns="0" bIns="0" rtlCol="0"/>
            <a:lstStyle/>
            <a:p>
              <a:endParaRPr/>
            </a:p>
          </p:txBody>
        </p:sp>
        <p:pic>
          <p:nvPicPr>
            <p:cNvPr id="38" name="object 27">
              <a:extLst>
                <a:ext uri="{FF2B5EF4-FFF2-40B4-BE49-F238E27FC236}">
                  <a16:creationId xmlns:a16="http://schemas.microsoft.com/office/drawing/2014/main" id="{024BEE23-062C-C778-DDBC-ABE0CFCD9621}"/>
                </a:ext>
              </a:extLst>
            </p:cNvPr>
            <p:cNvPicPr/>
            <p:nvPr/>
          </p:nvPicPr>
          <p:blipFill>
            <a:blip r:embed="rId6" cstate="print"/>
            <a:stretch>
              <a:fillRect/>
            </a:stretch>
          </p:blipFill>
          <p:spPr>
            <a:xfrm>
              <a:off x="9057485" y="4678698"/>
              <a:ext cx="228590" cy="228380"/>
            </a:xfrm>
            <a:prstGeom prst="rect">
              <a:avLst/>
            </a:prstGeom>
          </p:spPr>
        </p:pic>
      </p:grpSp>
    </p:spTree>
    <p:extLst>
      <p:ext uri="{BB962C8B-B14F-4D97-AF65-F5344CB8AC3E}">
        <p14:creationId xmlns:p14="http://schemas.microsoft.com/office/powerpoint/2010/main" val="2277169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43778-B08D-A177-3A9E-861547506E45}"/>
            </a:ext>
          </a:extLst>
        </p:cNvPr>
        <p:cNvGrpSpPr/>
        <p:nvPr/>
      </p:nvGrpSpPr>
      <p:grpSpPr>
        <a:xfrm>
          <a:off x="0" y="0"/>
          <a:ext cx="0" cy="0"/>
          <a:chOff x="0" y="0"/>
          <a:chExt cx="0" cy="0"/>
        </a:xfrm>
      </p:grpSpPr>
      <p:sp>
        <p:nvSpPr>
          <p:cNvPr id="74" name="slide-number">
            <a:extLst>
              <a:ext uri="{FF2B5EF4-FFF2-40B4-BE49-F238E27FC236}">
                <a16:creationId xmlns:a16="http://schemas.microsoft.com/office/drawing/2014/main" id="{E3B4C0FF-001F-C9CC-6D29-A4E3AC68111B}"/>
              </a:ext>
            </a:extLst>
          </p:cNvPr>
          <p:cNvSpPr>
            <a:spLocks noGrp="1"/>
          </p:cNvSpPr>
          <p:nvPr/>
        </p:nvSpPr>
        <p:spPr>
          <a:xfrm>
            <a:off x="684701" y="6438899"/>
            <a:ext cx="319420" cy="268843"/>
          </a:xfrm>
          <a:prstGeom prst="rect">
            <a:avLst/>
          </a:prstGeom>
          <a:noFill/>
          <a:ln w="0">
            <a:noFill/>
            <a:prstDash val="solid"/>
          </a:ln>
        </p:spPr>
        <p:txBody>
          <a:bodyPr/>
          <a:lstStyle/>
          <a:p>
            <a:pPr>
              <a:defRPr sz="1125" b="1">
                <a:solidFill>
                  <a:srgbClr val="C7DADE"/>
                </a:solidFill>
              </a:defRPr>
            </a:pPr>
            <a:r>
              <a:rPr lang="en-US" sz="900" b="1" dirty="0">
                <a:solidFill>
                  <a:srgbClr val="C7DADE"/>
                </a:solidFill>
                <a:cs typeface="Oracle Sans Tab" panose="020B0503020204020204" pitchFamily="34" charset="0"/>
              </a:rPr>
              <a:t>11</a:t>
            </a:r>
            <a:endParaRPr sz="900" b="1" dirty="0">
              <a:solidFill>
                <a:srgbClr val="C7DADE"/>
              </a:solidFill>
              <a:cs typeface="Oracle Sans Tab" panose="020B0503020204020204" pitchFamily="34" charset="0"/>
            </a:endParaRPr>
          </a:p>
        </p:txBody>
      </p:sp>
      <p:sp>
        <p:nvSpPr>
          <p:cNvPr id="75" name="footer">
            <a:extLst>
              <a:ext uri="{FF2B5EF4-FFF2-40B4-BE49-F238E27FC236}">
                <a16:creationId xmlns:a16="http://schemas.microsoft.com/office/drawing/2014/main" id="{84F86C9C-75B5-4104-5A21-713F139F4FAE}"/>
              </a:ext>
            </a:extLst>
          </p:cNvPr>
          <p:cNvSpPr>
            <a:spLocks noGrp="1"/>
          </p:cNvSpPr>
          <p:nvPr/>
        </p:nvSpPr>
        <p:spPr>
          <a:xfrm>
            <a:off x="1066800" y="6438900"/>
            <a:ext cx="4572000" cy="190500"/>
          </a:xfrm>
          <a:prstGeom prst="rect">
            <a:avLst/>
          </a:prstGeom>
          <a:noFill/>
          <a:ln w="0">
            <a:noFill/>
            <a:prstDash val="solid"/>
          </a:ln>
        </p:spPr>
        <p:txBody>
          <a:bodyPr/>
          <a:lstStyle/>
          <a:p>
            <a:pPr>
              <a:defRPr sz="975">
                <a:solidFill>
                  <a:srgbClr val="C7DADE"/>
                </a:solidFill>
              </a:defRPr>
            </a:pPr>
            <a:r>
              <a:rPr sz="900" dirty="0">
                <a:solidFill>
                  <a:srgbClr val="C7DADE"/>
                </a:solidFill>
                <a:cs typeface="Oracle Sans Tab" panose="020B0503020204020204" pitchFamily="34" charset="0"/>
              </a:rPr>
              <a:t>Copyright © 2026, Oracle and/or its affiliates</a:t>
            </a:r>
          </a:p>
        </p:txBody>
      </p:sp>
      <p:sp>
        <p:nvSpPr>
          <p:cNvPr id="4" name="Text 0">
            <a:extLst>
              <a:ext uri="{FF2B5EF4-FFF2-40B4-BE49-F238E27FC236}">
                <a16:creationId xmlns:a16="http://schemas.microsoft.com/office/drawing/2014/main" id="{244EBC84-93FB-30F7-17A7-B3273AE613BB}"/>
              </a:ext>
            </a:extLst>
          </p:cNvPr>
          <p:cNvSpPr/>
          <p:nvPr/>
        </p:nvSpPr>
        <p:spPr>
          <a:xfrm>
            <a:off x="594360" y="438912"/>
            <a:ext cx="4023360" cy="201168"/>
          </a:xfrm>
          <a:prstGeom prst="rect">
            <a:avLst/>
          </a:prstGeom>
          <a:noFill/>
          <a:ln/>
        </p:spPr>
        <p:txBody>
          <a:bodyPr wrap="square" lIns="0" tIns="0" rIns="0" bIns="0" rtlCol="0" anchor="ctr"/>
          <a:lstStyle/>
          <a:p>
            <a:pPr marL="0" indent="0">
              <a:buNone/>
            </a:pPr>
            <a:r>
              <a:rPr lang="en-US" sz="1000" b="1" kern="0" spc="110" dirty="0">
                <a:solidFill>
                  <a:schemeClr val="accent4">
                    <a:lumMod val="75000"/>
                  </a:schemeClr>
                </a:solidFill>
                <a:ea typeface="Arial" pitchFamily="34" charset="-122"/>
                <a:cs typeface="Arial" pitchFamily="34" charset="-120"/>
              </a:rPr>
              <a:t>DEVELOPMENT</a:t>
            </a:r>
            <a:r>
              <a:rPr lang="en-US" sz="850" b="1" kern="0" spc="110" dirty="0">
                <a:solidFill>
                  <a:schemeClr val="accent4">
                    <a:lumMod val="75000"/>
                  </a:schemeClr>
                </a:solidFill>
                <a:ea typeface="Arial" pitchFamily="34" charset="-122"/>
                <a:cs typeface="Arial" pitchFamily="34" charset="-120"/>
              </a:rPr>
              <a:t> </a:t>
            </a:r>
            <a:r>
              <a:rPr lang="en-US" sz="1000" b="1" kern="0" spc="110" dirty="0">
                <a:solidFill>
                  <a:schemeClr val="accent4">
                    <a:lumMod val="75000"/>
                  </a:schemeClr>
                </a:solidFill>
                <a:ea typeface="Arial" pitchFamily="34" charset="-122"/>
                <a:cs typeface="Arial" pitchFamily="34" charset="-120"/>
              </a:rPr>
              <a:t>EVOLUTION</a:t>
            </a:r>
            <a:endParaRPr lang="en-US" sz="850" dirty="0">
              <a:solidFill>
                <a:schemeClr val="accent4">
                  <a:lumMod val="75000"/>
                </a:schemeClr>
              </a:solidFill>
            </a:endParaRPr>
          </a:p>
        </p:txBody>
      </p:sp>
      <p:sp>
        <p:nvSpPr>
          <p:cNvPr id="5" name="Text 1">
            <a:extLst>
              <a:ext uri="{FF2B5EF4-FFF2-40B4-BE49-F238E27FC236}">
                <a16:creationId xmlns:a16="http://schemas.microsoft.com/office/drawing/2014/main" id="{4E3689BF-6633-D06A-7F74-9C9FEC4FC89E}"/>
              </a:ext>
            </a:extLst>
          </p:cNvPr>
          <p:cNvSpPr/>
          <p:nvPr/>
        </p:nvSpPr>
        <p:spPr>
          <a:xfrm>
            <a:off x="594360" y="713232"/>
            <a:ext cx="10607040" cy="566928"/>
          </a:xfrm>
          <a:prstGeom prst="rect">
            <a:avLst/>
          </a:prstGeom>
          <a:noFill/>
          <a:ln/>
        </p:spPr>
        <p:txBody>
          <a:bodyPr wrap="square" lIns="0" tIns="0" rIns="0" bIns="0" rtlCol="0" anchor="ctr">
            <a:normAutofit/>
          </a:bodyPr>
          <a:lstStyle/>
          <a:p>
            <a:pPr marL="0" indent="0">
              <a:buNone/>
            </a:pPr>
            <a:r>
              <a:rPr lang="en-US" sz="2400" b="1" dirty="0">
                <a:ea typeface="Arial" pitchFamily="34" charset="-122"/>
                <a:cs typeface="Arial" pitchFamily="34" charset="-120"/>
              </a:rPr>
              <a:t>Generative development expands how teams build with APEX</a:t>
            </a:r>
            <a:endParaRPr lang="en-US" sz="2400" dirty="0"/>
          </a:p>
        </p:txBody>
      </p:sp>
      <p:sp>
        <p:nvSpPr>
          <p:cNvPr id="6" name="Text 2">
            <a:extLst>
              <a:ext uri="{FF2B5EF4-FFF2-40B4-BE49-F238E27FC236}">
                <a16:creationId xmlns:a16="http://schemas.microsoft.com/office/drawing/2014/main" id="{03E7AC33-BB64-3EC9-CFDF-212F043AD0F4}"/>
              </a:ext>
            </a:extLst>
          </p:cNvPr>
          <p:cNvSpPr/>
          <p:nvPr/>
        </p:nvSpPr>
        <p:spPr>
          <a:xfrm>
            <a:off x="594758" y="1459744"/>
            <a:ext cx="9784080" cy="411480"/>
          </a:xfrm>
          <a:prstGeom prst="rect">
            <a:avLst/>
          </a:prstGeom>
          <a:noFill/>
          <a:ln/>
        </p:spPr>
        <p:txBody>
          <a:bodyPr wrap="square" lIns="0" tIns="0" rIns="0" bIns="0" rtlCol="0" anchor="ctr">
            <a:noAutofit/>
          </a:bodyPr>
          <a:lstStyle/>
          <a:p>
            <a:pPr marL="0" indent="0">
              <a:buNone/>
            </a:pPr>
            <a:r>
              <a:rPr lang="en-US" sz="1600" dirty="0">
                <a:ea typeface="Arial" pitchFamily="34" charset="-122"/>
                <a:cs typeface="Arial" pitchFamily="34" charset="-120"/>
              </a:rPr>
              <a:t>Declarative development remains the foundation. </a:t>
            </a:r>
            <a:r>
              <a:rPr lang="en-US" sz="1600" b="1" dirty="0">
                <a:solidFill>
                  <a:schemeClr val="accent4">
                    <a:lumMod val="75000"/>
                  </a:schemeClr>
                </a:solidFill>
                <a:ea typeface="Arial" pitchFamily="34" charset="-122"/>
                <a:cs typeface="Arial" pitchFamily="34" charset="-120"/>
              </a:rPr>
              <a:t>AI</a:t>
            </a:r>
            <a:r>
              <a:rPr lang="en-US" sz="1600" dirty="0">
                <a:ea typeface="Arial" pitchFamily="34" charset="-122"/>
                <a:cs typeface="Arial" pitchFamily="34" charset="-120"/>
              </a:rPr>
              <a:t> now assists in app builder and coding agents turn specifications into scaffolded applications.</a:t>
            </a:r>
            <a:endParaRPr lang="en-US" sz="1600" dirty="0"/>
          </a:p>
        </p:txBody>
      </p:sp>
      <p:sp>
        <p:nvSpPr>
          <p:cNvPr id="8" name="Shape 4">
            <a:extLst>
              <a:ext uri="{FF2B5EF4-FFF2-40B4-BE49-F238E27FC236}">
                <a16:creationId xmlns:a16="http://schemas.microsoft.com/office/drawing/2014/main" id="{ADC41D4D-2A01-3780-1D32-5E063E37D749}"/>
              </a:ext>
            </a:extLst>
          </p:cNvPr>
          <p:cNvSpPr/>
          <p:nvPr/>
        </p:nvSpPr>
        <p:spPr>
          <a:xfrm>
            <a:off x="777240" y="2445024"/>
            <a:ext cx="3063240" cy="1948048"/>
          </a:xfrm>
          <a:prstGeom prst="roundRect">
            <a:avLst>
              <a:gd name="adj" fmla="val 2667"/>
            </a:avLst>
          </a:prstGeom>
          <a:solidFill>
            <a:srgbClr val="063C4E"/>
          </a:solidFill>
          <a:ln w="8890">
            <a:solidFill>
              <a:srgbClr val="CBBFB4"/>
            </a:solidFill>
            <a:prstDash val="solid"/>
          </a:ln>
        </p:spPr>
        <p:txBody>
          <a:bodyPr/>
          <a:lstStyle/>
          <a:p>
            <a:endParaRPr lang="en-US" dirty="0"/>
          </a:p>
        </p:txBody>
      </p:sp>
      <p:sp>
        <p:nvSpPr>
          <p:cNvPr id="10" name="Text 5">
            <a:extLst>
              <a:ext uri="{FF2B5EF4-FFF2-40B4-BE49-F238E27FC236}">
                <a16:creationId xmlns:a16="http://schemas.microsoft.com/office/drawing/2014/main" id="{A4558D3A-168C-A2AE-5DCF-5AD2A5409C5F}"/>
              </a:ext>
            </a:extLst>
          </p:cNvPr>
          <p:cNvSpPr/>
          <p:nvPr/>
        </p:nvSpPr>
        <p:spPr>
          <a:xfrm>
            <a:off x="978408" y="2845900"/>
            <a:ext cx="2651760" cy="320040"/>
          </a:xfrm>
          <a:prstGeom prst="rect">
            <a:avLst/>
          </a:prstGeom>
          <a:noFill/>
          <a:ln/>
        </p:spPr>
        <p:txBody>
          <a:bodyPr wrap="square" lIns="0" tIns="0" rIns="0" bIns="0" rtlCol="0" anchor="ctr"/>
          <a:lstStyle/>
          <a:p>
            <a:pPr marL="0" indent="0">
              <a:buNone/>
            </a:pPr>
            <a:r>
              <a:rPr lang="en-US" sz="1300" b="1" dirty="0"/>
              <a:t>Visual &amp; Declarative</a:t>
            </a:r>
            <a:endParaRPr lang="en-US" sz="1300" dirty="0"/>
          </a:p>
        </p:txBody>
      </p:sp>
      <p:sp>
        <p:nvSpPr>
          <p:cNvPr id="11" name="Text 6">
            <a:extLst>
              <a:ext uri="{FF2B5EF4-FFF2-40B4-BE49-F238E27FC236}">
                <a16:creationId xmlns:a16="http://schemas.microsoft.com/office/drawing/2014/main" id="{F1F6F60F-C3E9-3D9C-938D-C8B2F00E7FBA}"/>
              </a:ext>
            </a:extLst>
          </p:cNvPr>
          <p:cNvSpPr/>
          <p:nvPr/>
        </p:nvSpPr>
        <p:spPr>
          <a:xfrm>
            <a:off x="978408" y="3278270"/>
            <a:ext cx="2560320" cy="365760"/>
          </a:xfrm>
          <a:prstGeom prst="rect">
            <a:avLst/>
          </a:prstGeom>
          <a:noFill/>
          <a:ln/>
        </p:spPr>
        <p:txBody>
          <a:bodyPr wrap="square" lIns="0" tIns="0" rIns="0" bIns="0" rtlCol="0" anchor="ctr">
            <a:normAutofit/>
          </a:bodyPr>
          <a:lstStyle/>
          <a:p>
            <a:pPr marL="0" indent="0">
              <a:buNone/>
            </a:pPr>
            <a:r>
              <a:rPr lang="en-US" sz="1600" b="1" dirty="0">
                <a:solidFill>
                  <a:schemeClr val="accent4">
                    <a:lumMod val="75000"/>
                  </a:schemeClr>
                </a:solidFill>
              </a:rPr>
              <a:t>App Builder</a:t>
            </a:r>
            <a:endParaRPr lang="en-US" sz="1600" dirty="0">
              <a:solidFill>
                <a:schemeClr val="accent4">
                  <a:lumMod val="75000"/>
                </a:schemeClr>
              </a:solidFill>
            </a:endParaRPr>
          </a:p>
        </p:txBody>
      </p:sp>
      <p:sp>
        <p:nvSpPr>
          <p:cNvPr id="12" name="Text 7">
            <a:extLst>
              <a:ext uri="{FF2B5EF4-FFF2-40B4-BE49-F238E27FC236}">
                <a16:creationId xmlns:a16="http://schemas.microsoft.com/office/drawing/2014/main" id="{A1D82DB6-B8A1-30A0-9A9F-FE53132F8930}"/>
              </a:ext>
            </a:extLst>
          </p:cNvPr>
          <p:cNvSpPr/>
          <p:nvPr/>
        </p:nvSpPr>
        <p:spPr>
          <a:xfrm>
            <a:off x="978408" y="3816624"/>
            <a:ext cx="2468880" cy="274320"/>
          </a:xfrm>
          <a:prstGeom prst="rect">
            <a:avLst/>
          </a:prstGeom>
          <a:noFill/>
          <a:ln/>
        </p:spPr>
        <p:txBody>
          <a:bodyPr wrap="square" lIns="0" tIns="0" rIns="0" bIns="0" rtlCol="0" anchor="ctr">
            <a:normAutofit/>
          </a:bodyPr>
          <a:lstStyle/>
          <a:p>
            <a:pPr marL="0" indent="0">
              <a:buNone/>
            </a:pPr>
            <a:r>
              <a:rPr lang="en-US" sz="1100" b="1" dirty="0"/>
              <a:t>Pages • components • SQL • PL/SQL</a:t>
            </a:r>
          </a:p>
        </p:txBody>
      </p:sp>
      <p:sp>
        <p:nvSpPr>
          <p:cNvPr id="13" name="Shape 8">
            <a:extLst>
              <a:ext uri="{FF2B5EF4-FFF2-40B4-BE49-F238E27FC236}">
                <a16:creationId xmlns:a16="http://schemas.microsoft.com/office/drawing/2014/main" id="{CEF947EA-F379-567B-56B7-E2C8C9000162}"/>
              </a:ext>
            </a:extLst>
          </p:cNvPr>
          <p:cNvSpPr>
            <a:spLocks/>
          </p:cNvSpPr>
          <p:nvPr/>
        </p:nvSpPr>
        <p:spPr>
          <a:xfrm>
            <a:off x="3931921" y="3405144"/>
            <a:ext cx="504000" cy="0"/>
          </a:xfrm>
          <a:prstGeom prst="line">
            <a:avLst/>
          </a:prstGeom>
          <a:noFill/>
          <a:ln w="38100">
            <a:solidFill>
              <a:srgbClr val="C74634"/>
            </a:solidFill>
            <a:prstDash val="solid"/>
            <a:tailEnd type="triangle"/>
          </a:ln>
        </p:spPr>
        <p:txBody>
          <a:bodyPr/>
          <a:lstStyle/>
          <a:p>
            <a:endParaRPr lang="en-US"/>
          </a:p>
        </p:txBody>
      </p:sp>
      <p:sp>
        <p:nvSpPr>
          <p:cNvPr id="15" name="Shape 10">
            <a:extLst>
              <a:ext uri="{FF2B5EF4-FFF2-40B4-BE49-F238E27FC236}">
                <a16:creationId xmlns:a16="http://schemas.microsoft.com/office/drawing/2014/main" id="{E8A5779D-72C1-A0D8-C363-157AFC8AEE8C}"/>
              </a:ext>
            </a:extLst>
          </p:cNvPr>
          <p:cNvSpPr/>
          <p:nvPr/>
        </p:nvSpPr>
        <p:spPr>
          <a:xfrm>
            <a:off x="4526280" y="2445024"/>
            <a:ext cx="3063240" cy="1948048"/>
          </a:xfrm>
          <a:prstGeom prst="roundRect">
            <a:avLst>
              <a:gd name="adj" fmla="val 2667"/>
            </a:avLst>
          </a:prstGeom>
          <a:solidFill>
            <a:srgbClr val="063C4E"/>
          </a:solidFill>
          <a:ln w="8890">
            <a:solidFill>
              <a:srgbClr val="CBBFB4"/>
            </a:solidFill>
            <a:prstDash val="solid"/>
          </a:ln>
        </p:spPr>
        <p:txBody>
          <a:bodyPr/>
          <a:lstStyle/>
          <a:p>
            <a:endParaRPr lang="en-US" dirty="0"/>
          </a:p>
        </p:txBody>
      </p:sp>
      <p:sp>
        <p:nvSpPr>
          <p:cNvPr id="16" name="Text 11">
            <a:extLst>
              <a:ext uri="{FF2B5EF4-FFF2-40B4-BE49-F238E27FC236}">
                <a16:creationId xmlns:a16="http://schemas.microsoft.com/office/drawing/2014/main" id="{6B5BECCB-DFE4-6908-7CF3-9E5D97314325}"/>
              </a:ext>
            </a:extLst>
          </p:cNvPr>
          <p:cNvSpPr/>
          <p:nvPr/>
        </p:nvSpPr>
        <p:spPr>
          <a:xfrm>
            <a:off x="4727448" y="2845900"/>
            <a:ext cx="2651760" cy="320040"/>
          </a:xfrm>
          <a:prstGeom prst="rect">
            <a:avLst/>
          </a:prstGeom>
          <a:noFill/>
          <a:ln/>
        </p:spPr>
        <p:txBody>
          <a:bodyPr wrap="square" lIns="0" tIns="0" rIns="0" bIns="0" rtlCol="0" anchor="ctr"/>
          <a:lstStyle/>
          <a:p>
            <a:pPr marL="0" indent="0">
              <a:buNone/>
            </a:pPr>
            <a:r>
              <a:rPr lang="en-US" sz="1300" b="1" dirty="0"/>
              <a:t>Generative Development</a:t>
            </a:r>
            <a:endParaRPr lang="en-US" sz="1300" dirty="0"/>
          </a:p>
        </p:txBody>
      </p:sp>
      <p:sp>
        <p:nvSpPr>
          <p:cNvPr id="17" name="Text 12">
            <a:extLst>
              <a:ext uri="{FF2B5EF4-FFF2-40B4-BE49-F238E27FC236}">
                <a16:creationId xmlns:a16="http://schemas.microsoft.com/office/drawing/2014/main" id="{5BC1C3C6-FED3-27D2-B8AE-BB4DAA0B0CCD}"/>
              </a:ext>
            </a:extLst>
          </p:cNvPr>
          <p:cNvSpPr/>
          <p:nvPr/>
        </p:nvSpPr>
        <p:spPr>
          <a:xfrm>
            <a:off x="4727448" y="3278270"/>
            <a:ext cx="2560320" cy="365760"/>
          </a:xfrm>
          <a:prstGeom prst="rect">
            <a:avLst/>
          </a:prstGeom>
          <a:noFill/>
          <a:ln/>
        </p:spPr>
        <p:txBody>
          <a:bodyPr wrap="square" lIns="0" tIns="0" rIns="0" bIns="0" rtlCol="0" anchor="ctr">
            <a:normAutofit/>
          </a:bodyPr>
          <a:lstStyle/>
          <a:p>
            <a:pPr marL="0" indent="0">
              <a:buNone/>
            </a:pPr>
            <a:r>
              <a:rPr lang="en-US" sz="1600" b="1" dirty="0">
                <a:solidFill>
                  <a:schemeClr val="accent4">
                    <a:lumMod val="75000"/>
                  </a:schemeClr>
                </a:solidFill>
              </a:rPr>
              <a:t>APEX Assistant in Builder</a:t>
            </a:r>
            <a:endParaRPr lang="en-US" sz="1600" dirty="0">
              <a:solidFill>
                <a:schemeClr val="accent4">
                  <a:lumMod val="75000"/>
                </a:schemeClr>
              </a:solidFill>
            </a:endParaRPr>
          </a:p>
        </p:txBody>
      </p:sp>
      <p:sp>
        <p:nvSpPr>
          <p:cNvPr id="18" name="Text 13">
            <a:extLst>
              <a:ext uri="{FF2B5EF4-FFF2-40B4-BE49-F238E27FC236}">
                <a16:creationId xmlns:a16="http://schemas.microsoft.com/office/drawing/2014/main" id="{08FA06FA-AF3E-3579-28DD-3CA217ACE99E}"/>
              </a:ext>
            </a:extLst>
          </p:cNvPr>
          <p:cNvSpPr/>
          <p:nvPr/>
        </p:nvSpPr>
        <p:spPr>
          <a:xfrm>
            <a:off x="4727448" y="3816624"/>
            <a:ext cx="2468880" cy="274320"/>
          </a:xfrm>
          <a:prstGeom prst="rect">
            <a:avLst/>
          </a:prstGeom>
          <a:noFill/>
          <a:ln/>
        </p:spPr>
        <p:txBody>
          <a:bodyPr wrap="square" lIns="0" tIns="0" rIns="0" bIns="0" rtlCol="0" anchor="ctr">
            <a:normAutofit/>
          </a:bodyPr>
          <a:lstStyle/>
          <a:p>
            <a:pPr marL="0" indent="0">
              <a:buNone/>
            </a:pPr>
            <a:r>
              <a:rPr lang="en-US" sz="1100" b="1" dirty="0"/>
              <a:t>Generate • explain • improve • debug</a:t>
            </a:r>
          </a:p>
        </p:txBody>
      </p:sp>
      <p:sp>
        <p:nvSpPr>
          <p:cNvPr id="19" name="Shape 14">
            <a:extLst>
              <a:ext uri="{FF2B5EF4-FFF2-40B4-BE49-F238E27FC236}">
                <a16:creationId xmlns:a16="http://schemas.microsoft.com/office/drawing/2014/main" id="{FC92E7E5-527C-0D70-CD59-082DBC0CBFA4}"/>
              </a:ext>
            </a:extLst>
          </p:cNvPr>
          <p:cNvSpPr>
            <a:spLocks/>
          </p:cNvSpPr>
          <p:nvPr/>
        </p:nvSpPr>
        <p:spPr>
          <a:xfrm>
            <a:off x="7680961" y="3405144"/>
            <a:ext cx="504000" cy="0"/>
          </a:xfrm>
          <a:prstGeom prst="line">
            <a:avLst/>
          </a:prstGeom>
          <a:noFill/>
          <a:ln w="38100">
            <a:solidFill>
              <a:srgbClr val="C74634"/>
            </a:solidFill>
            <a:prstDash val="solid"/>
            <a:tailEnd type="triangle"/>
          </a:ln>
        </p:spPr>
        <p:txBody>
          <a:bodyPr/>
          <a:lstStyle/>
          <a:p>
            <a:endParaRPr lang="en-US"/>
          </a:p>
        </p:txBody>
      </p:sp>
      <p:sp>
        <p:nvSpPr>
          <p:cNvPr id="21" name="Shape 16">
            <a:extLst>
              <a:ext uri="{FF2B5EF4-FFF2-40B4-BE49-F238E27FC236}">
                <a16:creationId xmlns:a16="http://schemas.microsoft.com/office/drawing/2014/main" id="{4A39A37E-4425-7DFE-9580-880CED978120}"/>
              </a:ext>
            </a:extLst>
          </p:cNvPr>
          <p:cNvSpPr/>
          <p:nvPr/>
        </p:nvSpPr>
        <p:spPr>
          <a:xfrm>
            <a:off x="8275320" y="2445024"/>
            <a:ext cx="3063240" cy="1948048"/>
          </a:xfrm>
          <a:prstGeom prst="roundRect">
            <a:avLst>
              <a:gd name="adj" fmla="val 2667"/>
            </a:avLst>
          </a:prstGeom>
          <a:solidFill>
            <a:srgbClr val="063C4E"/>
          </a:solidFill>
          <a:ln w="8890">
            <a:solidFill>
              <a:srgbClr val="CBBFB4"/>
            </a:solidFill>
            <a:prstDash val="solid"/>
          </a:ln>
        </p:spPr>
        <p:txBody>
          <a:bodyPr/>
          <a:lstStyle/>
          <a:p>
            <a:endParaRPr lang="en-US" dirty="0"/>
          </a:p>
        </p:txBody>
      </p:sp>
      <p:sp>
        <p:nvSpPr>
          <p:cNvPr id="22" name="Text 17">
            <a:extLst>
              <a:ext uri="{FF2B5EF4-FFF2-40B4-BE49-F238E27FC236}">
                <a16:creationId xmlns:a16="http://schemas.microsoft.com/office/drawing/2014/main" id="{B5A32B8D-6FB4-9CC8-8B70-0D1A42D6C214}"/>
              </a:ext>
            </a:extLst>
          </p:cNvPr>
          <p:cNvSpPr/>
          <p:nvPr/>
        </p:nvSpPr>
        <p:spPr>
          <a:xfrm>
            <a:off x="8476488" y="2845900"/>
            <a:ext cx="2651760" cy="320040"/>
          </a:xfrm>
          <a:prstGeom prst="rect">
            <a:avLst/>
          </a:prstGeom>
          <a:noFill/>
          <a:ln/>
        </p:spPr>
        <p:txBody>
          <a:bodyPr wrap="square" lIns="0" tIns="0" rIns="0" bIns="0" rtlCol="0" anchor="ctr"/>
          <a:lstStyle/>
          <a:p>
            <a:pPr marL="0" indent="0">
              <a:buNone/>
            </a:pPr>
            <a:r>
              <a:rPr lang="en-US" sz="1300" b="1" dirty="0"/>
              <a:t>AI Coding Agent</a:t>
            </a:r>
            <a:endParaRPr lang="en-US" sz="1300" dirty="0"/>
          </a:p>
        </p:txBody>
      </p:sp>
      <p:sp>
        <p:nvSpPr>
          <p:cNvPr id="23" name="Text 18">
            <a:extLst>
              <a:ext uri="{FF2B5EF4-FFF2-40B4-BE49-F238E27FC236}">
                <a16:creationId xmlns:a16="http://schemas.microsoft.com/office/drawing/2014/main" id="{A0DFA556-89B6-71DE-DF24-6C263E9F443C}"/>
              </a:ext>
            </a:extLst>
          </p:cNvPr>
          <p:cNvSpPr/>
          <p:nvPr/>
        </p:nvSpPr>
        <p:spPr>
          <a:xfrm>
            <a:off x="8476488" y="3278270"/>
            <a:ext cx="2560320" cy="365760"/>
          </a:xfrm>
          <a:prstGeom prst="rect">
            <a:avLst/>
          </a:prstGeom>
          <a:noFill/>
          <a:ln/>
        </p:spPr>
        <p:txBody>
          <a:bodyPr wrap="square" lIns="0" tIns="0" rIns="0" bIns="0" rtlCol="0" anchor="ctr">
            <a:normAutofit/>
          </a:bodyPr>
          <a:lstStyle/>
          <a:p>
            <a:pPr marL="0" indent="0">
              <a:buNone/>
            </a:pPr>
            <a:r>
              <a:rPr lang="en-US" sz="1600" b="1" dirty="0">
                <a:solidFill>
                  <a:schemeClr val="accent4">
                    <a:lumMod val="75000"/>
                  </a:schemeClr>
                </a:solidFill>
              </a:rPr>
              <a:t>APEXlang + Blueprints</a:t>
            </a:r>
            <a:endParaRPr lang="en-US" sz="1600" dirty="0">
              <a:solidFill>
                <a:schemeClr val="accent4">
                  <a:lumMod val="75000"/>
                </a:schemeClr>
              </a:solidFill>
            </a:endParaRPr>
          </a:p>
        </p:txBody>
      </p:sp>
      <p:sp>
        <p:nvSpPr>
          <p:cNvPr id="24" name="Text 19">
            <a:extLst>
              <a:ext uri="{FF2B5EF4-FFF2-40B4-BE49-F238E27FC236}">
                <a16:creationId xmlns:a16="http://schemas.microsoft.com/office/drawing/2014/main" id="{FAE22A66-CB53-2C79-1045-6D9023B72870}"/>
              </a:ext>
            </a:extLst>
          </p:cNvPr>
          <p:cNvSpPr/>
          <p:nvPr/>
        </p:nvSpPr>
        <p:spPr>
          <a:xfrm>
            <a:off x="8476488" y="3816624"/>
            <a:ext cx="2468880" cy="274320"/>
          </a:xfrm>
          <a:prstGeom prst="rect">
            <a:avLst/>
          </a:prstGeom>
          <a:noFill/>
          <a:ln/>
        </p:spPr>
        <p:txBody>
          <a:bodyPr wrap="square" lIns="0" tIns="0" rIns="0" bIns="0" rtlCol="0" anchor="ctr">
            <a:normAutofit/>
          </a:bodyPr>
          <a:lstStyle/>
          <a:p>
            <a:pPr marL="0" indent="0">
              <a:buNone/>
            </a:pPr>
            <a:r>
              <a:rPr lang="en-US" sz="1100" b="1" dirty="0"/>
              <a:t>Intent as source • Spec → scaffold</a:t>
            </a:r>
          </a:p>
        </p:txBody>
      </p:sp>
      <p:sp>
        <p:nvSpPr>
          <p:cNvPr id="25" name="Shape 20">
            <a:extLst>
              <a:ext uri="{FF2B5EF4-FFF2-40B4-BE49-F238E27FC236}">
                <a16:creationId xmlns:a16="http://schemas.microsoft.com/office/drawing/2014/main" id="{1343072F-909F-B92B-421A-D9F58FF434F2}"/>
              </a:ext>
            </a:extLst>
          </p:cNvPr>
          <p:cNvSpPr/>
          <p:nvPr/>
        </p:nvSpPr>
        <p:spPr>
          <a:xfrm>
            <a:off x="1069848" y="5090160"/>
            <a:ext cx="10058400" cy="411478"/>
          </a:xfrm>
          <a:prstGeom prst="roundRect">
            <a:avLst>
              <a:gd name="adj" fmla="val 5128"/>
            </a:avLst>
          </a:prstGeom>
          <a:solidFill>
            <a:srgbClr val="DDE9E6"/>
          </a:solidFill>
          <a:ln w="12700">
            <a:solidFill>
              <a:srgbClr val="DDE9E6"/>
            </a:solidFill>
            <a:prstDash val="solid"/>
          </a:ln>
        </p:spPr>
        <p:txBody>
          <a:bodyPr/>
          <a:lstStyle/>
          <a:p>
            <a:endParaRPr lang="en-US"/>
          </a:p>
        </p:txBody>
      </p:sp>
      <p:sp>
        <p:nvSpPr>
          <p:cNvPr id="26" name="Text 21">
            <a:extLst>
              <a:ext uri="{FF2B5EF4-FFF2-40B4-BE49-F238E27FC236}">
                <a16:creationId xmlns:a16="http://schemas.microsoft.com/office/drawing/2014/main" id="{16419168-447B-9FBA-45C4-CA73B3E52AF8}"/>
              </a:ext>
            </a:extLst>
          </p:cNvPr>
          <p:cNvSpPr/>
          <p:nvPr/>
        </p:nvSpPr>
        <p:spPr>
          <a:xfrm>
            <a:off x="1435608" y="5187366"/>
            <a:ext cx="9326880" cy="228600"/>
          </a:xfrm>
          <a:prstGeom prst="rect">
            <a:avLst/>
          </a:prstGeom>
          <a:noFill/>
          <a:ln/>
        </p:spPr>
        <p:txBody>
          <a:bodyPr wrap="square" lIns="0" tIns="0" rIns="0" bIns="0" rtlCol="0" anchor="ctr"/>
          <a:lstStyle/>
          <a:p>
            <a:pPr marL="0" indent="0" algn="ctr">
              <a:buNone/>
            </a:pPr>
            <a:r>
              <a:rPr lang="en-US" sz="1150" b="1" dirty="0">
                <a:solidFill>
                  <a:srgbClr val="2C2624"/>
                </a:solidFill>
              </a:rPr>
              <a:t>Choose the approach that fits the work - all paths use the same APEX environment.</a:t>
            </a:r>
            <a:endParaRPr lang="en-US" sz="1150" dirty="0"/>
          </a:p>
        </p:txBody>
      </p:sp>
      <p:sp>
        <p:nvSpPr>
          <p:cNvPr id="27" name="Slide Number Placeholder 0">
            <a:extLst>
              <a:ext uri="{FF2B5EF4-FFF2-40B4-BE49-F238E27FC236}">
                <a16:creationId xmlns:a16="http://schemas.microsoft.com/office/drawing/2014/main" id="{039BF422-5E24-529F-3465-B81369DD413E}"/>
              </a:ext>
            </a:extLst>
          </p:cNvPr>
          <p:cNvSpPr txBox="1">
            <a:spLocks/>
          </p:cNvSpPr>
          <p:nvPr/>
        </p:nvSpPr>
        <p:spPr>
          <a:xfrm>
            <a:off x="11247120" y="6428232"/>
            <a:ext cx="411480" cy="182880"/>
          </a:xfrm>
          <a:prstGeom prst="rect">
            <a:avLst/>
          </a:prstGeom>
          <a:extLst>
            <a:ext uri="{C572A759-6A51-4108-AA02-DFA0A04FC94B}">
              <ma14:wrappingTextBoxFlag xmlns="" xmlns:ma14="http://schemas.microsoft.com/office/mac/drawingml/2011/main" val="0"/>
            </a:ext>
          </a:extLst>
        </p:spPr>
        <p:txBody>
          <a:bodyPr vert="horz" lIns="0" tIns="0" rIns="0" bIns="0" rtlCol="0" anchor="ctr"/>
          <a:lstStyle>
            <a:defPPr>
              <a:defRPr lang="en-US"/>
            </a:defPPr>
            <a:lvl1pPr marL="0" algn="l" defTabSz="914400" rtl="0" eaLnBrk="1" latinLnBrk="0" hangingPunct="1">
              <a:defRPr sz="700" kern="1200">
                <a:solidFill>
                  <a:srgbClr val="6B5E57"/>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latin typeface="+mn-lt"/>
              </a:rPr>
              <a:pPr algn="r"/>
              <a:t>14</a:t>
            </a:fld>
            <a:endParaRPr lang="en-US">
              <a:latin typeface="+mn-lt"/>
            </a:endParaRPr>
          </a:p>
        </p:txBody>
      </p:sp>
      <p:sp>
        <p:nvSpPr>
          <p:cNvPr id="7" name="Text 3">
            <a:extLst>
              <a:ext uri="{FF2B5EF4-FFF2-40B4-BE49-F238E27FC236}">
                <a16:creationId xmlns:a16="http://schemas.microsoft.com/office/drawing/2014/main" id="{9B6AC508-DDC2-25C3-3B67-3E85BE76A7A1}"/>
              </a:ext>
            </a:extLst>
          </p:cNvPr>
          <p:cNvSpPr/>
          <p:nvPr/>
        </p:nvSpPr>
        <p:spPr>
          <a:xfrm>
            <a:off x="980661" y="2526590"/>
            <a:ext cx="2649507" cy="256762"/>
          </a:xfrm>
          <a:prstGeom prst="rect">
            <a:avLst/>
          </a:prstGeom>
          <a:noFill/>
          <a:ln/>
        </p:spPr>
        <p:txBody>
          <a:bodyPr wrap="square" lIns="0" tIns="0" rIns="0" bIns="0" rtlCol="0" anchor="ctr"/>
          <a:lstStyle/>
          <a:p>
            <a:pPr marL="0" indent="0">
              <a:buNone/>
            </a:pPr>
            <a:r>
              <a:rPr lang="en-US" sz="1100" b="1" kern="0" spc="70" dirty="0"/>
              <a:t>BEFORE 24.1</a:t>
            </a:r>
            <a:endParaRPr lang="en-US" sz="1100" dirty="0"/>
          </a:p>
        </p:txBody>
      </p:sp>
      <p:sp>
        <p:nvSpPr>
          <p:cNvPr id="14" name="Text 9">
            <a:extLst>
              <a:ext uri="{FF2B5EF4-FFF2-40B4-BE49-F238E27FC236}">
                <a16:creationId xmlns:a16="http://schemas.microsoft.com/office/drawing/2014/main" id="{B5AF515C-430E-C215-EC5E-4FC65C4D522B}"/>
              </a:ext>
            </a:extLst>
          </p:cNvPr>
          <p:cNvSpPr/>
          <p:nvPr/>
        </p:nvSpPr>
        <p:spPr>
          <a:xfrm>
            <a:off x="4727957" y="2517682"/>
            <a:ext cx="2651251" cy="265670"/>
          </a:xfrm>
          <a:prstGeom prst="rect">
            <a:avLst/>
          </a:prstGeom>
          <a:noFill/>
          <a:ln/>
        </p:spPr>
        <p:txBody>
          <a:bodyPr wrap="square" lIns="0" tIns="0" rIns="0" bIns="0" rtlCol="0" anchor="ctr"/>
          <a:lstStyle/>
          <a:p>
            <a:pPr marL="0" indent="0">
              <a:buNone/>
            </a:pPr>
            <a:r>
              <a:rPr lang="en-US" sz="1100" b="1" kern="0" spc="70" dirty="0"/>
              <a:t>24.2</a:t>
            </a:r>
            <a:endParaRPr lang="en-US" sz="1050" dirty="0"/>
          </a:p>
        </p:txBody>
      </p:sp>
      <p:sp>
        <p:nvSpPr>
          <p:cNvPr id="20" name="Text 15">
            <a:extLst>
              <a:ext uri="{FF2B5EF4-FFF2-40B4-BE49-F238E27FC236}">
                <a16:creationId xmlns:a16="http://schemas.microsoft.com/office/drawing/2014/main" id="{6E56BD7E-D59C-8783-8E85-0CA11BD6D9BC}"/>
              </a:ext>
            </a:extLst>
          </p:cNvPr>
          <p:cNvSpPr/>
          <p:nvPr/>
        </p:nvSpPr>
        <p:spPr>
          <a:xfrm>
            <a:off x="8481060" y="2498428"/>
            <a:ext cx="2647188" cy="261304"/>
          </a:xfrm>
          <a:prstGeom prst="rect">
            <a:avLst/>
          </a:prstGeom>
          <a:noFill/>
          <a:ln/>
        </p:spPr>
        <p:txBody>
          <a:bodyPr wrap="square" lIns="0" tIns="0" rIns="0" bIns="0" rtlCol="0" anchor="ctr"/>
          <a:lstStyle/>
          <a:p>
            <a:pPr marL="0" indent="0">
              <a:buNone/>
            </a:pPr>
            <a:r>
              <a:rPr lang="en-US" sz="1100" b="1" kern="0" spc="70" dirty="0"/>
              <a:t>26.1</a:t>
            </a:r>
            <a:endParaRPr lang="en-US" sz="1100" dirty="0"/>
          </a:p>
        </p:txBody>
      </p:sp>
    </p:spTree>
    <p:extLst>
      <p:ext uri="{BB962C8B-B14F-4D97-AF65-F5344CB8AC3E}">
        <p14:creationId xmlns:p14="http://schemas.microsoft.com/office/powerpoint/2010/main" val="412351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5" grpId="0" animBg="1"/>
      <p:bldP spid="16" grpId="0" animBg="1"/>
      <p:bldP spid="17" grpId="0" animBg="1"/>
      <p:bldP spid="18" grpId="0" animBg="1"/>
      <p:bldP spid="19" grpId="0" animBg="1"/>
      <p:bldP spid="21" grpId="0" animBg="1"/>
      <p:bldP spid="22" grpId="0" animBg="1"/>
      <p:bldP spid="23" grpId="0" animBg="1"/>
      <p:bldP spid="24" grpId="0" animBg="1"/>
      <p:bldP spid="25" grpId="0" animBg="1"/>
      <p:bldP spid="26" grpId="0" animBg="1"/>
      <p:bldP spid="7" grpId="0" animBg="1"/>
      <p:bldP spid="14"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52DC3D-D380-9CED-50EB-767AF1F2690A}"/>
              </a:ext>
            </a:extLst>
          </p:cNvPr>
          <p:cNvSpPr>
            <a:spLocks noGrp="1"/>
          </p:cNvSpPr>
          <p:nvPr>
            <p:ph type="sldNum" sz="quarter" idx="40"/>
          </p:nvPr>
        </p:nvSpPr>
        <p:spPr/>
        <p:txBody>
          <a:bodyPr/>
          <a:lstStyle/>
          <a:p>
            <a:fld id="{345D60D9-5372-5F40-9443-0F9AE5BDC3C8}" type="slidenum">
              <a:rPr lang="en-US" smtClean="0">
                <a:solidFill>
                  <a:schemeClr val="tx1"/>
                </a:solidFill>
              </a:rPr>
              <a:pPr/>
              <a:t>15</a:t>
            </a:fld>
            <a:endParaRPr lang="en-US" dirty="0">
              <a:solidFill>
                <a:schemeClr val="tx1"/>
              </a:solidFill>
            </a:endParaRPr>
          </a:p>
        </p:txBody>
      </p:sp>
      <p:sp>
        <p:nvSpPr>
          <p:cNvPr id="3" name="Footer Placeholder 2">
            <a:extLst>
              <a:ext uri="{FF2B5EF4-FFF2-40B4-BE49-F238E27FC236}">
                <a16:creationId xmlns:a16="http://schemas.microsoft.com/office/drawing/2014/main" id="{45D4CC0E-F56A-3AE5-FCAB-B068FC5B6414}"/>
              </a:ext>
            </a:extLst>
          </p:cNvPr>
          <p:cNvSpPr>
            <a:spLocks noGrp="1"/>
          </p:cNvSpPr>
          <p:nvPr>
            <p:ph type="ftr" sz="quarter" idx="39"/>
          </p:nvPr>
        </p:nvSpPr>
        <p:spPr/>
        <p:txBody>
          <a:bodyPr/>
          <a:lstStyle/>
          <a:p>
            <a:r>
              <a:rPr lang="en-US" dirty="0">
                <a:solidFill>
                  <a:schemeClr val="tx1"/>
                </a:solidFill>
              </a:rPr>
              <a:t>Copyright © 2026, Oracle and/or its affiliates </a:t>
            </a:r>
          </a:p>
        </p:txBody>
      </p:sp>
      <p:sp>
        <p:nvSpPr>
          <p:cNvPr id="73" name="Title 72">
            <a:extLst>
              <a:ext uri="{FF2B5EF4-FFF2-40B4-BE49-F238E27FC236}">
                <a16:creationId xmlns:a16="http://schemas.microsoft.com/office/drawing/2014/main" id="{5E76F953-86B8-1083-CAA7-2288948F62C9}"/>
              </a:ext>
            </a:extLst>
          </p:cNvPr>
          <p:cNvSpPr>
            <a:spLocks noGrp="1"/>
          </p:cNvSpPr>
          <p:nvPr>
            <p:ph type="title" idx="4294967295"/>
          </p:nvPr>
        </p:nvSpPr>
        <p:spPr>
          <a:xfrm>
            <a:off x="576198" y="3067943"/>
            <a:ext cx="4421188" cy="908050"/>
          </a:xfrm>
        </p:spPr>
        <p:txBody>
          <a:bodyPr/>
          <a:lstStyle/>
          <a:p>
            <a:r>
              <a:rPr lang="en-US" sz="2800" dirty="0">
                <a:solidFill>
                  <a:schemeClr val="tx1"/>
                </a:solidFill>
                <a:ea typeface="Arial" pitchFamily="34" charset="-122"/>
              </a:rPr>
              <a:t>Choose the </a:t>
            </a:r>
            <a:r>
              <a:rPr lang="en-US" sz="2800" i="1" dirty="0">
                <a:solidFill>
                  <a:schemeClr val="accent4">
                    <a:lumMod val="75000"/>
                  </a:schemeClr>
                </a:solidFill>
                <a:ea typeface="Arial" pitchFamily="34" charset="-122"/>
              </a:rPr>
              <a:t>Gen-Dev</a:t>
            </a:r>
            <a:r>
              <a:rPr lang="en-US" sz="2800" dirty="0">
                <a:solidFill>
                  <a:srgbClr val="2C2624"/>
                </a:solidFill>
                <a:ea typeface="Arial" pitchFamily="34" charset="-122"/>
              </a:rPr>
              <a:t> </a:t>
            </a:r>
            <a:r>
              <a:rPr lang="en-US" sz="2800" dirty="0">
                <a:solidFill>
                  <a:schemeClr val="tx1"/>
                </a:solidFill>
                <a:ea typeface="Arial" pitchFamily="34" charset="-122"/>
              </a:rPr>
              <a:t>approach with </a:t>
            </a:r>
            <a:r>
              <a:rPr lang="en-US" sz="2800" i="1" dirty="0">
                <a:solidFill>
                  <a:schemeClr val="tx1"/>
                </a:solidFill>
                <a:ea typeface="Arial" pitchFamily="34" charset="-122"/>
              </a:rPr>
              <a:t>APEXlang</a:t>
            </a:r>
            <a:endParaRPr lang="en-US" sz="2800" i="1" dirty="0">
              <a:solidFill>
                <a:schemeClr val="tx1"/>
              </a:solidFill>
            </a:endParaRPr>
          </a:p>
        </p:txBody>
      </p:sp>
      <p:sp>
        <p:nvSpPr>
          <p:cNvPr id="4" name="Text 2">
            <a:extLst>
              <a:ext uri="{FF2B5EF4-FFF2-40B4-BE49-F238E27FC236}">
                <a16:creationId xmlns:a16="http://schemas.microsoft.com/office/drawing/2014/main" id="{53284BA5-797B-B01A-EBF6-E7ADBDE4C704}"/>
              </a:ext>
            </a:extLst>
          </p:cNvPr>
          <p:cNvSpPr/>
          <p:nvPr/>
        </p:nvSpPr>
        <p:spPr>
          <a:xfrm>
            <a:off x="8125357" y="387329"/>
            <a:ext cx="1124895" cy="233072"/>
          </a:xfrm>
          <a:prstGeom prst="rect">
            <a:avLst/>
          </a:prstGeom>
          <a:noFill/>
          <a:ln/>
        </p:spPr>
        <p:txBody>
          <a:bodyPr wrap="square" lIns="0" tIns="0" rIns="0" bIns="0" rtlCol="0" anchor="ctr"/>
          <a:lstStyle/>
          <a:p>
            <a:pPr marL="0" indent="0">
              <a:buNone/>
            </a:pPr>
            <a:r>
              <a:rPr lang="en-US" sz="1200" b="1" kern="0" spc="100" dirty="0">
                <a:latin typeface="Oracle Sans Tab" panose="020B0503020204020204" pitchFamily="34" charset="0"/>
                <a:cs typeface="Oracle Sans Tab" panose="020B0503020204020204" pitchFamily="34" charset="0"/>
              </a:rPr>
              <a:t>INPUT FILES</a:t>
            </a:r>
            <a:endParaRPr lang="en-US" sz="1200" dirty="0">
              <a:latin typeface="Oracle Sans Tab" panose="020B0503020204020204" pitchFamily="34" charset="0"/>
              <a:cs typeface="Oracle Sans Tab" panose="020B0503020204020204" pitchFamily="34" charset="0"/>
            </a:endParaRPr>
          </a:p>
        </p:txBody>
      </p:sp>
      <p:sp>
        <p:nvSpPr>
          <p:cNvPr id="5" name="Shape 3">
            <a:extLst>
              <a:ext uri="{FF2B5EF4-FFF2-40B4-BE49-F238E27FC236}">
                <a16:creationId xmlns:a16="http://schemas.microsoft.com/office/drawing/2014/main" id="{43FB0395-0AB7-BC27-6D0F-007BE2AAC69E}"/>
              </a:ext>
            </a:extLst>
          </p:cNvPr>
          <p:cNvSpPr/>
          <p:nvPr/>
        </p:nvSpPr>
        <p:spPr>
          <a:xfrm>
            <a:off x="6621666" y="676160"/>
            <a:ext cx="1737360" cy="658368"/>
          </a:xfrm>
          <a:prstGeom prst="roundRect">
            <a:avLst>
              <a:gd name="adj" fmla="val 6944"/>
            </a:avLst>
          </a:prstGeom>
          <a:solidFill>
            <a:srgbClr val="FBF8F3"/>
          </a:solidFill>
          <a:ln w="12700">
            <a:solidFill>
              <a:srgbClr val="AA643B"/>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 name="Text 4">
            <a:extLst>
              <a:ext uri="{FF2B5EF4-FFF2-40B4-BE49-F238E27FC236}">
                <a16:creationId xmlns:a16="http://schemas.microsoft.com/office/drawing/2014/main" id="{28F836F4-77AB-5D49-B428-6C9AF0579A79}"/>
              </a:ext>
            </a:extLst>
          </p:cNvPr>
          <p:cNvSpPr/>
          <p:nvPr/>
        </p:nvSpPr>
        <p:spPr>
          <a:xfrm>
            <a:off x="7304059" y="858902"/>
            <a:ext cx="1005539" cy="351847"/>
          </a:xfrm>
          <a:prstGeom prst="rect">
            <a:avLst/>
          </a:prstGeom>
          <a:noFill/>
          <a:ln/>
        </p:spPr>
        <p:txBody>
          <a:bodyPr wrap="square" lIns="0" tIns="0" rIns="0" bIns="0" rtlCol="0" anchor="ctr">
            <a:normAutofit/>
          </a:bodyPr>
          <a:lstStyle/>
          <a:p>
            <a:pPr marL="0" indent="0">
              <a:buNone/>
            </a:pPr>
            <a:r>
              <a:rPr lang="en-US" sz="1000" b="1" dirty="0">
                <a:solidFill>
                  <a:srgbClr val="2C2624"/>
                </a:solidFill>
                <a:latin typeface="Oracle Sans Tab" panose="020B0503020204020204" pitchFamily="34" charset="0"/>
                <a:cs typeface="Oracle Sans Tab" panose="020B0503020204020204" pitchFamily="34" charset="0"/>
              </a:rPr>
              <a:t>Requirement Document</a:t>
            </a:r>
            <a:endParaRPr lang="en-US" sz="1000" dirty="0">
              <a:latin typeface="Oracle Sans Tab" panose="020B0503020204020204" pitchFamily="34" charset="0"/>
              <a:cs typeface="Oracle Sans Tab" panose="020B0503020204020204" pitchFamily="34" charset="0"/>
            </a:endParaRPr>
          </a:p>
        </p:txBody>
      </p:sp>
      <p:sp>
        <p:nvSpPr>
          <p:cNvPr id="7" name="Shape 5">
            <a:extLst>
              <a:ext uri="{FF2B5EF4-FFF2-40B4-BE49-F238E27FC236}">
                <a16:creationId xmlns:a16="http://schemas.microsoft.com/office/drawing/2014/main" id="{82DEBF44-CA20-BC64-2129-3F0C7938A3AB}"/>
              </a:ext>
            </a:extLst>
          </p:cNvPr>
          <p:cNvSpPr/>
          <p:nvPr/>
        </p:nvSpPr>
        <p:spPr>
          <a:xfrm>
            <a:off x="8848138" y="676160"/>
            <a:ext cx="1737360" cy="658368"/>
          </a:xfrm>
          <a:prstGeom prst="roundRect">
            <a:avLst>
              <a:gd name="adj" fmla="val 6944"/>
            </a:avLst>
          </a:prstGeom>
          <a:solidFill>
            <a:srgbClr val="FBF8F3"/>
          </a:solidFill>
          <a:ln w="12700">
            <a:solidFill>
              <a:srgbClr val="4F7D78"/>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 name="Text 6">
            <a:extLst>
              <a:ext uri="{FF2B5EF4-FFF2-40B4-BE49-F238E27FC236}">
                <a16:creationId xmlns:a16="http://schemas.microsoft.com/office/drawing/2014/main" id="{20D7E6B5-B6B9-F00E-BEA3-7A2772A25D28}"/>
              </a:ext>
            </a:extLst>
          </p:cNvPr>
          <p:cNvSpPr/>
          <p:nvPr/>
        </p:nvSpPr>
        <p:spPr>
          <a:xfrm>
            <a:off x="9445194" y="898193"/>
            <a:ext cx="1115590" cy="296630"/>
          </a:xfrm>
          <a:prstGeom prst="rect">
            <a:avLst/>
          </a:prstGeom>
          <a:noFill/>
          <a:ln/>
        </p:spPr>
        <p:txBody>
          <a:bodyPr wrap="square" lIns="0" tIns="0" rIns="0" bIns="0" rtlCol="0" anchor="ctr">
            <a:normAutofit/>
          </a:bodyPr>
          <a:lstStyle/>
          <a:p>
            <a:pPr marL="0" indent="0">
              <a:buNone/>
            </a:pPr>
            <a:r>
              <a:rPr lang="en-US" sz="1000" b="1" dirty="0">
                <a:solidFill>
                  <a:srgbClr val="2C2624"/>
                </a:solidFill>
                <a:latin typeface="Oracle Sans Tab" panose="020B0503020204020204" pitchFamily="34" charset="0"/>
                <a:cs typeface="Oracle Sans Tab" panose="020B0503020204020204" pitchFamily="34" charset="0"/>
              </a:rPr>
              <a:t>Schema Metadata</a:t>
            </a:r>
            <a:endParaRPr lang="en-US" sz="1000" dirty="0">
              <a:latin typeface="Oracle Sans Tab" panose="020B0503020204020204" pitchFamily="34" charset="0"/>
              <a:cs typeface="Oracle Sans Tab" panose="020B0503020204020204" pitchFamily="34" charset="0"/>
            </a:endParaRPr>
          </a:p>
        </p:txBody>
      </p:sp>
      <p:sp>
        <p:nvSpPr>
          <p:cNvPr id="9" name="Text 8">
            <a:extLst>
              <a:ext uri="{FF2B5EF4-FFF2-40B4-BE49-F238E27FC236}">
                <a16:creationId xmlns:a16="http://schemas.microsoft.com/office/drawing/2014/main" id="{45844B09-85D3-EF43-7AD8-B2DCBB60ABBA}"/>
              </a:ext>
            </a:extLst>
          </p:cNvPr>
          <p:cNvSpPr/>
          <p:nvPr/>
        </p:nvSpPr>
        <p:spPr>
          <a:xfrm>
            <a:off x="5716005" y="2334023"/>
            <a:ext cx="1965960" cy="182880"/>
          </a:xfrm>
          <a:prstGeom prst="rect">
            <a:avLst/>
          </a:prstGeom>
          <a:noFill/>
          <a:ln/>
        </p:spPr>
        <p:txBody>
          <a:bodyPr wrap="square" lIns="0" tIns="0" rIns="0" bIns="0" rtlCol="0" anchor="ctr"/>
          <a:lstStyle/>
          <a:p>
            <a:pPr marL="0" indent="0">
              <a:buNone/>
            </a:pPr>
            <a:r>
              <a:rPr lang="en-US" sz="1000" b="1" kern="0" spc="100" dirty="0">
                <a:solidFill>
                  <a:srgbClr val="92D050"/>
                </a:solidFill>
                <a:latin typeface="Oracle Sans Tab" panose="020B0503020204020204" pitchFamily="34" charset="0"/>
                <a:cs typeface="Oracle Sans Tab" panose="020B0503020204020204" pitchFamily="34" charset="0"/>
              </a:rPr>
              <a:t>DETERMINISTIC</a:t>
            </a:r>
            <a:endParaRPr lang="en-US" sz="800" dirty="0">
              <a:solidFill>
                <a:srgbClr val="92D050"/>
              </a:solidFill>
              <a:latin typeface="Oracle Sans Tab" panose="020B0503020204020204" pitchFamily="34" charset="0"/>
              <a:cs typeface="Oracle Sans Tab" panose="020B0503020204020204" pitchFamily="34" charset="0"/>
            </a:endParaRPr>
          </a:p>
        </p:txBody>
      </p:sp>
      <p:sp>
        <p:nvSpPr>
          <p:cNvPr id="10" name="Text 9">
            <a:extLst>
              <a:ext uri="{FF2B5EF4-FFF2-40B4-BE49-F238E27FC236}">
                <a16:creationId xmlns:a16="http://schemas.microsoft.com/office/drawing/2014/main" id="{CFB6430A-D635-496E-8E1F-31ED461538B2}"/>
              </a:ext>
            </a:extLst>
          </p:cNvPr>
          <p:cNvSpPr/>
          <p:nvPr/>
        </p:nvSpPr>
        <p:spPr>
          <a:xfrm>
            <a:off x="5716005" y="2496007"/>
            <a:ext cx="2514600" cy="320040"/>
          </a:xfrm>
          <a:prstGeom prst="rect">
            <a:avLst/>
          </a:prstGeom>
          <a:noFill/>
          <a:ln/>
        </p:spPr>
        <p:txBody>
          <a:bodyPr wrap="square" lIns="0" tIns="0" rIns="0" bIns="0" rtlCol="0" anchor="ctr"/>
          <a:lstStyle/>
          <a:p>
            <a:pPr marL="0" indent="0">
              <a:buNone/>
            </a:pPr>
            <a:r>
              <a:rPr lang="en-US" sz="1500" b="1" dirty="0">
                <a:latin typeface="Oracle Sans Tab" panose="020B0503020204020204" pitchFamily="34" charset="0"/>
                <a:cs typeface="Oracle Sans Tab" panose="020B0503020204020204" pitchFamily="34" charset="0"/>
              </a:rPr>
              <a:t>Blueprint Scaffolding</a:t>
            </a:r>
            <a:endParaRPr lang="en-US" sz="1500" dirty="0">
              <a:latin typeface="Oracle Sans Tab" panose="020B0503020204020204" pitchFamily="34" charset="0"/>
              <a:cs typeface="Oracle Sans Tab" panose="020B0503020204020204" pitchFamily="34" charset="0"/>
            </a:endParaRPr>
          </a:p>
        </p:txBody>
      </p:sp>
      <p:sp>
        <p:nvSpPr>
          <p:cNvPr id="11" name="Shape 10">
            <a:extLst>
              <a:ext uri="{FF2B5EF4-FFF2-40B4-BE49-F238E27FC236}">
                <a16:creationId xmlns:a16="http://schemas.microsoft.com/office/drawing/2014/main" id="{AB27AF97-EF48-426F-6165-ECEA2433648C}"/>
              </a:ext>
            </a:extLst>
          </p:cNvPr>
          <p:cNvSpPr/>
          <p:nvPr/>
        </p:nvSpPr>
        <p:spPr>
          <a:xfrm>
            <a:off x="5716005" y="2867495"/>
            <a:ext cx="2423160" cy="713232"/>
          </a:xfrm>
          <a:prstGeom prst="roundRect">
            <a:avLst>
              <a:gd name="adj" fmla="val 5128"/>
            </a:avLst>
          </a:prstGeom>
          <a:solidFill>
            <a:srgbClr val="FBF8F3"/>
          </a:solidFill>
          <a:ln w="8890">
            <a:solidFill>
              <a:srgbClr val="CBBFB4"/>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12" name="Text 11">
            <a:extLst>
              <a:ext uri="{FF2B5EF4-FFF2-40B4-BE49-F238E27FC236}">
                <a16:creationId xmlns:a16="http://schemas.microsoft.com/office/drawing/2014/main" id="{B58DBCCF-06E6-196B-9453-984C70922A02}"/>
              </a:ext>
            </a:extLst>
          </p:cNvPr>
          <p:cNvSpPr/>
          <p:nvPr/>
        </p:nvSpPr>
        <p:spPr>
          <a:xfrm>
            <a:off x="6455538" y="2925775"/>
            <a:ext cx="1598788" cy="290531"/>
          </a:xfrm>
          <a:prstGeom prst="rect">
            <a:avLst/>
          </a:prstGeom>
          <a:noFill/>
          <a:ln/>
        </p:spPr>
        <p:txBody>
          <a:bodyPr wrap="square" lIns="0" tIns="0" rIns="0" bIns="0" rtlCol="0" anchor="ctr"/>
          <a:lstStyle/>
          <a:p>
            <a:pPr marL="0" indent="0">
              <a:buNone/>
            </a:pPr>
            <a:r>
              <a:rPr lang="en-US" sz="1200" b="1" dirty="0">
                <a:solidFill>
                  <a:srgbClr val="2C2624"/>
                </a:solidFill>
                <a:latin typeface="Oracle Sans Tab" panose="020B0503020204020204" pitchFamily="34" charset="0"/>
                <a:cs typeface="Oracle Sans Tab" panose="020B0503020204020204" pitchFamily="34" charset="0"/>
              </a:rPr>
              <a:t>AI Coding Agent</a:t>
            </a:r>
            <a:endParaRPr lang="en-US" sz="1200" dirty="0">
              <a:latin typeface="Oracle Sans Tab" panose="020B0503020204020204" pitchFamily="34" charset="0"/>
              <a:cs typeface="Oracle Sans Tab" panose="020B0503020204020204" pitchFamily="34" charset="0"/>
            </a:endParaRPr>
          </a:p>
        </p:txBody>
      </p:sp>
      <p:sp>
        <p:nvSpPr>
          <p:cNvPr id="13" name="Text 12">
            <a:extLst>
              <a:ext uri="{FF2B5EF4-FFF2-40B4-BE49-F238E27FC236}">
                <a16:creationId xmlns:a16="http://schemas.microsoft.com/office/drawing/2014/main" id="{6AB250E5-5846-4B6C-1FC1-B651CEA3B07D}"/>
              </a:ext>
            </a:extLst>
          </p:cNvPr>
          <p:cNvSpPr/>
          <p:nvPr/>
        </p:nvSpPr>
        <p:spPr>
          <a:xfrm>
            <a:off x="6457397" y="3117609"/>
            <a:ext cx="1598788" cy="486174"/>
          </a:xfrm>
          <a:prstGeom prst="rect">
            <a:avLst/>
          </a:prstGeom>
          <a:noFill/>
          <a:ln/>
        </p:spPr>
        <p:txBody>
          <a:bodyPr wrap="square" lIns="0" tIns="0" rIns="0" bIns="0" rtlCol="0" anchor="ctr">
            <a:noAutofit/>
          </a:bodyPr>
          <a:lstStyle/>
          <a:p>
            <a:pPr marL="0" indent="0">
              <a:buNone/>
            </a:pPr>
            <a:r>
              <a:rPr lang="en-US" sz="1000" dirty="0">
                <a:solidFill>
                  <a:srgbClr val="766961"/>
                </a:solidFill>
                <a:latin typeface="Oracle Sans Tab" panose="020B0503020204020204" pitchFamily="34" charset="0"/>
                <a:cs typeface="Oracle Sans Tab" panose="020B0503020204020204" pitchFamily="34" charset="0"/>
              </a:rPr>
              <a:t>Requirement + schema + System prompt</a:t>
            </a:r>
            <a:endParaRPr lang="en-US" sz="1000" dirty="0">
              <a:latin typeface="Oracle Sans Tab" panose="020B0503020204020204" pitchFamily="34" charset="0"/>
              <a:cs typeface="Oracle Sans Tab" panose="020B0503020204020204" pitchFamily="34" charset="0"/>
            </a:endParaRPr>
          </a:p>
        </p:txBody>
      </p:sp>
      <p:sp>
        <p:nvSpPr>
          <p:cNvPr id="14" name="Shape 13">
            <a:extLst>
              <a:ext uri="{FF2B5EF4-FFF2-40B4-BE49-F238E27FC236}">
                <a16:creationId xmlns:a16="http://schemas.microsoft.com/office/drawing/2014/main" id="{F1CA037F-EC30-ECDD-FB22-9B108B95D9C1}"/>
              </a:ext>
            </a:extLst>
          </p:cNvPr>
          <p:cNvSpPr/>
          <p:nvPr/>
        </p:nvSpPr>
        <p:spPr>
          <a:xfrm>
            <a:off x="6923013" y="3599015"/>
            <a:ext cx="0" cy="210312"/>
          </a:xfrm>
          <a:prstGeom prst="line">
            <a:avLst/>
          </a:prstGeom>
          <a:noFill/>
          <a:ln w="12700">
            <a:solidFill>
              <a:srgbClr val="E7F0FD"/>
            </a:solidFill>
            <a:prstDash val="solid"/>
            <a:tailEnd type="triangle"/>
          </a:ln>
        </p:spPr>
        <p:txBody>
          <a:bodyPr/>
          <a:lstStyle/>
          <a:p>
            <a:endParaRPr lang="en-US">
              <a:ln>
                <a:solidFill>
                  <a:sysClr val="windowText" lastClr="000000"/>
                </a:solidFill>
              </a:ln>
              <a:latin typeface="Oracle Sans Tab" panose="020B0503020204020204" pitchFamily="34" charset="0"/>
              <a:cs typeface="Oracle Sans Tab" panose="020B0503020204020204" pitchFamily="34" charset="0"/>
            </a:endParaRPr>
          </a:p>
        </p:txBody>
      </p:sp>
      <p:sp>
        <p:nvSpPr>
          <p:cNvPr id="15" name="Shape 14">
            <a:extLst>
              <a:ext uri="{FF2B5EF4-FFF2-40B4-BE49-F238E27FC236}">
                <a16:creationId xmlns:a16="http://schemas.microsoft.com/office/drawing/2014/main" id="{5D38AF1A-1168-8889-8794-AD78C6641B10}"/>
              </a:ext>
            </a:extLst>
          </p:cNvPr>
          <p:cNvSpPr/>
          <p:nvPr/>
        </p:nvSpPr>
        <p:spPr>
          <a:xfrm>
            <a:off x="5716005" y="3847713"/>
            <a:ext cx="2423160" cy="713232"/>
          </a:xfrm>
          <a:prstGeom prst="roundRect">
            <a:avLst>
              <a:gd name="adj" fmla="val 5128"/>
            </a:avLst>
          </a:prstGeom>
          <a:solidFill>
            <a:srgbClr val="EADBCF"/>
          </a:solidFill>
          <a:ln w="8890">
            <a:solidFill>
              <a:srgbClr val="AA643B"/>
            </a:solidFill>
            <a:prstDash val="solid"/>
          </a:ln>
        </p:spPr>
        <p:txBody>
          <a:bodyPr/>
          <a:lstStyle/>
          <a:p>
            <a:endParaRPr lang="en-US" dirty="0">
              <a:latin typeface="Oracle Sans Tab" panose="020B0503020204020204" pitchFamily="34" charset="0"/>
              <a:cs typeface="Oracle Sans Tab" panose="020B0503020204020204" pitchFamily="34" charset="0"/>
            </a:endParaRPr>
          </a:p>
        </p:txBody>
      </p:sp>
      <p:sp>
        <p:nvSpPr>
          <p:cNvPr id="16" name="Text 15">
            <a:extLst>
              <a:ext uri="{FF2B5EF4-FFF2-40B4-BE49-F238E27FC236}">
                <a16:creationId xmlns:a16="http://schemas.microsoft.com/office/drawing/2014/main" id="{97167AC0-B8E7-2BB6-4D9C-973900AF03FA}"/>
              </a:ext>
            </a:extLst>
          </p:cNvPr>
          <p:cNvSpPr/>
          <p:nvPr/>
        </p:nvSpPr>
        <p:spPr>
          <a:xfrm>
            <a:off x="6460072" y="3900677"/>
            <a:ext cx="1585291" cy="249184"/>
          </a:xfrm>
          <a:prstGeom prst="rect">
            <a:avLst/>
          </a:prstGeom>
          <a:noFill/>
          <a:ln/>
        </p:spPr>
        <p:txBody>
          <a:bodyPr wrap="square" lIns="0" tIns="0" rIns="0" bIns="0" rtlCol="0" anchor="ctr"/>
          <a:lstStyle/>
          <a:p>
            <a:pPr marL="0" indent="0">
              <a:buNone/>
            </a:pPr>
            <a:r>
              <a:rPr lang="en-US" sz="1200" b="1" dirty="0">
                <a:solidFill>
                  <a:srgbClr val="AA643B"/>
                </a:solidFill>
                <a:latin typeface="Oracle Sans Tab" panose="020B0503020204020204" pitchFamily="34" charset="0"/>
                <a:cs typeface="Oracle Sans Tab" panose="020B0503020204020204" pitchFamily="34" charset="0"/>
              </a:rPr>
              <a:t>Blueprint</a:t>
            </a:r>
            <a:endParaRPr lang="en-US" sz="1200" dirty="0">
              <a:latin typeface="Oracle Sans Tab" panose="020B0503020204020204" pitchFamily="34" charset="0"/>
              <a:cs typeface="Oracle Sans Tab" panose="020B0503020204020204" pitchFamily="34" charset="0"/>
            </a:endParaRPr>
          </a:p>
        </p:txBody>
      </p:sp>
      <p:sp>
        <p:nvSpPr>
          <p:cNvPr id="17" name="Text 16">
            <a:extLst>
              <a:ext uri="{FF2B5EF4-FFF2-40B4-BE49-F238E27FC236}">
                <a16:creationId xmlns:a16="http://schemas.microsoft.com/office/drawing/2014/main" id="{6584D616-62FB-C31D-1853-07ABE05F719C}"/>
              </a:ext>
            </a:extLst>
          </p:cNvPr>
          <p:cNvSpPr/>
          <p:nvPr/>
        </p:nvSpPr>
        <p:spPr>
          <a:xfrm>
            <a:off x="6487295" y="4180413"/>
            <a:ext cx="1564032" cy="291704"/>
          </a:xfrm>
          <a:prstGeom prst="rect">
            <a:avLst/>
          </a:prstGeom>
          <a:noFill/>
          <a:ln/>
        </p:spPr>
        <p:txBody>
          <a:bodyPr wrap="square" lIns="0" tIns="0" rIns="0" bIns="0" rtlCol="0" anchor="ctr">
            <a:noAutofit/>
          </a:bodyPr>
          <a:lstStyle/>
          <a:p>
            <a:r>
              <a:rPr lang="en-US" sz="1000" dirty="0">
                <a:solidFill>
                  <a:srgbClr val="766961"/>
                </a:solidFill>
                <a:latin typeface="Oracle Sans Tab" panose="020B0503020204020204" pitchFamily="34" charset="0"/>
                <a:cs typeface="Oracle Sans Tab" panose="020B0503020204020204" pitchFamily="34" charset="0"/>
              </a:rPr>
              <a:t>Structured Markdown application definition</a:t>
            </a:r>
          </a:p>
        </p:txBody>
      </p:sp>
      <p:sp>
        <p:nvSpPr>
          <p:cNvPr id="18" name="Shape 17">
            <a:extLst>
              <a:ext uri="{FF2B5EF4-FFF2-40B4-BE49-F238E27FC236}">
                <a16:creationId xmlns:a16="http://schemas.microsoft.com/office/drawing/2014/main" id="{E62BA36C-4172-ECE7-58B6-20FA85DA8A2E}"/>
              </a:ext>
            </a:extLst>
          </p:cNvPr>
          <p:cNvSpPr/>
          <p:nvPr/>
        </p:nvSpPr>
        <p:spPr>
          <a:xfrm>
            <a:off x="6923013" y="4569185"/>
            <a:ext cx="0" cy="210312"/>
          </a:xfrm>
          <a:prstGeom prst="line">
            <a:avLst/>
          </a:prstGeom>
          <a:noFill/>
          <a:ln w="12700">
            <a:solidFill>
              <a:srgbClr val="E7F0FD"/>
            </a:solidFill>
            <a:prstDash val="solid"/>
            <a:tailEnd type="triangle"/>
          </a:ln>
        </p:spPr>
        <p:txBody>
          <a:bodyPr/>
          <a:lstStyle/>
          <a:p>
            <a:endParaRPr lang="en-US">
              <a:ln>
                <a:solidFill>
                  <a:sysClr val="windowText" lastClr="000000"/>
                </a:solidFill>
              </a:ln>
              <a:latin typeface="Oracle Sans Tab" panose="020B0503020204020204" pitchFamily="34" charset="0"/>
              <a:cs typeface="Oracle Sans Tab" panose="020B0503020204020204" pitchFamily="34" charset="0"/>
            </a:endParaRPr>
          </a:p>
        </p:txBody>
      </p:sp>
      <p:sp>
        <p:nvSpPr>
          <p:cNvPr id="19" name="Shape 18">
            <a:extLst>
              <a:ext uri="{FF2B5EF4-FFF2-40B4-BE49-F238E27FC236}">
                <a16:creationId xmlns:a16="http://schemas.microsoft.com/office/drawing/2014/main" id="{8303F61E-66C4-5DC7-1FC8-75C010DC34F7}"/>
              </a:ext>
            </a:extLst>
          </p:cNvPr>
          <p:cNvSpPr/>
          <p:nvPr/>
        </p:nvSpPr>
        <p:spPr>
          <a:xfrm>
            <a:off x="5716005" y="4787734"/>
            <a:ext cx="2423160" cy="713232"/>
          </a:xfrm>
          <a:prstGeom prst="roundRect">
            <a:avLst>
              <a:gd name="adj" fmla="val 5128"/>
            </a:avLst>
          </a:prstGeom>
          <a:solidFill>
            <a:srgbClr val="FBF8F3"/>
          </a:solidFill>
          <a:ln w="8890">
            <a:solidFill>
              <a:srgbClr val="CBBFB4"/>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20" name="Text 19">
            <a:extLst>
              <a:ext uri="{FF2B5EF4-FFF2-40B4-BE49-F238E27FC236}">
                <a16:creationId xmlns:a16="http://schemas.microsoft.com/office/drawing/2014/main" id="{F2D710F0-3E0A-C4DB-1BC1-23C6738EE52E}"/>
              </a:ext>
            </a:extLst>
          </p:cNvPr>
          <p:cNvSpPr/>
          <p:nvPr/>
        </p:nvSpPr>
        <p:spPr>
          <a:xfrm>
            <a:off x="6487296" y="4889514"/>
            <a:ext cx="1544596" cy="231105"/>
          </a:xfrm>
          <a:prstGeom prst="rect">
            <a:avLst/>
          </a:prstGeom>
          <a:noFill/>
          <a:ln/>
        </p:spPr>
        <p:txBody>
          <a:bodyPr wrap="square" lIns="0" tIns="0" rIns="0" bIns="0" rtlCol="0" anchor="ctr"/>
          <a:lstStyle/>
          <a:p>
            <a:pPr marL="0" indent="0">
              <a:buNone/>
            </a:pPr>
            <a:r>
              <a:rPr lang="en-US" sz="1200" b="1" dirty="0">
                <a:solidFill>
                  <a:srgbClr val="2C2624"/>
                </a:solidFill>
                <a:latin typeface="Oracle Sans Tab" panose="020B0503020204020204" pitchFamily="34" charset="0"/>
                <a:cs typeface="Oracle Sans Tab" panose="020B0503020204020204" pitchFamily="34" charset="0"/>
              </a:rPr>
              <a:t>Import Blueprint</a:t>
            </a:r>
            <a:endParaRPr lang="en-US" sz="1200" dirty="0">
              <a:latin typeface="Oracle Sans Tab" panose="020B0503020204020204" pitchFamily="34" charset="0"/>
              <a:cs typeface="Oracle Sans Tab" panose="020B0503020204020204" pitchFamily="34" charset="0"/>
            </a:endParaRPr>
          </a:p>
        </p:txBody>
      </p:sp>
      <p:sp>
        <p:nvSpPr>
          <p:cNvPr id="21" name="Text 20">
            <a:extLst>
              <a:ext uri="{FF2B5EF4-FFF2-40B4-BE49-F238E27FC236}">
                <a16:creationId xmlns:a16="http://schemas.microsoft.com/office/drawing/2014/main" id="{2005722A-CF71-35F1-5EA7-1E6FD443D698}"/>
              </a:ext>
            </a:extLst>
          </p:cNvPr>
          <p:cNvSpPr/>
          <p:nvPr/>
        </p:nvSpPr>
        <p:spPr>
          <a:xfrm>
            <a:off x="6514726" y="5154689"/>
            <a:ext cx="1517165" cy="300500"/>
          </a:xfrm>
          <a:prstGeom prst="rect">
            <a:avLst/>
          </a:prstGeom>
          <a:noFill/>
          <a:ln/>
        </p:spPr>
        <p:txBody>
          <a:bodyPr wrap="square" lIns="0" tIns="0" rIns="0" bIns="0" rtlCol="0" anchor="ctr">
            <a:normAutofit lnSpcReduction="10000"/>
          </a:bodyPr>
          <a:lstStyle/>
          <a:p>
            <a:pPr marL="0" indent="0">
              <a:buNone/>
            </a:pPr>
            <a:r>
              <a:rPr lang="en-US" sz="1000" dirty="0">
                <a:solidFill>
                  <a:srgbClr val="766961"/>
                </a:solidFill>
                <a:latin typeface="Oracle Sans Tab" panose="020B0503020204020204" pitchFamily="34" charset="0"/>
                <a:cs typeface="Oracle Sans Tab" panose="020B0503020204020204" pitchFamily="34" charset="0"/>
              </a:rPr>
              <a:t>Generates a predictable baseline APEX application</a:t>
            </a:r>
            <a:endParaRPr lang="en-US" sz="1000" dirty="0">
              <a:latin typeface="Oracle Sans Tab" panose="020B0503020204020204" pitchFamily="34" charset="0"/>
              <a:cs typeface="Oracle Sans Tab" panose="020B0503020204020204" pitchFamily="34" charset="0"/>
            </a:endParaRPr>
          </a:p>
        </p:txBody>
      </p:sp>
      <p:sp>
        <p:nvSpPr>
          <p:cNvPr id="22" name="Text 21">
            <a:extLst>
              <a:ext uri="{FF2B5EF4-FFF2-40B4-BE49-F238E27FC236}">
                <a16:creationId xmlns:a16="http://schemas.microsoft.com/office/drawing/2014/main" id="{6E3E9C38-AEA6-1FBB-3445-D38F019BD0A6}"/>
              </a:ext>
            </a:extLst>
          </p:cNvPr>
          <p:cNvSpPr/>
          <p:nvPr/>
        </p:nvSpPr>
        <p:spPr>
          <a:xfrm>
            <a:off x="9145005" y="2334023"/>
            <a:ext cx="2194560" cy="182880"/>
          </a:xfrm>
          <a:prstGeom prst="rect">
            <a:avLst/>
          </a:prstGeom>
          <a:noFill/>
          <a:ln/>
        </p:spPr>
        <p:txBody>
          <a:bodyPr wrap="square" lIns="0" tIns="0" rIns="0" bIns="0" rtlCol="0" anchor="ctr"/>
          <a:lstStyle/>
          <a:p>
            <a:pPr marL="0" indent="0">
              <a:buNone/>
            </a:pPr>
            <a:r>
              <a:rPr lang="en-US" sz="1000" b="1" kern="0" spc="100" dirty="0">
                <a:solidFill>
                  <a:srgbClr val="5FA2BA"/>
                </a:solidFill>
                <a:latin typeface="Oracle Sans Tab" panose="020B0503020204020204" pitchFamily="34" charset="0"/>
                <a:cs typeface="Oracle Sans Tab" panose="020B0503020204020204" pitchFamily="34" charset="0"/>
              </a:rPr>
              <a:t>NON-DETERMINISTIC</a:t>
            </a:r>
            <a:endParaRPr lang="en-US" sz="1000" dirty="0">
              <a:solidFill>
                <a:srgbClr val="5FA2BA"/>
              </a:solidFill>
              <a:latin typeface="Oracle Sans Tab" panose="020B0503020204020204" pitchFamily="34" charset="0"/>
              <a:cs typeface="Oracle Sans Tab" panose="020B0503020204020204" pitchFamily="34" charset="0"/>
            </a:endParaRPr>
          </a:p>
        </p:txBody>
      </p:sp>
      <p:sp>
        <p:nvSpPr>
          <p:cNvPr id="23" name="Text 22">
            <a:extLst>
              <a:ext uri="{FF2B5EF4-FFF2-40B4-BE49-F238E27FC236}">
                <a16:creationId xmlns:a16="http://schemas.microsoft.com/office/drawing/2014/main" id="{C6976026-5D26-1474-919B-D721B9EEF1E2}"/>
              </a:ext>
            </a:extLst>
          </p:cNvPr>
          <p:cNvSpPr/>
          <p:nvPr/>
        </p:nvSpPr>
        <p:spPr>
          <a:xfrm>
            <a:off x="9145005" y="2496007"/>
            <a:ext cx="2468880" cy="320040"/>
          </a:xfrm>
          <a:prstGeom prst="rect">
            <a:avLst/>
          </a:prstGeom>
          <a:noFill/>
          <a:ln/>
        </p:spPr>
        <p:txBody>
          <a:bodyPr wrap="square" lIns="0" tIns="0" rIns="0" bIns="0" rtlCol="0" anchor="ctr"/>
          <a:lstStyle/>
          <a:p>
            <a:pPr marL="0" indent="0">
              <a:buNone/>
            </a:pPr>
            <a:r>
              <a:rPr lang="en-US" sz="1500" b="1" dirty="0">
                <a:latin typeface="Oracle Sans Tab" panose="020B0503020204020204" pitchFamily="34" charset="0"/>
                <a:cs typeface="Oracle Sans Tab" panose="020B0503020204020204" pitchFamily="34" charset="0"/>
              </a:rPr>
              <a:t>APEXlang Skills</a:t>
            </a:r>
            <a:endParaRPr lang="en-US" sz="1500" dirty="0">
              <a:latin typeface="Oracle Sans Tab" panose="020B0503020204020204" pitchFamily="34" charset="0"/>
              <a:cs typeface="Oracle Sans Tab" panose="020B0503020204020204" pitchFamily="34" charset="0"/>
            </a:endParaRPr>
          </a:p>
        </p:txBody>
      </p:sp>
      <p:sp>
        <p:nvSpPr>
          <p:cNvPr id="24" name="Shape 23">
            <a:extLst>
              <a:ext uri="{FF2B5EF4-FFF2-40B4-BE49-F238E27FC236}">
                <a16:creationId xmlns:a16="http://schemas.microsoft.com/office/drawing/2014/main" id="{83AC43A3-6FE6-52B5-9AAC-CA9A3EEA8AD2}"/>
              </a:ext>
            </a:extLst>
          </p:cNvPr>
          <p:cNvSpPr/>
          <p:nvPr/>
        </p:nvSpPr>
        <p:spPr>
          <a:xfrm>
            <a:off x="9145005" y="2867495"/>
            <a:ext cx="2423160" cy="713232"/>
          </a:xfrm>
          <a:prstGeom prst="roundRect">
            <a:avLst>
              <a:gd name="adj" fmla="val 5128"/>
            </a:avLst>
          </a:prstGeom>
          <a:solidFill>
            <a:srgbClr val="FBF8F3"/>
          </a:solidFill>
          <a:ln w="8890">
            <a:solidFill>
              <a:srgbClr val="CBBFB4"/>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25" name="Text 24">
            <a:extLst>
              <a:ext uri="{FF2B5EF4-FFF2-40B4-BE49-F238E27FC236}">
                <a16:creationId xmlns:a16="http://schemas.microsoft.com/office/drawing/2014/main" id="{50B67C98-DEC5-CAC5-38AC-644318AD070F}"/>
              </a:ext>
            </a:extLst>
          </p:cNvPr>
          <p:cNvSpPr/>
          <p:nvPr/>
        </p:nvSpPr>
        <p:spPr>
          <a:xfrm>
            <a:off x="9922469" y="2977222"/>
            <a:ext cx="1481104" cy="235973"/>
          </a:xfrm>
          <a:prstGeom prst="rect">
            <a:avLst/>
          </a:prstGeom>
          <a:noFill/>
          <a:ln/>
        </p:spPr>
        <p:txBody>
          <a:bodyPr wrap="square" lIns="0" tIns="0" rIns="0" bIns="0" rtlCol="0" anchor="ctr"/>
          <a:lstStyle/>
          <a:p>
            <a:pPr marL="0" indent="0">
              <a:buNone/>
            </a:pPr>
            <a:r>
              <a:rPr lang="en-US" sz="1200" b="1" dirty="0">
                <a:solidFill>
                  <a:srgbClr val="2C2624"/>
                </a:solidFill>
                <a:latin typeface="Oracle Sans Tab" panose="020B0503020204020204" pitchFamily="34" charset="0"/>
                <a:cs typeface="Oracle Sans Tab" panose="020B0503020204020204" pitchFamily="34" charset="0"/>
              </a:rPr>
              <a:t>AI Coding Agent</a:t>
            </a:r>
            <a:endParaRPr lang="en-US" sz="1200" dirty="0">
              <a:latin typeface="Oracle Sans Tab" panose="020B0503020204020204" pitchFamily="34" charset="0"/>
              <a:cs typeface="Oracle Sans Tab" panose="020B0503020204020204" pitchFamily="34" charset="0"/>
            </a:endParaRPr>
          </a:p>
        </p:txBody>
      </p:sp>
      <p:sp>
        <p:nvSpPr>
          <p:cNvPr id="26" name="Text 25">
            <a:extLst>
              <a:ext uri="{FF2B5EF4-FFF2-40B4-BE49-F238E27FC236}">
                <a16:creationId xmlns:a16="http://schemas.microsoft.com/office/drawing/2014/main" id="{FF4489B4-AF80-38BE-EC92-98EDD942B12F}"/>
              </a:ext>
            </a:extLst>
          </p:cNvPr>
          <p:cNvSpPr/>
          <p:nvPr/>
        </p:nvSpPr>
        <p:spPr>
          <a:xfrm>
            <a:off x="9936379" y="3267113"/>
            <a:ext cx="1448906" cy="205194"/>
          </a:xfrm>
          <a:prstGeom prst="rect">
            <a:avLst/>
          </a:prstGeom>
          <a:noFill/>
          <a:ln/>
        </p:spPr>
        <p:txBody>
          <a:bodyPr wrap="square" lIns="0" tIns="0" rIns="0" bIns="0" rtlCol="0" anchor="ctr">
            <a:noAutofit/>
          </a:bodyPr>
          <a:lstStyle/>
          <a:p>
            <a:pPr marL="0" indent="0">
              <a:buNone/>
            </a:pPr>
            <a:r>
              <a:rPr lang="en-US" sz="1000" dirty="0">
                <a:solidFill>
                  <a:srgbClr val="766961"/>
                </a:solidFill>
                <a:latin typeface="Oracle Sans Tab" panose="020B0503020204020204" pitchFamily="34" charset="0"/>
                <a:cs typeface="Oracle Sans Tab" panose="020B0503020204020204" pitchFamily="34" charset="0"/>
              </a:rPr>
              <a:t>Requirement + schema + APEXlang Skills</a:t>
            </a:r>
            <a:endParaRPr lang="en-US" sz="1000" dirty="0">
              <a:latin typeface="Oracle Sans Tab" panose="020B0503020204020204" pitchFamily="34" charset="0"/>
              <a:cs typeface="Oracle Sans Tab" panose="020B0503020204020204" pitchFamily="34" charset="0"/>
            </a:endParaRPr>
          </a:p>
        </p:txBody>
      </p:sp>
      <p:sp>
        <p:nvSpPr>
          <p:cNvPr id="27" name="Shape 26">
            <a:extLst>
              <a:ext uri="{FF2B5EF4-FFF2-40B4-BE49-F238E27FC236}">
                <a16:creationId xmlns:a16="http://schemas.microsoft.com/office/drawing/2014/main" id="{A8363D1C-DC08-B2A3-93D5-3CD245A99AB0}"/>
              </a:ext>
            </a:extLst>
          </p:cNvPr>
          <p:cNvSpPr/>
          <p:nvPr/>
        </p:nvSpPr>
        <p:spPr>
          <a:xfrm>
            <a:off x="10352013" y="3599015"/>
            <a:ext cx="0" cy="210312"/>
          </a:xfrm>
          <a:prstGeom prst="line">
            <a:avLst/>
          </a:prstGeom>
          <a:noFill/>
          <a:ln w="12700">
            <a:solidFill>
              <a:srgbClr val="E7F0FD"/>
            </a:solidFill>
            <a:prstDash val="solid"/>
            <a:tailEnd type="triangle"/>
          </a:ln>
        </p:spPr>
        <p:txBody>
          <a:bodyPr/>
          <a:lstStyle/>
          <a:p>
            <a:endParaRPr lang="en-US">
              <a:ln>
                <a:solidFill>
                  <a:sysClr val="windowText" lastClr="000000"/>
                </a:solidFill>
              </a:ln>
              <a:latin typeface="Oracle Sans Tab" panose="020B0503020204020204" pitchFamily="34" charset="0"/>
              <a:cs typeface="Oracle Sans Tab" panose="020B0503020204020204" pitchFamily="34" charset="0"/>
            </a:endParaRPr>
          </a:p>
        </p:txBody>
      </p:sp>
      <p:sp>
        <p:nvSpPr>
          <p:cNvPr id="28" name="Shape 27">
            <a:extLst>
              <a:ext uri="{FF2B5EF4-FFF2-40B4-BE49-F238E27FC236}">
                <a16:creationId xmlns:a16="http://schemas.microsoft.com/office/drawing/2014/main" id="{DD29A375-62DC-1EC9-BB2E-FF0F9A75DBD0}"/>
              </a:ext>
            </a:extLst>
          </p:cNvPr>
          <p:cNvSpPr/>
          <p:nvPr/>
        </p:nvSpPr>
        <p:spPr>
          <a:xfrm>
            <a:off x="9145005" y="3847713"/>
            <a:ext cx="2423160" cy="713232"/>
          </a:xfrm>
          <a:prstGeom prst="roundRect">
            <a:avLst>
              <a:gd name="adj" fmla="val 5128"/>
            </a:avLst>
          </a:prstGeom>
          <a:solidFill>
            <a:srgbClr val="E5DCE8"/>
          </a:solidFill>
          <a:ln w="8890">
            <a:solidFill>
              <a:srgbClr val="866894"/>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29" name="Text 28">
            <a:extLst>
              <a:ext uri="{FF2B5EF4-FFF2-40B4-BE49-F238E27FC236}">
                <a16:creationId xmlns:a16="http://schemas.microsoft.com/office/drawing/2014/main" id="{77DD297C-DD97-741B-06C0-23541FCCA4A0}"/>
              </a:ext>
            </a:extLst>
          </p:cNvPr>
          <p:cNvSpPr/>
          <p:nvPr/>
        </p:nvSpPr>
        <p:spPr>
          <a:xfrm>
            <a:off x="9905899" y="3907785"/>
            <a:ext cx="1489252" cy="239249"/>
          </a:xfrm>
          <a:prstGeom prst="rect">
            <a:avLst/>
          </a:prstGeom>
          <a:noFill/>
          <a:ln/>
        </p:spPr>
        <p:txBody>
          <a:bodyPr wrap="square" lIns="0" tIns="0" rIns="0" bIns="0" rtlCol="0" anchor="ctr"/>
          <a:lstStyle/>
          <a:p>
            <a:pPr marL="0" indent="0">
              <a:buNone/>
            </a:pPr>
            <a:r>
              <a:rPr lang="en-US" sz="1200" b="1" dirty="0">
                <a:solidFill>
                  <a:srgbClr val="866894"/>
                </a:solidFill>
                <a:latin typeface="Oracle Sans Tab" panose="020B0503020204020204" pitchFamily="34" charset="0"/>
                <a:cs typeface="Oracle Sans Tab" panose="020B0503020204020204" pitchFamily="34" charset="0"/>
              </a:rPr>
              <a:t>APEXlang Project</a:t>
            </a:r>
            <a:endParaRPr lang="en-US" sz="1200" dirty="0">
              <a:latin typeface="Oracle Sans Tab" panose="020B0503020204020204" pitchFamily="34" charset="0"/>
              <a:cs typeface="Oracle Sans Tab" panose="020B0503020204020204" pitchFamily="34" charset="0"/>
            </a:endParaRPr>
          </a:p>
        </p:txBody>
      </p:sp>
      <p:sp>
        <p:nvSpPr>
          <p:cNvPr id="30" name="Text 29">
            <a:extLst>
              <a:ext uri="{FF2B5EF4-FFF2-40B4-BE49-F238E27FC236}">
                <a16:creationId xmlns:a16="http://schemas.microsoft.com/office/drawing/2014/main" id="{1292D033-C4ED-51B4-32CA-5325C49C8576}"/>
              </a:ext>
            </a:extLst>
          </p:cNvPr>
          <p:cNvSpPr/>
          <p:nvPr/>
        </p:nvSpPr>
        <p:spPr>
          <a:xfrm>
            <a:off x="9922469" y="4178516"/>
            <a:ext cx="1481104" cy="305460"/>
          </a:xfrm>
          <a:prstGeom prst="rect">
            <a:avLst/>
          </a:prstGeom>
          <a:noFill/>
          <a:ln/>
        </p:spPr>
        <p:txBody>
          <a:bodyPr wrap="square" lIns="0" tIns="0" rIns="0" bIns="0" rtlCol="0" anchor="ctr">
            <a:noAutofit/>
          </a:bodyPr>
          <a:lstStyle/>
          <a:p>
            <a:r>
              <a:rPr lang="en-US" sz="1000" dirty="0">
                <a:solidFill>
                  <a:srgbClr val="766961"/>
                </a:solidFill>
                <a:latin typeface="Oracle Sans Tab" panose="020B0503020204020204" pitchFamily="34" charset="0"/>
                <a:cs typeface="Oracle Sans Tab" panose="020B0503020204020204" pitchFamily="34" charset="0"/>
              </a:rPr>
              <a:t>Agent generates source directly</a:t>
            </a:r>
          </a:p>
        </p:txBody>
      </p:sp>
      <p:sp>
        <p:nvSpPr>
          <p:cNvPr id="31" name="Shape 30">
            <a:extLst>
              <a:ext uri="{FF2B5EF4-FFF2-40B4-BE49-F238E27FC236}">
                <a16:creationId xmlns:a16="http://schemas.microsoft.com/office/drawing/2014/main" id="{54441F08-06A8-AAD7-1D59-D8E07FC774B6}"/>
              </a:ext>
            </a:extLst>
          </p:cNvPr>
          <p:cNvSpPr/>
          <p:nvPr/>
        </p:nvSpPr>
        <p:spPr>
          <a:xfrm>
            <a:off x="10352013" y="4569185"/>
            <a:ext cx="0" cy="210312"/>
          </a:xfrm>
          <a:prstGeom prst="line">
            <a:avLst/>
          </a:prstGeom>
          <a:noFill/>
          <a:ln w="12700">
            <a:solidFill>
              <a:srgbClr val="E7F0FD"/>
            </a:solidFill>
            <a:prstDash val="solid"/>
            <a:tailEnd type="triangle"/>
          </a:ln>
        </p:spPr>
        <p:txBody>
          <a:bodyPr/>
          <a:lstStyle/>
          <a:p>
            <a:endParaRPr lang="en-US">
              <a:ln>
                <a:solidFill>
                  <a:sysClr val="windowText" lastClr="000000"/>
                </a:solidFill>
              </a:ln>
              <a:latin typeface="Oracle Sans Tab" panose="020B0503020204020204" pitchFamily="34" charset="0"/>
              <a:cs typeface="Oracle Sans Tab" panose="020B0503020204020204" pitchFamily="34" charset="0"/>
            </a:endParaRPr>
          </a:p>
        </p:txBody>
      </p:sp>
      <p:sp>
        <p:nvSpPr>
          <p:cNvPr id="32" name="Shape 31">
            <a:extLst>
              <a:ext uri="{FF2B5EF4-FFF2-40B4-BE49-F238E27FC236}">
                <a16:creationId xmlns:a16="http://schemas.microsoft.com/office/drawing/2014/main" id="{B265D192-229B-1883-CA58-149A653C2D99}"/>
              </a:ext>
            </a:extLst>
          </p:cNvPr>
          <p:cNvSpPr/>
          <p:nvPr/>
        </p:nvSpPr>
        <p:spPr>
          <a:xfrm>
            <a:off x="9145005" y="4787734"/>
            <a:ext cx="2423160" cy="713232"/>
          </a:xfrm>
          <a:prstGeom prst="roundRect">
            <a:avLst>
              <a:gd name="adj" fmla="val 5128"/>
            </a:avLst>
          </a:prstGeom>
          <a:solidFill>
            <a:srgbClr val="FBF8F3"/>
          </a:solidFill>
          <a:ln w="8890">
            <a:solidFill>
              <a:srgbClr val="CBBFB4"/>
            </a:solidFill>
            <a:prstDash val="solid"/>
          </a:ln>
        </p:spPr>
        <p:txBody>
          <a:bodyPr/>
          <a:lstStyle/>
          <a:p>
            <a:endParaRPr lang="en-US" dirty="0">
              <a:latin typeface="Oracle Sans Tab" panose="020B0503020204020204" pitchFamily="34" charset="0"/>
              <a:cs typeface="Oracle Sans Tab" panose="020B0503020204020204" pitchFamily="34" charset="0"/>
            </a:endParaRPr>
          </a:p>
        </p:txBody>
      </p:sp>
      <p:sp>
        <p:nvSpPr>
          <p:cNvPr id="33" name="Text 32">
            <a:extLst>
              <a:ext uri="{FF2B5EF4-FFF2-40B4-BE49-F238E27FC236}">
                <a16:creationId xmlns:a16="http://schemas.microsoft.com/office/drawing/2014/main" id="{267195D2-FC4F-1786-BD43-95F14FA61968}"/>
              </a:ext>
            </a:extLst>
          </p:cNvPr>
          <p:cNvSpPr/>
          <p:nvPr/>
        </p:nvSpPr>
        <p:spPr>
          <a:xfrm>
            <a:off x="9936379" y="4851047"/>
            <a:ext cx="1467194" cy="273762"/>
          </a:xfrm>
          <a:prstGeom prst="rect">
            <a:avLst/>
          </a:prstGeom>
          <a:noFill/>
          <a:ln/>
        </p:spPr>
        <p:txBody>
          <a:bodyPr wrap="square" lIns="0" tIns="0" rIns="0" bIns="0" rtlCol="0" anchor="ctr"/>
          <a:lstStyle/>
          <a:p>
            <a:pPr marL="0" indent="0">
              <a:buNone/>
            </a:pPr>
            <a:r>
              <a:rPr lang="en-US" sz="1200" b="1" dirty="0">
                <a:solidFill>
                  <a:srgbClr val="2C2624"/>
                </a:solidFill>
                <a:latin typeface="Oracle Sans Tab" panose="020B0503020204020204" pitchFamily="34" charset="0"/>
                <a:cs typeface="Oracle Sans Tab" panose="020B0503020204020204" pitchFamily="34" charset="0"/>
              </a:rPr>
              <a:t>Import App</a:t>
            </a:r>
            <a:endParaRPr lang="en-US" sz="1200" dirty="0">
              <a:latin typeface="Oracle Sans Tab" panose="020B0503020204020204" pitchFamily="34" charset="0"/>
              <a:cs typeface="Oracle Sans Tab" panose="020B0503020204020204" pitchFamily="34" charset="0"/>
            </a:endParaRPr>
          </a:p>
        </p:txBody>
      </p:sp>
      <p:sp>
        <p:nvSpPr>
          <p:cNvPr id="34" name="Text 33">
            <a:extLst>
              <a:ext uri="{FF2B5EF4-FFF2-40B4-BE49-F238E27FC236}">
                <a16:creationId xmlns:a16="http://schemas.microsoft.com/office/drawing/2014/main" id="{C4D7BEBC-F488-ABBB-BC5D-65D5F16F01B4}"/>
              </a:ext>
            </a:extLst>
          </p:cNvPr>
          <p:cNvSpPr/>
          <p:nvPr/>
        </p:nvSpPr>
        <p:spPr>
          <a:xfrm>
            <a:off x="9936379" y="5041417"/>
            <a:ext cx="1518230" cy="379002"/>
          </a:xfrm>
          <a:prstGeom prst="rect">
            <a:avLst/>
          </a:prstGeom>
          <a:noFill/>
          <a:ln/>
        </p:spPr>
        <p:txBody>
          <a:bodyPr wrap="square" lIns="0" tIns="0" rIns="0" bIns="0" rtlCol="0" anchor="ctr">
            <a:normAutofit/>
          </a:bodyPr>
          <a:lstStyle/>
          <a:p>
            <a:pPr marL="0" indent="0">
              <a:buNone/>
            </a:pPr>
            <a:r>
              <a:rPr lang="en-US" sz="1000" dirty="0">
                <a:solidFill>
                  <a:srgbClr val="766961"/>
                </a:solidFill>
                <a:latin typeface="Oracle Sans Tab" panose="020B0503020204020204" pitchFamily="34" charset="0"/>
                <a:cs typeface="Oracle Sans Tab" panose="020B0503020204020204" pitchFamily="34" charset="0"/>
              </a:rPr>
              <a:t>Creates APEX application</a:t>
            </a:r>
            <a:endParaRPr lang="en-US" sz="1000" dirty="0">
              <a:latin typeface="Oracle Sans Tab" panose="020B0503020204020204" pitchFamily="34" charset="0"/>
              <a:cs typeface="Oracle Sans Tab" panose="020B0503020204020204" pitchFamily="34" charset="0"/>
            </a:endParaRPr>
          </a:p>
        </p:txBody>
      </p:sp>
      <p:sp>
        <p:nvSpPr>
          <p:cNvPr id="35" name="Shape 34">
            <a:extLst>
              <a:ext uri="{FF2B5EF4-FFF2-40B4-BE49-F238E27FC236}">
                <a16:creationId xmlns:a16="http://schemas.microsoft.com/office/drawing/2014/main" id="{6AF1ABE2-79DC-87B9-67D8-549C35E0B470}"/>
              </a:ext>
            </a:extLst>
          </p:cNvPr>
          <p:cNvSpPr/>
          <p:nvPr/>
        </p:nvSpPr>
        <p:spPr>
          <a:xfrm>
            <a:off x="6264645" y="5791067"/>
            <a:ext cx="4846320" cy="504000"/>
          </a:xfrm>
          <a:prstGeom prst="roundRect">
            <a:avLst>
              <a:gd name="adj" fmla="val 8000"/>
            </a:avLst>
          </a:prstGeom>
          <a:solidFill>
            <a:srgbClr val="C74634"/>
          </a:solidFill>
          <a:ln w="12700">
            <a:solidFill>
              <a:srgbClr val="2C2624"/>
            </a:solidFill>
            <a:prstDash val="solid"/>
          </a:ln>
        </p:spPr>
        <p:txBody>
          <a:bodyPr/>
          <a:lstStyle/>
          <a:p>
            <a:endParaRPr lang="en-US">
              <a:solidFill>
                <a:schemeClr val="accent4">
                  <a:lumMod val="75000"/>
                </a:schemeClr>
              </a:solidFill>
              <a:latin typeface="Oracle Sans Tab" panose="020B0503020204020204" pitchFamily="34" charset="0"/>
              <a:cs typeface="Oracle Sans Tab" panose="020B0503020204020204" pitchFamily="34" charset="0"/>
            </a:endParaRPr>
          </a:p>
        </p:txBody>
      </p:sp>
      <p:sp>
        <p:nvSpPr>
          <p:cNvPr id="36" name="Text 35">
            <a:extLst>
              <a:ext uri="{FF2B5EF4-FFF2-40B4-BE49-F238E27FC236}">
                <a16:creationId xmlns:a16="http://schemas.microsoft.com/office/drawing/2014/main" id="{DD75E887-7325-142C-98E7-A6D6010B35A1}"/>
              </a:ext>
            </a:extLst>
          </p:cNvPr>
          <p:cNvSpPr/>
          <p:nvPr/>
        </p:nvSpPr>
        <p:spPr>
          <a:xfrm>
            <a:off x="8182241" y="5930895"/>
            <a:ext cx="1520060" cy="222634"/>
          </a:xfrm>
          <a:prstGeom prst="rect">
            <a:avLst/>
          </a:prstGeom>
          <a:noFill/>
          <a:ln/>
        </p:spPr>
        <p:txBody>
          <a:bodyPr wrap="square" lIns="0" tIns="0" rIns="0" bIns="0" rtlCol="0" anchor="ctr"/>
          <a:lstStyle/>
          <a:p>
            <a:pPr marL="0" indent="0">
              <a:buNone/>
            </a:pPr>
            <a:r>
              <a:rPr lang="en-US" sz="1400" b="1" dirty="0">
                <a:solidFill>
                  <a:srgbClr val="FBF8F3"/>
                </a:solidFill>
                <a:latin typeface="Oracle Sans Tab" panose="020B0503020204020204" pitchFamily="34" charset="0"/>
                <a:cs typeface="Oracle Sans Tab" panose="020B0503020204020204" pitchFamily="34" charset="0"/>
              </a:rPr>
              <a:t>APEX Application</a:t>
            </a:r>
            <a:endParaRPr lang="en-US" sz="1400" dirty="0">
              <a:latin typeface="Oracle Sans Tab" panose="020B0503020204020204" pitchFamily="34" charset="0"/>
              <a:cs typeface="Oracle Sans Tab" panose="020B0503020204020204" pitchFamily="34" charset="0"/>
            </a:endParaRPr>
          </a:p>
        </p:txBody>
      </p:sp>
      <p:sp>
        <p:nvSpPr>
          <p:cNvPr id="37" name="Shape 36">
            <a:extLst>
              <a:ext uri="{FF2B5EF4-FFF2-40B4-BE49-F238E27FC236}">
                <a16:creationId xmlns:a16="http://schemas.microsoft.com/office/drawing/2014/main" id="{AE262033-FE2C-1377-1B41-E840AC9AC068}"/>
              </a:ext>
            </a:extLst>
          </p:cNvPr>
          <p:cNvSpPr/>
          <p:nvPr/>
        </p:nvSpPr>
        <p:spPr>
          <a:xfrm>
            <a:off x="6923013" y="5535036"/>
            <a:ext cx="0" cy="246888"/>
          </a:xfrm>
          <a:prstGeom prst="line">
            <a:avLst/>
          </a:prstGeom>
          <a:noFill/>
          <a:ln w="15240">
            <a:solidFill>
              <a:srgbClr val="E7F0FD"/>
            </a:solidFill>
            <a:prstDash val="solid"/>
            <a:tailEnd type="triangle"/>
          </a:ln>
        </p:spPr>
        <p:txBody>
          <a:bodyPr/>
          <a:lstStyle/>
          <a:p>
            <a:endParaRPr lang="en-US">
              <a:ln>
                <a:solidFill>
                  <a:sysClr val="windowText" lastClr="000000"/>
                </a:solidFill>
              </a:ln>
              <a:latin typeface="Oracle Sans Tab" panose="020B0503020204020204" pitchFamily="34" charset="0"/>
              <a:cs typeface="Oracle Sans Tab" panose="020B0503020204020204" pitchFamily="34" charset="0"/>
            </a:endParaRPr>
          </a:p>
        </p:txBody>
      </p:sp>
      <p:sp>
        <p:nvSpPr>
          <p:cNvPr id="38" name="Shape 37">
            <a:extLst>
              <a:ext uri="{FF2B5EF4-FFF2-40B4-BE49-F238E27FC236}">
                <a16:creationId xmlns:a16="http://schemas.microsoft.com/office/drawing/2014/main" id="{D0D43CFA-813B-0005-4883-5B9016D56EEF}"/>
              </a:ext>
            </a:extLst>
          </p:cNvPr>
          <p:cNvSpPr/>
          <p:nvPr/>
        </p:nvSpPr>
        <p:spPr>
          <a:xfrm>
            <a:off x="10361157" y="5535036"/>
            <a:ext cx="0" cy="246888"/>
          </a:xfrm>
          <a:prstGeom prst="line">
            <a:avLst/>
          </a:prstGeom>
          <a:noFill/>
          <a:ln w="15240">
            <a:solidFill>
              <a:srgbClr val="E7F0FD"/>
            </a:solidFill>
            <a:prstDash val="solid"/>
            <a:tailEnd type="triangle"/>
          </a:ln>
        </p:spPr>
        <p:txBody>
          <a:bodyPr/>
          <a:lstStyle/>
          <a:p>
            <a:endParaRPr lang="en-US">
              <a:ln>
                <a:solidFill>
                  <a:sysClr val="windowText" lastClr="000000"/>
                </a:solidFill>
              </a:ln>
              <a:latin typeface="Oracle Sans Tab" panose="020B0503020204020204" pitchFamily="34" charset="0"/>
              <a:cs typeface="Oracle Sans Tab" panose="020B0503020204020204" pitchFamily="34" charset="0"/>
            </a:endParaRPr>
          </a:p>
        </p:txBody>
      </p:sp>
      <p:pic>
        <p:nvPicPr>
          <p:cNvPr id="39" name="Graphic 38">
            <a:extLst>
              <a:ext uri="{FF2B5EF4-FFF2-40B4-BE49-F238E27FC236}">
                <a16:creationId xmlns:a16="http://schemas.microsoft.com/office/drawing/2014/main" id="{5C58D7AC-90EF-B80C-2AA3-4658C7D15E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30976" y="834412"/>
            <a:ext cx="360000" cy="360000"/>
          </a:xfrm>
          <a:prstGeom prst="rect">
            <a:avLst/>
          </a:prstGeom>
        </p:spPr>
      </p:pic>
      <p:pic>
        <p:nvPicPr>
          <p:cNvPr id="40" name="Graphic 39">
            <a:extLst>
              <a:ext uri="{FF2B5EF4-FFF2-40B4-BE49-F238E27FC236}">
                <a16:creationId xmlns:a16="http://schemas.microsoft.com/office/drawing/2014/main" id="{079B23E5-021C-9E99-AE55-59676110A0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04645" y="4034542"/>
            <a:ext cx="360000" cy="360000"/>
          </a:xfrm>
          <a:prstGeom prst="rect">
            <a:avLst/>
          </a:prstGeom>
        </p:spPr>
      </p:pic>
      <p:pic>
        <p:nvPicPr>
          <p:cNvPr id="41" name="Graphic 40">
            <a:extLst>
              <a:ext uri="{FF2B5EF4-FFF2-40B4-BE49-F238E27FC236}">
                <a16:creationId xmlns:a16="http://schemas.microsoft.com/office/drawing/2014/main" id="{653F2C3E-6C06-2BCC-11E0-4D44A9D3425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30882" y="4025065"/>
            <a:ext cx="360000" cy="360000"/>
          </a:xfrm>
          <a:prstGeom prst="rect">
            <a:avLst/>
          </a:prstGeom>
        </p:spPr>
      </p:pic>
      <p:pic>
        <p:nvPicPr>
          <p:cNvPr id="42" name="Graphic 41">
            <a:extLst>
              <a:ext uri="{FF2B5EF4-FFF2-40B4-BE49-F238E27FC236}">
                <a16:creationId xmlns:a16="http://schemas.microsoft.com/office/drawing/2014/main" id="{55E73C07-D2C1-A666-B661-B1742A5B58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43023" y="789344"/>
            <a:ext cx="432000" cy="432000"/>
          </a:xfrm>
          <a:prstGeom prst="rect">
            <a:avLst/>
          </a:prstGeom>
        </p:spPr>
      </p:pic>
      <p:pic>
        <p:nvPicPr>
          <p:cNvPr id="43" name="Graphic 42">
            <a:extLst>
              <a:ext uri="{FF2B5EF4-FFF2-40B4-BE49-F238E27FC236}">
                <a16:creationId xmlns:a16="http://schemas.microsoft.com/office/drawing/2014/main" id="{5322758D-5F85-447F-D718-02EBE0FB76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30882" y="4964037"/>
            <a:ext cx="360000" cy="360000"/>
          </a:xfrm>
          <a:prstGeom prst="rect">
            <a:avLst/>
          </a:prstGeom>
        </p:spPr>
      </p:pic>
      <p:pic>
        <p:nvPicPr>
          <p:cNvPr id="44" name="Graphic 43">
            <a:extLst>
              <a:ext uri="{FF2B5EF4-FFF2-40B4-BE49-F238E27FC236}">
                <a16:creationId xmlns:a16="http://schemas.microsoft.com/office/drawing/2014/main" id="{803A0CCE-00D9-A575-57D8-81AD8A346E4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30882" y="3027277"/>
            <a:ext cx="360000" cy="360000"/>
          </a:xfrm>
          <a:prstGeom prst="rect">
            <a:avLst/>
          </a:prstGeom>
        </p:spPr>
      </p:pic>
      <p:pic>
        <p:nvPicPr>
          <p:cNvPr id="45" name="Graphic 44">
            <a:extLst>
              <a:ext uri="{FF2B5EF4-FFF2-40B4-BE49-F238E27FC236}">
                <a16:creationId xmlns:a16="http://schemas.microsoft.com/office/drawing/2014/main" id="{62AF55CC-22B8-B46A-7BF5-F698F3E0099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04645" y="3025912"/>
            <a:ext cx="360000" cy="360000"/>
          </a:xfrm>
          <a:prstGeom prst="rect">
            <a:avLst/>
          </a:prstGeom>
        </p:spPr>
      </p:pic>
      <p:pic>
        <p:nvPicPr>
          <p:cNvPr id="46" name="Graphic 45">
            <a:extLst>
              <a:ext uri="{FF2B5EF4-FFF2-40B4-BE49-F238E27FC236}">
                <a16:creationId xmlns:a16="http://schemas.microsoft.com/office/drawing/2014/main" id="{0EE89323-4796-305F-6073-A2C3EF0F7F7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04645" y="4964350"/>
            <a:ext cx="360000" cy="360000"/>
          </a:xfrm>
          <a:prstGeom prst="rect">
            <a:avLst/>
          </a:prstGeom>
        </p:spPr>
      </p:pic>
      <p:cxnSp>
        <p:nvCxnSpPr>
          <p:cNvPr id="48" name="Straight Connector 47">
            <a:extLst>
              <a:ext uri="{FF2B5EF4-FFF2-40B4-BE49-F238E27FC236}">
                <a16:creationId xmlns:a16="http://schemas.microsoft.com/office/drawing/2014/main" id="{EC9FC1B2-C45B-C263-CD1C-F662B3779C41}"/>
              </a:ext>
            </a:extLst>
          </p:cNvPr>
          <p:cNvCxnSpPr>
            <a:cxnSpLocks/>
            <a:stCxn id="5" idx="3"/>
            <a:endCxn id="7" idx="1"/>
          </p:cNvCxnSpPr>
          <p:nvPr/>
        </p:nvCxnSpPr>
        <p:spPr>
          <a:xfrm>
            <a:off x="8359026" y="1005344"/>
            <a:ext cx="489112" cy="0"/>
          </a:xfrm>
          <a:prstGeom prst="line">
            <a:avLst/>
          </a:prstGeom>
          <a:ln>
            <a:solidFill>
              <a:srgbClr val="E7F0FD"/>
            </a:solidFill>
          </a:ln>
        </p:spPr>
        <p:style>
          <a:lnRef idx="1">
            <a:schemeClr val="accent1"/>
          </a:lnRef>
          <a:fillRef idx="0">
            <a:schemeClr val="accent1"/>
          </a:fillRef>
          <a:effectRef idx="0">
            <a:schemeClr val="accent1"/>
          </a:effectRef>
          <a:fontRef idx="minor">
            <a:schemeClr val="tx1"/>
          </a:fontRef>
        </p:style>
      </p:cxnSp>
      <p:sp>
        <p:nvSpPr>
          <p:cNvPr id="50" name="Diamond 49">
            <a:extLst>
              <a:ext uri="{FF2B5EF4-FFF2-40B4-BE49-F238E27FC236}">
                <a16:creationId xmlns:a16="http://schemas.microsoft.com/office/drawing/2014/main" id="{613B7AEF-7ADB-B32B-EAEF-63868C5D6F92}"/>
              </a:ext>
            </a:extLst>
          </p:cNvPr>
          <p:cNvSpPr/>
          <p:nvPr/>
        </p:nvSpPr>
        <p:spPr>
          <a:xfrm>
            <a:off x="7887965" y="1413178"/>
            <a:ext cx="1431233" cy="823553"/>
          </a:xfrm>
          <a:prstGeom prst="diamond">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Elbow Connector 51">
            <a:extLst>
              <a:ext uri="{FF2B5EF4-FFF2-40B4-BE49-F238E27FC236}">
                <a16:creationId xmlns:a16="http://schemas.microsoft.com/office/drawing/2014/main" id="{C07679E3-9611-5B9E-818E-3EDB4C935D79}"/>
              </a:ext>
            </a:extLst>
          </p:cNvPr>
          <p:cNvCxnSpPr>
            <a:cxnSpLocks/>
            <a:endCxn id="50" idx="0"/>
          </p:cNvCxnSpPr>
          <p:nvPr/>
        </p:nvCxnSpPr>
        <p:spPr>
          <a:xfrm rot="16200000" flipH="1">
            <a:off x="8399350" y="1208945"/>
            <a:ext cx="408149" cy="315"/>
          </a:xfrm>
          <a:prstGeom prst="bentConnector3">
            <a:avLst>
              <a:gd name="adj1" fmla="val 50000"/>
            </a:avLst>
          </a:prstGeom>
          <a:ln>
            <a:solidFill>
              <a:srgbClr val="E7F0FD"/>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D538E992-C3A3-7A30-2FC2-EA00B6A736FF}"/>
              </a:ext>
            </a:extLst>
          </p:cNvPr>
          <p:cNvSpPr txBox="1"/>
          <p:nvPr/>
        </p:nvSpPr>
        <p:spPr>
          <a:xfrm>
            <a:off x="8175271" y="1650306"/>
            <a:ext cx="855991" cy="400110"/>
          </a:xfrm>
          <a:prstGeom prst="rect">
            <a:avLst/>
          </a:prstGeom>
          <a:noFill/>
        </p:spPr>
        <p:txBody>
          <a:bodyPr wrap="square" rtlCol="0">
            <a:spAutoFit/>
          </a:bodyPr>
          <a:lstStyle/>
          <a:p>
            <a:r>
              <a:rPr lang="en-US" sz="1000" dirty="0"/>
              <a:t>Choose the </a:t>
            </a:r>
          </a:p>
          <a:p>
            <a:pPr algn="ctr"/>
            <a:r>
              <a:rPr lang="en-US" sz="1000" dirty="0"/>
              <a:t>approach</a:t>
            </a:r>
          </a:p>
        </p:txBody>
      </p:sp>
      <p:cxnSp>
        <p:nvCxnSpPr>
          <p:cNvPr id="62" name="Elbow Connector 61">
            <a:extLst>
              <a:ext uri="{FF2B5EF4-FFF2-40B4-BE49-F238E27FC236}">
                <a16:creationId xmlns:a16="http://schemas.microsoft.com/office/drawing/2014/main" id="{91F3FFD1-26BF-26A7-D064-61CB363E6A89}"/>
              </a:ext>
            </a:extLst>
          </p:cNvPr>
          <p:cNvCxnSpPr>
            <a:cxnSpLocks/>
            <a:stCxn id="50" idx="1"/>
            <a:endCxn id="9" idx="0"/>
          </p:cNvCxnSpPr>
          <p:nvPr/>
        </p:nvCxnSpPr>
        <p:spPr>
          <a:xfrm rot="10800000" flipV="1">
            <a:off x="6698985" y="1824955"/>
            <a:ext cx="1188980" cy="509068"/>
          </a:xfrm>
          <a:prstGeom prst="bentConnector2">
            <a:avLst/>
          </a:prstGeom>
          <a:ln>
            <a:solidFill>
              <a:srgbClr val="E7F0FD"/>
            </a:solidFill>
            <a:tailEnd type="triangle"/>
          </a:ln>
        </p:spPr>
        <p:style>
          <a:lnRef idx="1">
            <a:schemeClr val="accent1"/>
          </a:lnRef>
          <a:fillRef idx="0">
            <a:schemeClr val="accent1"/>
          </a:fillRef>
          <a:effectRef idx="0">
            <a:schemeClr val="accent1"/>
          </a:effectRef>
          <a:fontRef idx="minor">
            <a:schemeClr val="tx1"/>
          </a:fontRef>
        </p:style>
      </p:cxnSp>
      <p:cxnSp>
        <p:nvCxnSpPr>
          <p:cNvPr id="67" name="Elbow Connector 66">
            <a:extLst>
              <a:ext uri="{FF2B5EF4-FFF2-40B4-BE49-F238E27FC236}">
                <a16:creationId xmlns:a16="http://schemas.microsoft.com/office/drawing/2014/main" id="{DADF89EA-E80E-0AA1-5EFA-47BB6A436896}"/>
              </a:ext>
            </a:extLst>
          </p:cNvPr>
          <p:cNvCxnSpPr>
            <a:cxnSpLocks/>
            <a:stCxn id="50" idx="3"/>
            <a:endCxn id="22" idx="0"/>
          </p:cNvCxnSpPr>
          <p:nvPr/>
        </p:nvCxnSpPr>
        <p:spPr>
          <a:xfrm>
            <a:off x="9319198" y="1824955"/>
            <a:ext cx="923087" cy="509068"/>
          </a:xfrm>
          <a:prstGeom prst="bentConnector2">
            <a:avLst/>
          </a:prstGeom>
          <a:ln>
            <a:solidFill>
              <a:srgbClr val="E7F0FD"/>
            </a:solidFill>
            <a:tailEnd type="triangle"/>
          </a:ln>
        </p:spPr>
        <p:style>
          <a:lnRef idx="1">
            <a:schemeClr val="accent1"/>
          </a:lnRef>
          <a:fillRef idx="0">
            <a:schemeClr val="accent1"/>
          </a:fillRef>
          <a:effectRef idx="0">
            <a:schemeClr val="accent1"/>
          </a:effectRef>
          <a:fontRef idx="minor">
            <a:schemeClr val="tx1"/>
          </a:fontRef>
        </p:style>
      </p:cxnSp>
      <p:pic>
        <p:nvPicPr>
          <p:cNvPr id="49" name="Graphic 48">
            <a:extLst>
              <a:ext uri="{FF2B5EF4-FFF2-40B4-BE49-F238E27FC236}">
                <a16:creationId xmlns:a16="http://schemas.microsoft.com/office/drawing/2014/main" id="{35D7D9D3-C82A-EFA8-A07D-95CFD597325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602685" y="5802689"/>
            <a:ext cx="469900" cy="469900"/>
          </a:xfrm>
          <a:prstGeom prst="rect">
            <a:avLst/>
          </a:prstGeom>
        </p:spPr>
      </p:pic>
    </p:spTree>
    <p:extLst>
      <p:ext uri="{BB962C8B-B14F-4D97-AF65-F5344CB8AC3E}">
        <p14:creationId xmlns:p14="http://schemas.microsoft.com/office/powerpoint/2010/main" val="1047941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up)">
                                      <p:cBhvr>
                                        <p:cTn id="34" dur="500"/>
                                        <p:tgtEl>
                                          <p:spTgt spid="52"/>
                                        </p:tgtEl>
                                      </p:cBhvr>
                                    </p:animEffect>
                                  </p:childTnLst>
                                </p:cTn>
                              </p:par>
                            </p:childTnLst>
                          </p:cTn>
                        </p:par>
                        <p:par>
                          <p:cTn id="35" fill="hold">
                            <p:stCondLst>
                              <p:cond delay="100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1500"/>
                            </p:stCondLst>
                            <p:childTnLst>
                              <p:par>
                                <p:cTn id="40" presetID="22" presetClass="entr" presetSubtype="1"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up)">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right)">
                                      <p:cBhvr>
                                        <p:cTn id="47" dur="500"/>
                                        <p:tgtEl>
                                          <p:spTgt spid="62"/>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par>
                                <p:cTn id="81" presetID="10" presetClass="entr" presetSubtype="0"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500"/>
                                        <p:tgtEl>
                                          <p:spTgt spid="15"/>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500"/>
                                        <p:tgtEl>
                                          <p:spTgt spid="2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500"/>
                                        <p:tgtEl>
                                          <p:spTgt spid="19"/>
                                        </p:tgtEl>
                                      </p:cBhvr>
                                    </p:animEffect>
                                  </p:childTnLst>
                                </p:cTn>
                              </p:par>
                              <p:par>
                                <p:cTn id="98" presetID="10" presetClass="entr" presetSubtype="0" fill="hold" nodeType="with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fade">
                                      <p:cBhvr>
                                        <p:cTn id="100" dur="500"/>
                                        <p:tgtEl>
                                          <p:spTgt spid="4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500"/>
                                        <p:tgtEl>
                                          <p:spTgt spid="35"/>
                                        </p:tgtEl>
                                      </p:cBhvr>
                                    </p:animEffect>
                                  </p:childTnLst>
                                </p:cTn>
                              </p:par>
                              <p:par>
                                <p:cTn id="112" presetID="10" presetClass="entr" presetSubtype="0" fill="hold" nodeType="withEffect">
                                  <p:stCondLst>
                                    <p:cond delay="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500"/>
                                        <p:tgtEl>
                                          <p:spTgt spid="4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fade">
                                      <p:cBhvr>
                                        <p:cTn id="117" dur="500"/>
                                        <p:tgtEl>
                                          <p:spTgt spid="36"/>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wipe(left)">
                                      <p:cBhvr>
                                        <p:cTn id="122" dur="500"/>
                                        <p:tgtEl>
                                          <p:spTgt spid="67"/>
                                        </p:tgtEl>
                                      </p:cBhvr>
                                    </p:animEffect>
                                  </p:childTnLst>
                                </p:cTn>
                              </p:par>
                            </p:childTnLst>
                          </p:cTn>
                        </p:par>
                        <p:par>
                          <p:cTn id="123" fill="hold">
                            <p:stCondLst>
                              <p:cond delay="500"/>
                            </p:stCondLst>
                            <p:childTnLst>
                              <p:par>
                                <p:cTn id="124" presetID="10" presetClass="entr" presetSubtype="0" fill="hold" grpId="0" nodeType="afterEffect">
                                  <p:stCondLst>
                                    <p:cond delay="0"/>
                                  </p:stCondLst>
                                  <p:childTnLst>
                                    <p:set>
                                      <p:cBhvr>
                                        <p:cTn id="125" dur="1" fill="hold">
                                          <p:stCondLst>
                                            <p:cond delay="0"/>
                                          </p:stCondLst>
                                        </p:cTn>
                                        <p:tgtEl>
                                          <p:spTgt spid="22"/>
                                        </p:tgtEl>
                                        <p:attrNameLst>
                                          <p:attrName>style.visibility</p:attrName>
                                        </p:attrNameLst>
                                      </p:cBhvr>
                                      <p:to>
                                        <p:strVal val="visible"/>
                                      </p:to>
                                    </p:set>
                                    <p:animEffect transition="in" filter="fade">
                                      <p:cBhvr>
                                        <p:cTn id="126" dur="500"/>
                                        <p:tgtEl>
                                          <p:spTgt spid="22"/>
                                        </p:tgtEl>
                                      </p:cBhvr>
                                    </p:animEffect>
                                  </p:childTnLst>
                                </p:cTn>
                              </p:par>
                            </p:childTnLst>
                          </p:cTn>
                        </p:par>
                        <p:par>
                          <p:cTn id="127" fill="hold">
                            <p:stCondLst>
                              <p:cond delay="1000"/>
                            </p:stCondLst>
                            <p:childTnLst>
                              <p:par>
                                <p:cTn id="128" presetID="10" presetClass="entr" presetSubtype="0" fill="hold" grpId="0" nodeType="afterEffect">
                                  <p:stCondLst>
                                    <p:cond delay="0"/>
                                  </p:stCondLst>
                                  <p:childTnLst>
                                    <p:set>
                                      <p:cBhvr>
                                        <p:cTn id="129" dur="1" fill="hold">
                                          <p:stCondLst>
                                            <p:cond delay="0"/>
                                          </p:stCondLst>
                                        </p:cTn>
                                        <p:tgtEl>
                                          <p:spTgt spid="23"/>
                                        </p:tgtEl>
                                        <p:attrNameLst>
                                          <p:attrName>style.visibility</p:attrName>
                                        </p:attrNameLst>
                                      </p:cBhvr>
                                      <p:to>
                                        <p:strVal val="visible"/>
                                      </p:to>
                                    </p:set>
                                    <p:animEffect transition="in" filter="fade">
                                      <p:cBhvr>
                                        <p:cTn id="130" dur="500"/>
                                        <p:tgtEl>
                                          <p:spTgt spid="23"/>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fade">
                                      <p:cBhvr>
                                        <p:cTn id="135" dur="500"/>
                                        <p:tgtEl>
                                          <p:spTgt spid="25"/>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26"/>
                                        </p:tgtEl>
                                        <p:attrNameLst>
                                          <p:attrName>style.visibility</p:attrName>
                                        </p:attrNameLst>
                                      </p:cBhvr>
                                      <p:to>
                                        <p:strVal val="visible"/>
                                      </p:to>
                                    </p:set>
                                    <p:animEffect transition="in" filter="fade">
                                      <p:cBhvr>
                                        <p:cTn id="138" dur="500"/>
                                        <p:tgtEl>
                                          <p:spTgt spid="26"/>
                                        </p:tgtEl>
                                      </p:cBhvr>
                                    </p:animEffect>
                                  </p:childTnLst>
                                </p:cTn>
                              </p:par>
                              <p:par>
                                <p:cTn id="139" presetID="10" presetClass="entr" presetSubtype="0" fill="hold" nodeType="with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fade">
                                      <p:cBhvr>
                                        <p:cTn id="141" dur="500"/>
                                        <p:tgtEl>
                                          <p:spTgt spid="44"/>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24"/>
                                        </p:tgtEl>
                                        <p:attrNameLst>
                                          <p:attrName>style.visibility</p:attrName>
                                        </p:attrNameLst>
                                      </p:cBhvr>
                                      <p:to>
                                        <p:strVal val="visible"/>
                                      </p:to>
                                    </p:set>
                                    <p:animEffect transition="in" filter="fade">
                                      <p:cBhvr>
                                        <p:cTn id="144" dur="500"/>
                                        <p:tgtEl>
                                          <p:spTgt spid="24"/>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28"/>
                                        </p:tgtEl>
                                        <p:attrNameLst>
                                          <p:attrName>style.visibility</p:attrName>
                                        </p:attrNameLst>
                                      </p:cBhvr>
                                      <p:to>
                                        <p:strVal val="visible"/>
                                      </p:to>
                                    </p:set>
                                    <p:animEffect transition="in" filter="fade">
                                      <p:cBhvr>
                                        <p:cTn id="149" dur="500"/>
                                        <p:tgtEl>
                                          <p:spTgt spid="28"/>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9"/>
                                        </p:tgtEl>
                                        <p:attrNameLst>
                                          <p:attrName>style.visibility</p:attrName>
                                        </p:attrNameLst>
                                      </p:cBhvr>
                                      <p:to>
                                        <p:strVal val="visible"/>
                                      </p:to>
                                    </p:set>
                                    <p:animEffect transition="in" filter="fade">
                                      <p:cBhvr>
                                        <p:cTn id="152" dur="500"/>
                                        <p:tgtEl>
                                          <p:spTgt spid="29"/>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30"/>
                                        </p:tgtEl>
                                        <p:attrNameLst>
                                          <p:attrName>style.visibility</p:attrName>
                                        </p:attrNameLst>
                                      </p:cBhvr>
                                      <p:to>
                                        <p:strVal val="visible"/>
                                      </p:to>
                                    </p:set>
                                    <p:animEffect transition="in" filter="fade">
                                      <p:cBhvr>
                                        <p:cTn id="155" dur="500"/>
                                        <p:tgtEl>
                                          <p:spTgt spid="30"/>
                                        </p:tgtEl>
                                      </p:cBhvr>
                                    </p:animEffect>
                                  </p:childTnLst>
                                </p:cTn>
                              </p:par>
                              <p:par>
                                <p:cTn id="156" presetID="10" presetClass="entr" presetSubtype="0" fill="hold" nodeType="withEffect">
                                  <p:stCondLst>
                                    <p:cond delay="0"/>
                                  </p:stCondLst>
                                  <p:childTnLst>
                                    <p:set>
                                      <p:cBhvr>
                                        <p:cTn id="157" dur="1" fill="hold">
                                          <p:stCondLst>
                                            <p:cond delay="0"/>
                                          </p:stCondLst>
                                        </p:cTn>
                                        <p:tgtEl>
                                          <p:spTgt spid="41"/>
                                        </p:tgtEl>
                                        <p:attrNameLst>
                                          <p:attrName>style.visibility</p:attrName>
                                        </p:attrNameLst>
                                      </p:cBhvr>
                                      <p:to>
                                        <p:strVal val="visible"/>
                                      </p:to>
                                    </p:set>
                                    <p:animEffect transition="in" filter="fade">
                                      <p:cBhvr>
                                        <p:cTn id="158" dur="500"/>
                                        <p:tgtEl>
                                          <p:spTgt spid="41"/>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7"/>
                                        </p:tgtEl>
                                        <p:attrNameLst>
                                          <p:attrName>style.visibility</p:attrName>
                                        </p:attrNameLst>
                                      </p:cBhvr>
                                      <p:to>
                                        <p:strVal val="visible"/>
                                      </p:to>
                                    </p:set>
                                    <p:animEffect transition="in" filter="fade">
                                      <p:cBhvr>
                                        <p:cTn id="161" dur="500"/>
                                        <p:tgtEl>
                                          <p:spTgt spid="27"/>
                                        </p:tgtEl>
                                      </p:cBhvr>
                                    </p:animEffec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grpId="0" nodeType="clickEffect">
                                  <p:stCondLst>
                                    <p:cond delay="0"/>
                                  </p:stCondLst>
                                  <p:childTnLst>
                                    <p:set>
                                      <p:cBhvr>
                                        <p:cTn id="165" dur="1" fill="hold">
                                          <p:stCondLst>
                                            <p:cond delay="0"/>
                                          </p:stCondLst>
                                        </p:cTn>
                                        <p:tgtEl>
                                          <p:spTgt spid="32"/>
                                        </p:tgtEl>
                                        <p:attrNameLst>
                                          <p:attrName>style.visibility</p:attrName>
                                        </p:attrNameLst>
                                      </p:cBhvr>
                                      <p:to>
                                        <p:strVal val="visible"/>
                                      </p:to>
                                    </p:set>
                                    <p:animEffect transition="in" filter="fade">
                                      <p:cBhvr>
                                        <p:cTn id="166" dur="500"/>
                                        <p:tgtEl>
                                          <p:spTgt spid="32"/>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33"/>
                                        </p:tgtEl>
                                        <p:attrNameLst>
                                          <p:attrName>style.visibility</p:attrName>
                                        </p:attrNameLst>
                                      </p:cBhvr>
                                      <p:to>
                                        <p:strVal val="visible"/>
                                      </p:to>
                                    </p:set>
                                    <p:animEffect transition="in" filter="fade">
                                      <p:cBhvr>
                                        <p:cTn id="169" dur="500"/>
                                        <p:tgtEl>
                                          <p:spTgt spid="33"/>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34"/>
                                        </p:tgtEl>
                                        <p:attrNameLst>
                                          <p:attrName>style.visibility</p:attrName>
                                        </p:attrNameLst>
                                      </p:cBhvr>
                                      <p:to>
                                        <p:strVal val="visible"/>
                                      </p:to>
                                    </p:set>
                                    <p:animEffect transition="in" filter="fade">
                                      <p:cBhvr>
                                        <p:cTn id="172" dur="500"/>
                                        <p:tgtEl>
                                          <p:spTgt spid="34"/>
                                        </p:tgtEl>
                                      </p:cBhvr>
                                    </p:animEffect>
                                  </p:childTnLst>
                                </p:cTn>
                              </p:par>
                              <p:par>
                                <p:cTn id="173" presetID="10" presetClass="entr" presetSubtype="0" fill="hold" nodeType="withEffect">
                                  <p:stCondLst>
                                    <p:cond delay="0"/>
                                  </p:stCondLst>
                                  <p:childTnLst>
                                    <p:set>
                                      <p:cBhvr>
                                        <p:cTn id="174" dur="1" fill="hold">
                                          <p:stCondLst>
                                            <p:cond delay="0"/>
                                          </p:stCondLst>
                                        </p:cTn>
                                        <p:tgtEl>
                                          <p:spTgt spid="43"/>
                                        </p:tgtEl>
                                        <p:attrNameLst>
                                          <p:attrName>style.visibility</p:attrName>
                                        </p:attrNameLst>
                                      </p:cBhvr>
                                      <p:to>
                                        <p:strVal val="visible"/>
                                      </p:to>
                                    </p:set>
                                    <p:animEffect transition="in" filter="fade">
                                      <p:cBhvr>
                                        <p:cTn id="175" dur="500"/>
                                        <p:tgtEl>
                                          <p:spTgt spid="43"/>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31"/>
                                        </p:tgtEl>
                                        <p:attrNameLst>
                                          <p:attrName>style.visibility</p:attrName>
                                        </p:attrNameLst>
                                      </p:cBhvr>
                                      <p:to>
                                        <p:strVal val="visible"/>
                                      </p:to>
                                    </p:set>
                                    <p:animEffect transition="in" filter="fade">
                                      <p:cBhvr>
                                        <p:cTn id="178" dur="500"/>
                                        <p:tgtEl>
                                          <p:spTgt spid="31"/>
                                        </p:tgtEl>
                                      </p:cBhvr>
                                    </p:animEffect>
                                  </p:childTnLst>
                                </p:cTn>
                              </p:par>
                            </p:childTnLst>
                          </p:cTn>
                        </p:par>
                      </p:childTnLst>
                    </p:cTn>
                  </p:par>
                  <p:par>
                    <p:cTn id="179" fill="hold">
                      <p:stCondLst>
                        <p:cond delay="indefinite"/>
                      </p:stCondLst>
                      <p:childTnLst>
                        <p:par>
                          <p:cTn id="180" fill="hold">
                            <p:stCondLst>
                              <p:cond delay="0"/>
                            </p:stCondLst>
                            <p:childTnLst>
                              <p:par>
                                <p:cTn id="181" presetID="10" presetClass="entr" presetSubtype="0" fill="hold" grpId="0" nodeType="clickEffect">
                                  <p:stCondLst>
                                    <p:cond delay="0"/>
                                  </p:stCondLst>
                                  <p:childTnLst>
                                    <p:set>
                                      <p:cBhvr>
                                        <p:cTn id="182" dur="1" fill="hold">
                                          <p:stCondLst>
                                            <p:cond delay="0"/>
                                          </p:stCondLst>
                                        </p:cTn>
                                        <p:tgtEl>
                                          <p:spTgt spid="38"/>
                                        </p:tgtEl>
                                        <p:attrNameLst>
                                          <p:attrName>style.visibility</p:attrName>
                                        </p:attrNameLst>
                                      </p:cBhvr>
                                      <p:to>
                                        <p:strVal val="visible"/>
                                      </p:to>
                                    </p:set>
                                    <p:animEffect transition="in" filter="fade">
                                      <p:cBhvr>
                                        <p:cTn id="18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50" grpId="0" animBg="1"/>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C9A7FAA-86C3-44F8-9A50-0DC95AF22196}"/>
              </a:ext>
            </a:extLst>
          </p:cNvPr>
          <p:cNvSpPr>
            <a:spLocks noGrp="1"/>
          </p:cNvSpPr>
          <p:nvPr/>
        </p:nvSpPr>
        <p:spPr>
          <a:xfrm>
            <a:off x="566928" y="411480"/>
            <a:ext cx="9052560" cy="347472"/>
          </a:xfrm>
          <a:prstGeom prst="rect">
            <a:avLst/>
          </a:prstGeom>
          <a:noFill/>
          <a:ln w="0">
            <a:solidFill>
              <a:srgbClr val="000000">
                <a:alpha val="0"/>
              </a:srgbClr>
            </a:solidFill>
            <a:prstDash val="solid"/>
          </a:ln>
        </p:spPr>
        <p:txBody>
          <a:bodyPr wrap="square" lIns="0" tIns="0" rIns="0" bIns="0" anchor="t"/>
          <a:lstStyle/>
          <a:p>
            <a:pPr algn="l">
              <a:buNone/>
            </a:pPr>
            <a:r>
              <a:rPr sz="2400" b="1" dirty="0">
                <a:latin typeface="Oracle Sans"/>
                <a:ea typeface="Oracle Sans"/>
                <a:cs typeface="Oracle Sans"/>
              </a:rPr>
              <a:t>APEXlang</a:t>
            </a:r>
          </a:p>
        </p:txBody>
      </p:sp>
      <p:sp>
        <p:nvSpPr>
          <p:cNvPr id="5" name="Subtitle">
            <a:extLst>
              <a:ext uri="{FF2B5EF4-FFF2-40B4-BE49-F238E27FC236}">
                <a16:creationId xmlns:a16="http://schemas.microsoft.com/office/drawing/2014/main" id="{6471F73D-C451-4FFA-BD5B-C276B7103810}"/>
              </a:ext>
            </a:extLst>
          </p:cNvPr>
          <p:cNvSpPr>
            <a:spLocks noGrp="1"/>
          </p:cNvSpPr>
          <p:nvPr/>
        </p:nvSpPr>
        <p:spPr>
          <a:xfrm>
            <a:off x="566928" y="804672"/>
            <a:ext cx="9875520" cy="347472"/>
          </a:xfrm>
          <a:prstGeom prst="rect">
            <a:avLst/>
          </a:prstGeom>
          <a:noFill/>
          <a:ln w="0">
            <a:solidFill>
              <a:srgbClr val="000000">
                <a:alpha val="0"/>
              </a:srgbClr>
            </a:solidFill>
            <a:prstDash val="solid"/>
          </a:ln>
        </p:spPr>
        <p:txBody>
          <a:bodyPr wrap="square" lIns="0" tIns="0" rIns="0" bIns="0" anchor="t"/>
          <a:lstStyle/>
          <a:p>
            <a:pPr algn="l">
              <a:buNone/>
            </a:pPr>
            <a:r>
              <a:rPr sz="1600" b="0" dirty="0">
                <a:solidFill>
                  <a:schemeClr val="tx2"/>
                </a:solidFill>
                <a:latin typeface="Oracle Sans"/>
                <a:ea typeface="Oracle Sans"/>
                <a:cs typeface="Oracle Sans"/>
              </a:rPr>
              <a:t>Open application specification language for data-centric APEX apps as clear-text, human-readable .</a:t>
            </a:r>
            <a:r>
              <a:rPr sz="1600" b="0" dirty="0" err="1">
                <a:solidFill>
                  <a:schemeClr val="tx2"/>
                </a:solidFill>
                <a:latin typeface="Oracle Sans"/>
                <a:ea typeface="Oracle Sans"/>
                <a:cs typeface="Oracle Sans"/>
              </a:rPr>
              <a:t>apx</a:t>
            </a:r>
            <a:r>
              <a:rPr sz="1600" b="0" dirty="0">
                <a:solidFill>
                  <a:schemeClr val="tx2"/>
                </a:solidFill>
                <a:latin typeface="Oracle Sans"/>
                <a:ea typeface="Oracle Sans"/>
                <a:cs typeface="Oracle Sans"/>
              </a:rPr>
              <a:t> source.</a:t>
            </a:r>
          </a:p>
        </p:txBody>
      </p:sp>
      <p:sp>
        <p:nvSpPr>
          <p:cNvPr id="10" name="Slide number">
            <a:extLst>
              <a:ext uri="{FF2B5EF4-FFF2-40B4-BE49-F238E27FC236}">
                <a16:creationId xmlns:a16="http://schemas.microsoft.com/office/drawing/2014/main" id="{A60EE2BD-285E-45A4-B1E6-0F66F2F8622D}"/>
              </a:ext>
            </a:extLst>
          </p:cNvPr>
          <p:cNvSpPr>
            <a:spLocks noGrp="1"/>
          </p:cNvSpPr>
          <p:nvPr/>
        </p:nvSpPr>
        <p:spPr>
          <a:xfrm>
            <a:off x="11064240" y="6336792"/>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33</a:t>
            </a:r>
          </a:p>
        </p:txBody>
      </p:sp>
      <p:sp>
        <p:nvSpPr>
          <p:cNvPr id="58" name="Format Pillar Readable">
            <a:extLst>
              <a:ext uri="{FF2B5EF4-FFF2-40B4-BE49-F238E27FC236}">
                <a16:creationId xmlns:a16="http://schemas.microsoft.com/office/drawing/2014/main" id="{D2CD049F-5CBD-87CF-3D3E-68E6D23C9665}"/>
              </a:ext>
            </a:extLst>
          </p:cNvPr>
          <p:cNvSpPr/>
          <p:nvPr/>
        </p:nvSpPr>
        <p:spPr>
          <a:xfrm>
            <a:off x="1096724" y="2514750"/>
            <a:ext cx="2176272" cy="1818196"/>
          </a:xfrm>
          <a:prstGeom prst="roundRect">
            <a:avLst/>
          </a:prstGeom>
          <a:solidFill>
            <a:srgbClr val="0B3440">
              <a:alpha val="93000"/>
            </a:srgbClr>
          </a:solidFill>
          <a:ln w="12700">
            <a:solidFill>
              <a:srgbClr val="3F9E99">
                <a:alpha val="65000"/>
              </a:srgbClr>
            </a:solidFill>
          </a:ln>
        </p:spPr>
        <p:txBody>
          <a:bodyPr wrap="square" lIns="64008" tIns="64008" rIns="64008" bIns="64008" anchor="t"/>
          <a:lstStyle/>
          <a:p>
            <a:pPr rtl="0"/>
            <a:endParaRPr lang="en-US" sz="2000">
              <a:solidFill>
                <a:srgbClr val="2A2F2F"/>
              </a:solidFill>
              <a:cs typeface="Oracle Sans Tab" panose="020B0503020204020204" pitchFamily="34" charset="0"/>
            </a:endParaRPr>
          </a:p>
        </p:txBody>
      </p:sp>
      <p:sp>
        <p:nvSpPr>
          <p:cNvPr id="59" name="Format Icon Readable">
            <a:extLst>
              <a:ext uri="{FF2B5EF4-FFF2-40B4-BE49-F238E27FC236}">
                <a16:creationId xmlns:a16="http://schemas.microsoft.com/office/drawing/2014/main" id="{C2C3731D-FA3F-7BA7-A7EC-4A0F2C68646E}"/>
              </a:ext>
            </a:extLst>
          </p:cNvPr>
          <p:cNvSpPr/>
          <p:nvPr/>
        </p:nvSpPr>
        <p:spPr>
          <a:xfrm>
            <a:off x="1914159" y="2653054"/>
            <a:ext cx="541401" cy="548640"/>
          </a:xfrm>
          <a:prstGeom prst="ellipse">
            <a:avLst/>
          </a:prstGeom>
          <a:solidFill>
            <a:srgbClr val="3F9E99">
              <a:alpha val="90000"/>
            </a:srgbClr>
          </a:solidFill>
          <a:ln w="12700">
            <a:noFill/>
          </a:ln>
        </p:spPr>
        <p:txBody>
          <a:bodyPr wrap="square" lIns="64008" tIns="64008" rIns="64008" bIns="64008" anchor="t"/>
          <a:lstStyle/>
          <a:p>
            <a:pPr rtl="0"/>
            <a:endParaRPr lang="en-US" sz="2000" dirty="0">
              <a:solidFill>
                <a:srgbClr val="2A2F2F"/>
              </a:solidFill>
              <a:cs typeface="Oracle Sans Tab" panose="020B0503020204020204" pitchFamily="34" charset="0"/>
            </a:endParaRPr>
          </a:p>
        </p:txBody>
      </p:sp>
      <p:sp>
        <p:nvSpPr>
          <p:cNvPr id="60" name="Native Label">
            <a:extLst>
              <a:ext uri="{FF2B5EF4-FFF2-40B4-BE49-F238E27FC236}">
                <a16:creationId xmlns:a16="http://schemas.microsoft.com/office/drawing/2014/main" id="{2B1DC8FA-0357-900A-13FB-52F47F386FB8}"/>
              </a:ext>
            </a:extLst>
          </p:cNvPr>
          <p:cNvSpPr/>
          <p:nvPr/>
        </p:nvSpPr>
        <p:spPr>
          <a:xfrm>
            <a:off x="1261315" y="3361614"/>
            <a:ext cx="1847088" cy="240031"/>
          </a:xfrm>
          <a:prstGeom prst="rect">
            <a:avLst/>
          </a:prstGeom>
          <a:noFill/>
          <a:ln w="12700">
            <a:noFill/>
          </a:ln>
        </p:spPr>
        <p:txBody>
          <a:bodyPr wrap="square" lIns="18288" tIns="18288" rIns="18288" bIns="18288" anchor="ctr"/>
          <a:lstStyle/>
          <a:p>
            <a:pPr algn="ctr" rtl="0">
              <a:lnSpc>
                <a:spcPct val="94000"/>
              </a:lnSpc>
            </a:pPr>
            <a:r>
              <a:rPr lang="en-US" sz="1600" b="1" dirty="0">
                <a:solidFill>
                  <a:srgbClr val="3F9E99"/>
                </a:solidFill>
                <a:cs typeface="Oracle Sans Tab" panose="020B0503020204020204" pitchFamily="34" charset="0"/>
              </a:rPr>
              <a:t>Readable</a:t>
            </a:r>
            <a:endParaRPr lang="en-US" sz="1600" dirty="0">
              <a:solidFill>
                <a:srgbClr val="2A2F2F"/>
              </a:solidFill>
              <a:cs typeface="Oracle Sans Tab" panose="020B0503020204020204" pitchFamily="34" charset="0"/>
            </a:endParaRPr>
          </a:p>
        </p:txBody>
      </p:sp>
      <p:sp>
        <p:nvSpPr>
          <p:cNvPr id="61" name="Native Label">
            <a:extLst>
              <a:ext uri="{FF2B5EF4-FFF2-40B4-BE49-F238E27FC236}">
                <a16:creationId xmlns:a16="http://schemas.microsoft.com/office/drawing/2014/main" id="{73E269FC-6D48-BF85-7700-954D447AA33C}"/>
              </a:ext>
            </a:extLst>
          </p:cNvPr>
          <p:cNvSpPr/>
          <p:nvPr/>
        </p:nvSpPr>
        <p:spPr>
          <a:xfrm>
            <a:off x="1297892" y="3758334"/>
            <a:ext cx="1773936" cy="329184"/>
          </a:xfrm>
          <a:prstGeom prst="rect">
            <a:avLst/>
          </a:prstGeom>
          <a:noFill/>
          <a:ln w="12700">
            <a:noFill/>
          </a:ln>
        </p:spPr>
        <p:txBody>
          <a:bodyPr wrap="square" lIns="18288" tIns="18288" rIns="18288" bIns="18288" anchor="ctr"/>
          <a:lstStyle/>
          <a:p>
            <a:pPr algn="ctr" rtl="0">
              <a:lnSpc>
                <a:spcPct val="94000"/>
              </a:lnSpc>
            </a:pPr>
            <a:r>
              <a:rPr lang="en-US" sz="1080" dirty="0">
                <a:solidFill>
                  <a:srgbClr val="C5D8DC"/>
                </a:solidFill>
                <a:cs typeface="Oracle Sans Tab" panose="020B0503020204020204" pitchFamily="34" charset="0"/>
              </a:rPr>
              <a:t>Scan application intent and metadata as text beside the Builder experience.</a:t>
            </a:r>
            <a:endParaRPr lang="en-US" sz="1080" dirty="0">
              <a:solidFill>
                <a:srgbClr val="2A2F2F"/>
              </a:solidFill>
              <a:cs typeface="Oracle Sans Tab" panose="020B0503020204020204" pitchFamily="34" charset="0"/>
            </a:endParaRPr>
          </a:p>
        </p:txBody>
      </p:sp>
      <p:sp>
        <p:nvSpPr>
          <p:cNvPr id="62" name="Format Pillar Versionable">
            <a:extLst>
              <a:ext uri="{FF2B5EF4-FFF2-40B4-BE49-F238E27FC236}">
                <a16:creationId xmlns:a16="http://schemas.microsoft.com/office/drawing/2014/main" id="{A977C2B8-93F5-C3FC-C874-55DFE4A6BE0E}"/>
              </a:ext>
            </a:extLst>
          </p:cNvPr>
          <p:cNvSpPr/>
          <p:nvPr/>
        </p:nvSpPr>
        <p:spPr>
          <a:xfrm>
            <a:off x="3693620" y="2514750"/>
            <a:ext cx="2176272" cy="1818196"/>
          </a:xfrm>
          <a:prstGeom prst="roundRect">
            <a:avLst/>
          </a:prstGeom>
          <a:solidFill>
            <a:srgbClr val="0B3440">
              <a:alpha val="93000"/>
            </a:srgbClr>
          </a:solidFill>
          <a:ln w="12700">
            <a:solidFill>
              <a:srgbClr val="6B9AAD">
                <a:alpha val="65000"/>
              </a:srgbClr>
            </a:solidFill>
          </a:ln>
        </p:spPr>
        <p:txBody>
          <a:bodyPr wrap="square" lIns="64008" tIns="64008" rIns="64008" bIns="64008" anchor="t"/>
          <a:lstStyle/>
          <a:p>
            <a:pPr rtl="0"/>
            <a:endParaRPr lang="en-US" sz="2000" dirty="0">
              <a:solidFill>
                <a:srgbClr val="2A2F2F"/>
              </a:solidFill>
              <a:cs typeface="Oracle Sans Tab" panose="020B0503020204020204" pitchFamily="34" charset="0"/>
            </a:endParaRPr>
          </a:p>
        </p:txBody>
      </p:sp>
      <p:sp>
        <p:nvSpPr>
          <p:cNvPr id="63" name="Format Icon Versionable">
            <a:extLst>
              <a:ext uri="{FF2B5EF4-FFF2-40B4-BE49-F238E27FC236}">
                <a16:creationId xmlns:a16="http://schemas.microsoft.com/office/drawing/2014/main" id="{424093E2-491F-C7F7-ED6C-C78D7174CF10}"/>
              </a:ext>
            </a:extLst>
          </p:cNvPr>
          <p:cNvSpPr/>
          <p:nvPr/>
        </p:nvSpPr>
        <p:spPr>
          <a:xfrm>
            <a:off x="4505899" y="2651802"/>
            <a:ext cx="551714" cy="548855"/>
          </a:xfrm>
          <a:prstGeom prst="ellipse">
            <a:avLst/>
          </a:prstGeom>
          <a:solidFill>
            <a:srgbClr val="6B9AAD">
              <a:alpha val="90000"/>
            </a:srgbClr>
          </a:solidFill>
          <a:ln w="12700">
            <a:noFill/>
          </a:ln>
        </p:spPr>
        <p:txBody>
          <a:bodyPr wrap="square" lIns="64008" tIns="64008" rIns="64008" bIns="64008" anchor="t"/>
          <a:lstStyle/>
          <a:p>
            <a:pPr rtl="0"/>
            <a:endParaRPr lang="en-US" sz="2000" dirty="0">
              <a:solidFill>
                <a:srgbClr val="2A2F2F"/>
              </a:solidFill>
              <a:cs typeface="Oracle Sans Tab" panose="020B0503020204020204" pitchFamily="34" charset="0"/>
            </a:endParaRPr>
          </a:p>
        </p:txBody>
      </p:sp>
      <p:sp>
        <p:nvSpPr>
          <p:cNvPr id="64" name="Native Label">
            <a:extLst>
              <a:ext uri="{FF2B5EF4-FFF2-40B4-BE49-F238E27FC236}">
                <a16:creationId xmlns:a16="http://schemas.microsoft.com/office/drawing/2014/main" id="{18F99253-6C12-A965-25A0-EF72D5E63147}"/>
              </a:ext>
            </a:extLst>
          </p:cNvPr>
          <p:cNvSpPr/>
          <p:nvPr/>
        </p:nvSpPr>
        <p:spPr>
          <a:xfrm>
            <a:off x="3858212" y="3361613"/>
            <a:ext cx="1847088" cy="240031"/>
          </a:xfrm>
          <a:prstGeom prst="rect">
            <a:avLst/>
          </a:prstGeom>
          <a:noFill/>
          <a:ln w="12700">
            <a:noFill/>
          </a:ln>
        </p:spPr>
        <p:txBody>
          <a:bodyPr wrap="square" lIns="18288" tIns="18288" rIns="18288" bIns="18288" anchor="ctr"/>
          <a:lstStyle/>
          <a:p>
            <a:pPr algn="ctr" rtl="0">
              <a:lnSpc>
                <a:spcPct val="94000"/>
              </a:lnSpc>
            </a:pPr>
            <a:r>
              <a:rPr lang="en-US" sz="1600" b="1" dirty="0">
                <a:solidFill>
                  <a:srgbClr val="6B9AAD"/>
                </a:solidFill>
                <a:cs typeface="Oracle Sans Tab" panose="020B0503020204020204" pitchFamily="34" charset="0"/>
              </a:rPr>
              <a:t>Versionable</a:t>
            </a:r>
            <a:endParaRPr lang="en-US" sz="1600" dirty="0">
              <a:solidFill>
                <a:srgbClr val="2A2F2F"/>
              </a:solidFill>
              <a:cs typeface="Oracle Sans Tab" panose="020B0503020204020204" pitchFamily="34" charset="0"/>
            </a:endParaRPr>
          </a:p>
        </p:txBody>
      </p:sp>
      <p:sp>
        <p:nvSpPr>
          <p:cNvPr id="65" name="Native Label">
            <a:extLst>
              <a:ext uri="{FF2B5EF4-FFF2-40B4-BE49-F238E27FC236}">
                <a16:creationId xmlns:a16="http://schemas.microsoft.com/office/drawing/2014/main" id="{1E01F16C-AEAF-5895-E318-8026C760B2DE}"/>
              </a:ext>
            </a:extLst>
          </p:cNvPr>
          <p:cNvSpPr/>
          <p:nvPr/>
        </p:nvSpPr>
        <p:spPr>
          <a:xfrm>
            <a:off x="3894788" y="3744042"/>
            <a:ext cx="1773936" cy="329184"/>
          </a:xfrm>
          <a:prstGeom prst="rect">
            <a:avLst/>
          </a:prstGeom>
          <a:noFill/>
          <a:ln w="12700">
            <a:noFill/>
          </a:ln>
        </p:spPr>
        <p:txBody>
          <a:bodyPr wrap="square" lIns="18288" tIns="18288" rIns="18288" bIns="18288" anchor="ctr"/>
          <a:lstStyle/>
          <a:p>
            <a:pPr algn="ctr" rtl="0">
              <a:lnSpc>
                <a:spcPct val="94000"/>
              </a:lnSpc>
            </a:pPr>
            <a:r>
              <a:rPr lang="en-US" sz="1080" dirty="0">
                <a:solidFill>
                  <a:srgbClr val="C5D8DC"/>
                </a:solidFill>
                <a:cs typeface="Oracle Sans Tab" panose="020B0503020204020204" pitchFamily="34" charset="0"/>
              </a:rPr>
              <a:t>Review diffs and version application changes in Git.</a:t>
            </a:r>
            <a:endParaRPr lang="en-US" sz="1080" dirty="0">
              <a:solidFill>
                <a:srgbClr val="2A2F2F"/>
              </a:solidFill>
              <a:cs typeface="Oracle Sans Tab" panose="020B0503020204020204" pitchFamily="34" charset="0"/>
            </a:endParaRPr>
          </a:p>
        </p:txBody>
      </p:sp>
      <p:sp>
        <p:nvSpPr>
          <p:cNvPr id="66" name="Format Pillar Validatable">
            <a:extLst>
              <a:ext uri="{FF2B5EF4-FFF2-40B4-BE49-F238E27FC236}">
                <a16:creationId xmlns:a16="http://schemas.microsoft.com/office/drawing/2014/main" id="{A80BDD59-7A6E-B8AE-5C34-804823CE4F51}"/>
              </a:ext>
            </a:extLst>
          </p:cNvPr>
          <p:cNvSpPr/>
          <p:nvPr/>
        </p:nvSpPr>
        <p:spPr>
          <a:xfrm>
            <a:off x="6290516" y="2514750"/>
            <a:ext cx="2176272" cy="1818196"/>
          </a:xfrm>
          <a:prstGeom prst="roundRect">
            <a:avLst/>
          </a:prstGeom>
          <a:solidFill>
            <a:srgbClr val="0B3440">
              <a:alpha val="93000"/>
            </a:srgbClr>
          </a:solidFill>
          <a:ln w="12700">
            <a:solidFill>
              <a:srgbClr val="789E86">
                <a:alpha val="65000"/>
              </a:srgbClr>
            </a:solidFill>
          </a:ln>
        </p:spPr>
        <p:txBody>
          <a:bodyPr wrap="square" lIns="64008" tIns="64008" rIns="64008" bIns="64008" anchor="t"/>
          <a:lstStyle/>
          <a:p>
            <a:pPr rtl="0"/>
            <a:endParaRPr lang="en-US" sz="2000">
              <a:solidFill>
                <a:srgbClr val="2A2F2F"/>
              </a:solidFill>
              <a:cs typeface="Oracle Sans Tab" panose="020B0503020204020204" pitchFamily="34" charset="0"/>
            </a:endParaRPr>
          </a:p>
        </p:txBody>
      </p:sp>
      <p:sp>
        <p:nvSpPr>
          <p:cNvPr id="67" name="Format Icon Validatable">
            <a:extLst>
              <a:ext uri="{FF2B5EF4-FFF2-40B4-BE49-F238E27FC236}">
                <a16:creationId xmlns:a16="http://schemas.microsoft.com/office/drawing/2014/main" id="{49A4890B-2329-53DD-15E0-3C9EE91D4E44}"/>
              </a:ext>
            </a:extLst>
          </p:cNvPr>
          <p:cNvSpPr/>
          <p:nvPr/>
        </p:nvSpPr>
        <p:spPr>
          <a:xfrm>
            <a:off x="7106483" y="2657113"/>
            <a:ext cx="544338" cy="538232"/>
          </a:xfrm>
          <a:prstGeom prst="ellipse">
            <a:avLst/>
          </a:prstGeom>
          <a:solidFill>
            <a:srgbClr val="789E86">
              <a:alpha val="90000"/>
            </a:srgbClr>
          </a:solidFill>
          <a:ln w="12700">
            <a:noFill/>
          </a:ln>
        </p:spPr>
        <p:txBody>
          <a:bodyPr wrap="square" lIns="64008" tIns="64008" rIns="64008" bIns="64008" anchor="t"/>
          <a:lstStyle/>
          <a:p>
            <a:pPr rtl="0"/>
            <a:endParaRPr lang="en-US" sz="2000" dirty="0">
              <a:solidFill>
                <a:srgbClr val="2A2F2F"/>
              </a:solidFill>
              <a:cs typeface="Oracle Sans Tab" panose="020B0503020204020204" pitchFamily="34" charset="0"/>
            </a:endParaRPr>
          </a:p>
        </p:txBody>
      </p:sp>
      <p:sp>
        <p:nvSpPr>
          <p:cNvPr id="68" name="Native Label">
            <a:extLst>
              <a:ext uri="{FF2B5EF4-FFF2-40B4-BE49-F238E27FC236}">
                <a16:creationId xmlns:a16="http://schemas.microsoft.com/office/drawing/2014/main" id="{8585C727-A6E8-BD67-16DE-CBEDC03B5112}"/>
              </a:ext>
            </a:extLst>
          </p:cNvPr>
          <p:cNvSpPr/>
          <p:nvPr/>
        </p:nvSpPr>
        <p:spPr>
          <a:xfrm>
            <a:off x="6455108" y="3363223"/>
            <a:ext cx="1847088" cy="240031"/>
          </a:xfrm>
          <a:prstGeom prst="rect">
            <a:avLst/>
          </a:prstGeom>
          <a:noFill/>
          <a:ln w="12700">
            <a:noFill/>
          </a:ln>
        </p:spPr>
        <p:txBody>
          <a:bodyPr wrap="square" lIns="18288" tIns="18288" rIns="18288" bIns="18288" anchor="ctr"/>
          <a:lstStyle/>
          <a:p>
            <a:pPr algn="ctr" rtl="0">
              <a:lnSpc>
                <a:spcPct val="94000"/>
              </a:lnSpc>
            </a:pPr>
            <a:r>
              <a:rPr lang="en-US" sz="1600" b="1" dirty="0">
                <a:solidFill>
                  <a:srgbClr val="789E86"/>
                </a:solidFill>
                <a:cs typeface="Oracle Sans Tab" panose="020B0503020204020204" pitchFamily="34" charset="0"/>
              </a:rPr>
              <a:t>Validatable</a:t>
            </a:r>
            <a:endParaRPr lang="en-US" sz="1600" dirty="0">
              <a:solidFill>
                <a:srgbClr val="2A2F2F"/>
              </a:solidFill>
              <a:cs typeface="Oracle Sans Tab" panose="020B0503020204020204" pitchFamily="34" charset="0"/>
            </a:endParaRPr>
          </a:p>
        </p:txBody>
      </p:sp>
      <p:sp>
        <p:nvSpPr>
          <p:cNvPr id="69" name="Native Label">
            <a:extLst>
              <a:ext uri="{FF2B5EF4-FFF2-40B4-BE49-F238E27FC236}">
                <a16:creationId xmlns:a16="http://schemas.microsoft.com/office/drawing/2014/main" id="{2CDC4DC3-A60A-4A16-E639-95A146DDD671}"/>
              </a:ext>
            </a:extLst>
          </p:cNvPr>
          <p:cNvSpPr/>
          <p:nvPr/>
        </p:nvSpPr>
        <p:spPr>
          <a:xfrm>
            <a:off x="6491684" y="3760332"/>
            <a:ext cx="1773936" cy="329184"/>
          </a:xfrm>
          <a:prstGeom prst="rect">
            <a:avLst/>
          </a:prstGeom>
          <a:noFill/>
          <a:ln w="12700">
            <a:noFill/>
          </a:ln>
        </p:spPr>
        <p:txBody>
          <a:bodyPr wrap="square" lIns="18288" tIns="18288" rIns="18288" bIns="18288" anchor="ctr"/>
          <a:lstStyle/>
          <a:p>
            <a:pPr algn="ctr" rtl="0">
              <a:lnSpc>
                <a:spcPct val="94000"/>
              </a:lnSpc>
            </a:pPr>
            <a:r>
              <a:rPr lang="en-US" sz="1080" dirty="0">
                <a:solidFill>
                  <a:srgbClr val="C5D8DC"/>
                </a:solidFill>
                <a:cs typeface="Oracle Sans Tab" panose="020B0503020204020204" pitchFamily="34" charset="0"/>
              </a:rPr>
              <a:t>Validate APEXlang source before import through supported tooling.</a:t>
            </a:r>
            <a:endParaRPr lang="en-US" sz="1080" dirty="0">
              <a:solidFill>
                <a:srgbClr val="2A2F2F"/>
              </a:solidFill>
              <a:cs typeface="Oracle Sans Tab" panose="020B0503020204020204" pitchFamily="34" charset="0"/>
            </a:endParaRPr>
          </a:p>
        </p:txBody>
      </p:sp>
      <p:sp>
        <p:nvSpPr>
          <p:cNvPr id="70" name="Format Pillar Portable">
            <a:extLst>
              <a:ext uri="{FF2B5EF4-FFF2-40B4-BE49-F238E27FC236}">
                <a16:creationId xmlns:a16="http://schemas.microsoft.com/office/drawing/2014/main" id="{7162010A-094E-3825-76B9-DF6FD34B6B21}"/>
              </a:ext>
            </a:extLst>
          </p:cNvPr>
          <p:cNvSpPr/>
          <p:nvPr/>
        </p:nvSpPr>
        <p:spPr>
          <a:xfrm>
            <a:off x="8887412" y="2514750"/>
            <a:ext cx="2176272" cy="1818196"/>
          </a:xfrm>
          <a:prstGeom prst="roundRect">
            <a:avLst/>
          </a:prstGeom>
          <a:solidFill>
            <a:srgbClr val="0B3440">
              <a:alpha val="93000"/>
            </a:srgbClr>
          </a:solidFill>
          <a:ln w="12700">
            <a:solidFill>
              <a:srgbClr val="7F879F">
                <a:alpha val="65000"/>
              </a:srgbClr>
            </a:solidFill>
          </a:ln>
        </p:spPr>
        <p:txBody>
          <a:bodyPr wrap="square" lIns="64008" tIns="64008" rIns="64008" bIns="64008" anchor="t"/>
          <a:lstStyle/>
          <a:p>
            <a:pPr rtl="0"/>
            <a:endParaRPr lang="en-US" sz="2000">
              <a:solidFill>
                <a:srgbClr val="2A2F2F"/>
              </a:solidFill>
              <a:cs typeface="Oracle Sans Tab" panose="020B0503020204020204" pitchFamily="34" charset="0"/>
            </a:endParaRPr>
          </a:p>
        </p:txBody>
      </p:sp>
      <p:sp>
        <p:nvSpPr>
          <p:cNvPr id="71" name="Format Icon Portable">
            <a:extLst>
              <a:ext uri="{FF2B5EF4-FFF2-40B4-BE49-F238E27FC236}">
                <a16:creationId xmlns:a16="http://schemas.microsoft.com/office/drawing/2014/main" id="{C596613C-4839-7176-2FBB-0D8277B92394}"/>
              </a:ext>
            </a:extLst>
          </p:cNvPr>
          <p:cNvSpPr/>
          <p:nvPr/>
        </p:nvSpPr>
        <p:spPr>
          <a:xfrm>
            <a:off x="9699384" y="2651802"/>
            <a:ext cx="552328" cy="560933"/>
          </a:xfrm>
          <a:prstGeom prst="ellipse">
            <a:avLst/>
          </a:prstGeom>
          <a:solidFill>
            <a:srgbClr val="7F879F">
              <a:alpha val="90000"/>
            </a:srgbClr>
          </a:solidFill>
          <a:ln w="12700">
            <a:noFill/>
          </a:ln>
        </p:spPr>
        <p:txBody>
          <a:bodyPr wrap="square" lIns="64008" tIns="64008" rIns="64008" bIns="64008" anchor="t"/>
          <a:lstStyle/>
          <a:p>
            <a:pPr rtl="0"/>
            <a:endParaRPr lang="en-US" sz="2000" dirty="0">
              <a:solidFill>
                <a:srgbClr val="2A2F2F"/>
              </a:solidFill>
              <a:cs typeface="Oracle Sans Tab" panose="020B0503020204020204" pitchFamily="34" charset="0"/>
            </a:endParaRPr>
          </a:p>
        </p:txBody>
      </p:sp>
      <p:sp>
        <p:nvSpPr>
          <p:cNvPr id="72" name="Native Label">
            <a:extLst>
              <a:ext uri="{FF2B5EF4-FFF2-40B4-BE49-F238E27FC236}">
                <a16:creationId xmlns:a16="http://schemas.microsoft.com/office/drawing/2014/main" id="{762FB836-AB89-F750-4CE3-77C9D9B8DC68}"/>
              </a:ext>
            </a:extLst>
          </p:cNvPr>
          <p:cNvSpPr/>
          <p:nvPr/>
        </p:nvSpPr>
        <p:spPr>
          <a:xfrm>
            <a:off x="9052004" y="3361612"/>
            <a:ext cx="1847088" cy="240031"/>
          </a:xfrm>
          <a:prstGeom prst="rect">
            <a:avLst/>
          </a:prstGeom>
          <a:noFill/>
          <a:ln w="12700">
            <a:noFill/>
          </a:ln>
        </p:spPr>
        <p:txBody>
          <a:bodyPr wrap="square" lIns="18288" tIns="18288" rIns="18288" bIns="18288" anchor="ctr"/>
          <a:lstStyle/>
          <a:p>
            <a:pPr algn="ctr" rtl="0">
              <a:lnSpc>
                <a:spcPct val="94000"/>
              </a:lnSpc>
            </a:pPr>
            <a:r>
              <a:rPr lang="en-US" sz="1600" b="1" dirty="0">
                <a:solidFill>
                  <a:srgbClr val="7F879F"/>
                </a:solidFill>
                <a:cs typeface="Oracle Sans Tab" panose="020B0503020204020204" pitchFamily="34" charset="0"/>
              </a:rPr>
              <a:t>AI Optmized</a:t>
            </a:r>
            <a:endParaRPr lang="en-US" sz="1600" dirty="0">
              <a:solidFill>
                <a:srgbClr val="2A2F2F"/>
              </a:solidFill>
              <a:cs typeface="Oracle Sans Tab" panose="020B0503020204020204" pitchFamily="34" charset="0"/>
            </a:endParaRPr>
          </a:p>
        </p:txBody>
      </p:sp>
      <p:sp>
        <p:nvSpPr>
          <p:cNvPr id="73" name="Native Label">
            <a:extLst>
              <a:ext uri="{FF2B5EF4-FFF2-40B4-BE49-F238E27FC236}">
                <a16:creationId xmlns:a16="http://schemas.microsoft.com/office/drawing/2014/main" id="{E69BF45A-DC93-041F-4F44-52BAE5BEFC98}"/>
              </a:ext>
            </a:extLst>
          </p:cNvPr>
          <p:cNvSpPr/>
          <p:nvPr/>
        </p:nvSpPr>
        <p:spPr>
          <a:xfrm>
            <a:off x="9088580" y="3744042"/>
            <a:ext cx="1773936" cy="329184"/>
          </a:xfrm>
          <a:prstGeom prst="rect">
            <a:avLst/>
          </a:prstGeom>
          <a:noFill/>
          <a:ln w="12700">
            <a:noFill/>
          </a:ln>
        </p:spPr>
        <p:txBody>
          <a:bodyPr wrap="square" lIns="18288" tIns="18288" rIns="18288" bIns="18288" anchor="ctr"/>
          <a:lstStyle/>
          <a:p>
            <a:pPr algn="ctr" rtl="0">
              <a:lnSpc>
                <a:spcPct val="94000"/>
              </a:lnSpc>
            </a:pPr>
            <a:r>
              <a:rPr lang="en-US" sz="1080" dirty="0">
                <a:solidFill>
                  <a:srgbClr val="C5D8DC"/>
                </a:solidFill>
                <a:cs typeface="Oracle Sans Tab" panose="020B0503020204020204" pitchFamily="34" charset="0"/>
              </a:rPr>
              <a:t>Designed for AI–assisted development</a:t>
            </a:r>
            <a:endParaRPr lang="en-US" sz="1080" dirty="0">
              <a:solidFill>
                <a:srgbClr val="2A2F2F"/>
              </a:solidFill>
              <a:cs typeface="Oracle Sans Tab" panose="020B0503020204020204" pitchFamily="34" charset="0"/>
            </a:endParaRPr>
          </a:p>
        </p:txBody>
      </p:sp>
      <p:sp>
        <p:nvSpPr>
          <p:cNvPr id="74" name="Format Note">
            <a:extLst>
              <a:ext uri="{FF2B5EF4-FFF2-40B4-BE49-F238E27FC236}">
                <a16:creationId xmlns:a16="http://schemas.microsoft.com/office/drawing/2014/main" id="{ECBBAF8C-F5FC-228D-9BD6-33DB30D5C058}"/>
              </a:ext>
            </a:extLst>
          </p:cNvPr>
          <p:cNvSpPr/>
          <p:nvPr/>
        </p:nvSpPr>
        <p:spPr>
          <a:xfrm>
            <a:off x="818914" y="5288465"/>
            <a:ext cx="10413868" cy="493776"/>
          </a:xfrm>
          <a:prstGeom prst="rect">
            <a:avLst/>
          </a:prstGeom>
          <a:solidFill>
            <a:srgbClr val="5C6767">
              <a:alpha val="40000"/>
            </a:srgbClr>
          </a:solidFill>
          <a:ln w="12700">
            <a:noFill/>
          </a:ln>
        </p:spPr>
        <p:txBody>
          <a:bodyPr wrap="square" lIns="36576" tIns="36576" rIns="36576" bIns="36576" anchor="ctr"/>
          <a:lstStyle/>
          <a:p>
            <a:pPr algn="ctr" rtl="0">
              <a:lnSpc>
                <a:spcPct val="94000"/>
              </a:lnSpc>
            </a:pPr>
            <a:r>
              <a:rPr lang="en-US" sz="1200" dirty="0">
                <a:solidFill>
                  <a:srgbClr val="FFFFFF"/>
                </a:solidFill>
                <a:cs typeface="Oracle Sans Tab" panose="020B0503020204020204" pitchFamily="34" charset="0"/>
              </a:rPr>
              <a:t>APEXlang turns low-code into a compilable language: AI can generate it, developers can inspect it, and enterprises can govern it.</a:t>
            </a:r>
            <a:endParaRPr lang="en-US" sz="1200" dirty="0">
              <a:solidFill>
                <a:srgbClr val="2A2F2F"/>
              </a:solidFill>
              <a:cs typeface="Oracle Sans Tab" panose="020B0503020204020204" pitchFamily="34" charset="0"/>
            </a:endParaRPr>
          </a:p>
        </p:txBody>
      </p:sp>
      <p:pic>
        <p:nvPicPr>
          <p:cNvPr id="75" name="Graphic 74">
            <a:extLst>
              <a:ext uri="{FF2B5EF4-FFF2-40B4-BE49-F238E27FC236}">
                <a16:creationId xmlns:a16="http://schemas.microsoft.com/office/drawing/2014/main" id="{BAADF4C0-BCF2-CBF6-6671-C2D90B64BB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7224" y="2789070"/>
            <a:ext cx="274320" cy="274320"/>
          </a:xfrm>
          <a:prstGeom prst="rect">
            <a:avLst/>
          </a:prstGeom>
        </p:spPr>
      </p:pic>
      <p:pic>
        <p:nvPicPr>
          <p:cNvPr id="76" name="Graphic 75">
            <a:extLst>
              <a:ext uri="{FF2B5EF4-FFF2-40B4-BE49-F238E27FC236}">
                <a16:creationId xmlns:a16="http://schemas.microsoft.com/office/drawing/2014/main" id="{5A877370-591B-5B75-88F7-8BD2170ED4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57848" y="2793338"/>
            <a:ext cx="274320" cy="274320"/>
          </a:xfrm>
          <a:prstGeom prst="rect">
            <a:avLst/>
          </a:prstGeom>
        </p:spPr>
      </p:pic>
      <p:pic>
        <p:nvPicPr>
          <p:cNvPr id="77" name="Graphic 76">
            <a:extLst>
              <a:ext uri="{FF2B5EF4-FFF2-40B4-BE49-F238E27FC236}">
                <a16:creationId xmlns:a16="http://schemas.microsoft.com/office/drawing/2014/main" id="{830F6F3D-79A3-2683-0198-59830648E5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69124" y="2780929"/>
            <a:ext cx="274320" cy="274320"/>
          </a:xfrm>
          <a:prstGeom prst="rect">
            <a:avLst/>
          </a:prstGeom>
        </p:spPr>
      </p:pic>
      <p:pic>
        <p:nvPicPr>
          <p:cNvPr id="78" name="Graphic 77">
            <a:extLst>
              <a:ext uri="{FF2B5EF4-FFF2-40B4-BE49-F238E27FC236}">
                <a16:creationId xmlns:a16="http://schemas.microsoft.com/office/drawing/2014/main" id="{BFFCD137-23FF-9CA8-D39C-D08CA407472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19094" y="2745279"/>
            <a:ext cx="320040" cy="320040"/>
          </a:xfrm>
          <a:prstGeom prst="rect">
            <a:avLst/>
          </a:prstGeom>
        </p:spPr>
      </p:pic>
      <p:sp>
        <p:nvSpPr>
          <p:cNvPr id="79" name="Format Header">
            <a:extLst>
              <a:ext uri="{FF2B5EF4-FFF2-40B4-BE49-F238E27FC236}">
                <a16:creationId xmlns:a16="http://schemas.microsoft.com/office/drawing/2014/main" id="{76C39A3D-18B9-358B-856C-5FFF47F8A728}"/>
              </a:ext>
            </a:extLst>
          </p:cNvPr>
          <p:cNvSpPr/>
          <p:nvPr/>
        </p:nvSpPr>
        <p:spPr>
          <a:xfrm>
            <a:off x="914352" y="1466468"/>
            <a:ext cx="10222992" cy="493776"/>
          </a:xfrm>
          <a:prstGeom prst="roundRect">
            <a:avLst/>
          </a:prstGeom>
          <a:solidFill>
            <a:srgbClr val="0E4652">
              <a:alpha val="93000"/>
            </a:srgbClr>
          </a:solidFill>
          <a:ln w="12700">
            <a:solidFill>
              <a:srgbClr val="B9A06A">
                <a:alpha val="62000"/>
              </a:srgbClr>
            </a:solidFill>
          </a:ln>
        </p:spPr>
        <p:txBody>
          <a:bodyPr wrap="square" lIns="64008" tIns="64008" rIns="64008" bIns="64008" anchor="t"/>
          <a:lstStyle/>
          <a:p>
            <a:endParaRPr lang="en-US" sz="2000">
              <a:latin typeface="Oracle Sans Tab" panose="020B0503020204020204" pitchFamily="34" charset="0"/>
              <a:cs typeface="Oracle Sans Tab" panose="020B0503020204020204" pitchFamily="34" charset="0"/>
            </a:endParaRPr>
          </a:p>
        </p:txBody>
      </p:sp>
      <p:sp>
        <p:nvSpPr>
          <p:cNvPr id="80" name="Native Label">
            <a:extLst>
              <a:ext uri="{FF2B5EF4-FFF2-40B4-BE49-F238E27FC236}">
                <a16:creationId xmlns:a16="http://schemas.microsoft.com/office/drawing/2014/main" id="{35D4D7C8-7970-0B53-06F2-3890E25D1421}"/>
              </a:ext>
            </a:extLst>
          </p:cNvPr>
          <p:cNvSpPr/>
          <p:nvPr/>
        </p:nvSpPr>
        <p:spPr>
          <a:xfrm>
            <a:off x="1279604" y="1555523"/>
            <a:ext cx="2103120" cy="240031"/>
          </a:xfrm>
          <a:prstGeom prst="rect">
            <a:avLst/>
          </a:prstGeom>
          <a:noFill/>
          <a:ln w="12700">
            <a:noFill/>
          </a:ln>
        </p:spPr>
        <p:txBody>
          <a:bodyPr wrap="square" lIns="18288" tIns="18288" rIns="18288" bIns="18288" anchor="ctr"/>
          <a:lstStyle/>
          <a:p>
            <a:pPr algn="l">
              <a:lnSpc>
                <a:spcPct val="94000"/>
              </a:lnSpc>
            </a:pPr>
            <a:r>
              <a:rPr lang="en-US" sz="1600" b="1" dirty="0">
                <a:solidFill>
                  <a:srgbClr val="B9A06A"/>
                </a:solidFill>
                <a:latin typeface="Oracle Sans Tab" panose="020B0503020204020204" pitchFamily="34" charset="0"/>
                <a:cs typeface="Oracle Sans Tab" panose="020B0503020204020204" pitchFamily="34" charset="0"/>
              </a:rPr>
              <a:t>.apx source package</a:t>
            </a:r>
            <a:endParaRPr lang="en-US" sz="1600" dirty="0">
              <a:latin typeface="Oracle Sans Tab" panose="020B0503020204020204" pitchFamily="34" charset="0"/>
              <a:cs typeface="Oracle Sans Tab" panose="020B0503020204020204" pitchFamily="34" charset="0"/>
            </a:endParaRPr>
          </a:p>
        </p:txBody>
      </p:sp>
      <p:sp>
        <p:nvSpPr>
          <p:cNvPr id="81" name="Native Label">
            <a:extLst>
              <a:ext uri="{FF2B5EF4-FFF2-40B4-BE49-F238E27FC236}">
                <a16:creationId xmlns:a16="http://schemas.microsoft.com/office/drawing/2014/main" id="{902C7D97-83CA-5D6B-CCE8-2F1019831325}"/>
              </a:ext>
            </a:extLst>
          </p:cNvPr>
          <p:cNvSpPr/>
          <p:nvPr/>
        </p:nvSpPr>
        <p:spPr>
          <a:xfrm>
            <a:off x="3602180" y="1555523"/>
            <a:ext cx="7132320" cy="222885"/>
          </a:xfrm>
          <a:prstGeom prst="rect">
            <a:avLst/>
          </a:prstGeom>
          <a:noFill/>
          <a:ln w="12700">
            <a:noFill/>
          </a:ln>
        </p:spPr>
        <p:txBody>
          <a:bodyPr wrap="square" lIns="18288" tIns="18288" rIns="18288" bIns="18288" anchor="ctr"/>
          <a:lstStyle/>
          <a:p>
            <a:pPr algn="l">
              <a:lnSpc>
                <a:spcPct val="94000"/>
              </a:lnSpc>
            </a:pPr>
            <a:r>
              <a:rPr lang="en-US" sz="1120" dirty="0">
                <a:solidFill>
                  <a:srgbClr val="C5D8DC"/>
                </a:solidFill>
                <a:latin typeface="Oracle Sans Tab" panose="020B0503020204020204" pitchFamily="34" charset="0"/>
                <a:cs typeface="Oracle Sans Tab" panose="020B0503020204020204" pitchFamily="34" charset="0"/>
              </a:rPr>
              <a:t>Structured application metadata in clear-text, AI-ready .apx source</a:t>
            </a:r>
            <a:endParaRPr lang="en-US" sz="1120" dirty="0">
              <a:latin typeface="Oracle Sans Tab" panose="020B0503020204020204" pitchFamily="34" charset="0"/>
              <a:cs typeface="Oracle Sans Tab" panose="020B0503020204020204" pitchFamily="34" charset="0"/>
            </a:endParaRPr>
          </a:p>
        </p:txBody>
      </p:sp>
      <p:sp>
        <p:nvSpPr>
          <p:cNvPr id="2" name="Footer Placeholder 1">
            <a:extLst>
              <a:ext uri="{FF2B5EF4-FFF2-40B4-BE49-F238E27FC236}">
                <a16:creationId xmlns:a16="http://schemas.microsoft.com/office/drawing/2014/main" id="{993263D1-9427-19C4-E351-85819D7A1AC6}"/>
              </a:ext>
            </a:extLst>
          </p:cNvPr>
          <p:cNvSpPr>
            <a:spLocks noGrp="1"/>
          </p:cNvSpPr>
          <p:nvPr>
            <p:ph type="ftr" sz="quarter" idx="3"/>
          </p:nvPr>
        </p:nvSpPr>
        <p:spPr/>
        <p:txBody>
          <a:bodyPr/>
          <a:lstStyle/>
          <a:p>
            <a:r>
              <a:rPr lang="en-US" dirty="0"/>
              <a:t>Copyright © 2026, Oracle and/or its affiliates</a:t>
            </a:r>
          </a:p>
        </p:txBody>
      </p:sp>
      <p:sp>
        <p:nvSpPr>
          <p:cNvPr id="6" name="Slide Number Placeholder 5">
            <a:extLst>
              <a:ext uri="{FF2B5EF4-FFF2-40B4-BE49-F238E27FC236}">
                <a16:creationId xmlns:a16="http://schemas.microsoft.com/office/drawing/2014/main" id="{E3034FCC-0787-801C-F8D0-EED58A2AEAFF}"/>
              </a:ext>
            </a:extLst>
          </p:cNvPr>
          <p:cNvSpPr>
            <a:spLocks noGrp="1"/>
          </p:cNvSpPr>
          <p:nvPr>
            <p:ph type="sldNum" sz="quarter" idx="4"/>
          </p:nvPr>
        </p:nvSpPr>
        <p:spPr/>
        <p:txBody>
          <a:bodyPr/>
          <a:lstStyle/>
          <a:p>
            <a:fld id="{766B4A5F-AE5C-6B4D-A0D8-689C8C1B0247}" type="slidenum">
              <a:rPr lang="en-US" smtClean="0"/>
              <a:t>16</a:t>
            </a:fld>
            <a:endParaRPr lang="en-US" dirty="0"/>
          </a:p>
        </p:txBody>
      </p:sp>
    </p:spTree>
    <p:extLst>
      <p:ext uri="{BB962C8B-B14F-4D97-AF65-F5344CB8AC3E}">
        <p14:creationId xmlns:p14="http://schemas.microsoft.com/office/powerpoint/2010/main" val="261618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1C732276-BEDD-492B-9F94-2118EE87BFF1}"/>
              </a:ext>
            </a:extLst>
          </p:cNvPr>
          <p:cNvSpPr>
            <a:spLocks noGrp="1"/>
          </p:cNvSpPr>
          <p:nvPr/>
        </p:nvSpPr>
        <p:spPr>
          <a:xfrm>
            <a:off x="566928" y="411480"/>
            <a:ext cx="9052560" cy="347472"/>
          </a:xfrm>
          <a:prstGeom prst="rect">
            <a:avLst/>
          </a:prstGeom>
          <a:noFill/>
          <a:ln w="0">
            <a:solidFill>
              <a:srgbClr val="000000">
                <a:alpha val="0"/>
              </a:srgbClr>
            </a:solidFill>
            <a:prstDash val="solid"/>
          </a:ln>
        </p:spPr>
        <p:txBody>
          <a:bodyPr wrap="square" lIns="0" tIns="0" rIns="0" bIns="0" anchor="t"/>
          <a:lstStyle/>
          <a:p>
            <a:pPr algn="l">
              <a:buNone/>
            </a:pPr>
            <a:r>
              <a:rPr sz="2400" b="1" dirty="0">
                <a:latin typeface="Oracle Sans"/>
                <a:ea typeface="Oracle Sans"/>
                <a:cs typeface="Oracle Sans"/>
              </a:rPr>
              <a:t>Spec-Driven Dev</a:t>
            </a:r>
            <a:r>
              <a:rPr lang="en-US" sz="2400" b="1" dirty="0">
                <a:latin typeface="Oracle Sans"/>
                <a:ea typeface="Oracle Sans"/>
                <a:cs typeface="Oracle Sans"/>
              </a:rPr>
              <a:t>elopment</a:t>
            </a:r>
            <a:endParaRPr sz="2400" b="1" dirty="0">
              <a:latin typeface="Oracle Sans"/>
              <a:ea typeface="Oracle Sans"/>
              <a:cs typeface="Oracle Sans"/>
            </a:endParaRPr>
          </a:p>
        </p:txBody>
      </p:sp>
      <p:sp>
        <p:nvSpPr>
          <p:cNvPr id="5" name="Subtitle">
            <a:extLst>
              <a:ext uri="{FF2B5EF4-FFF2-40B4-BE49-F238E27FC236}">
                <a16:creationId xmlns:a16="http://schemas.microsoft.com/office/drawing/2014/main" id="{1860FEEE-699C-4BA0-8642-478EA98E534C}"/>
              </a:ext>
            </a:extLst>
          </p:cNvPr>
          <p:cNvSpPr>
            <a:spLocks noGrp="1"/>
          </p:cNvSpPr>
          <p:nvPr/>
        </p:nvSpPr>
        <p:spPr>
          <a:xfrm>
            <a:off x="566928" y="804672"/>
            <a:ext cx="9875520" cy="347472"/>
          </a:xfrm>
          <a:prstGeom prst="rect">
            <a:avLst/>
          </a:prstGeom>
          <a:noFill/>
          <a:ln w="0">
            <a:solidFill>
              <a:srgbClr val="000000">
                <a:alpha val="0"/>
              </a:srgbClr>
            </a:solidFill>
            <a:prstDash val="solid"/>
          </a:ln>
        </p:spPr>
        <p:txBody>
          <a:bodyPr wrap="square" lIns="0" tIns="0" rIns="0" bIns="0" anchor="t"/>
          <a:lstStyle/>
          <a:p>
            <a:pPr algn="l">
              <a:buNone/>
            </a:pPr>
            <a:r>
              <a:rPr sz="1600" b="0" dirty="0">
                <a:solidFill>
                  <a:schemeClr val="tx2"/>
                </a:solidFill>
                <a:latin typeface="Oracle Sans"/>
                <a:ea typeface="Oracle Sans"/>
                <a:cs typeface="Oracle Sans"/>
              </a:rPr>
              <a:t>The functional specification becomes the contract before APEX validates and materializes the app.</a:t>
            </a:r>
          </a:p>
        </p:txBody>
      </p:sp>
      <p:sp>
        <p:nvSpPr>
          <p:cNvPr id="10" name="Slide number">
            <a:extLst>
              <a:ext uri="{FF2B5EF4-FFF2-40B4-BE49-F238E27FC236}">
                <a16:creationId xmlns:a16="http://schemas.microsoft.com/office/drawing/2014/main" id="{B21E5F61-D800-461A-86B6-A94DC62E0C81}"/>
              </a:ext>
            </a:extLst>
          </p:cNvPr>
          <p:cNvSpPr>
            <a:spLocks noGrp="1"/>
          </p:cNvSpPr>
          <p:nvPr/>
        </p:nvSpPr>
        <p:spPr>
          <a:xfrm>
            <a:off x="11064240" y="6336792"/>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35</a:t>
            </a:r>
          </a:p>
        </p:txBody>
      </p:sp>
      <p:sp>
        <p:nvSpPr>
          <p:cNvPr id="36" name="Contract Sheet">
            <a:extLst>
              <a:ext uri="{FF2B5EF4-FFF2-40B4-BE49-F238E27FC236}">
                <a16:creationId xmlns:a16="http://schemas.microsoft.com/office/drawing/2014/main" id="{8A9E2911-9C4D-2236-4463-C5BA04B8872F}"/>
              </a:ext>
            </a:extLst>
          </p:cNvPr>
          <p:cNvSpPr/>
          <p:nvPr/>
        </p:nvSpPr>
        <p:spPr>
          <a:xfrm>
            <a:off x="676999" y="2125500"/>
            <a:ext cx="2206194" cy="3195563"/>
          </a:xfrm>
          <a:prstGeom prst="roundRect">
            <a:avLst/>
          </a:prstGeom>
          <a:solidFill>
            <a:srgbClr val="0B3440">
              <a:alpha val="93000"/>
            </a:srgbClr>
          </a:solidFill>
          <a:ln w="12700">
            <a:solidFill>
              <a:srgbClr val="3F9E99">
                <a:alpha val="65000"/>
              </a:srgbClr>
            </a:solid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37" name="Native Label">
            <a:extLst>
              <a:ext uri="{FF2B5EF4-FFF2-40B4-BE49-F238E27FC236}">
                <a16:creationId xmlns:a16="http://schemas.microsoft.com/office/drawing/2014/main" id="{679EC336-24F2-4682-A935-7C51E380DA92}"/>
              </a:ext>
            </a:extLst>
          </p:cNvPr>
          <p:cNvSpPr/>
          <p:nvPr/>
        </p:nvSpPr>
        <p:spPr>
          <a:xfrm>
            <a:off x="796658" y="2406445"/>
            <a:ext cx="2286171" cy="302971"/>
          </a:xfrm>
          <a:prstGeom prst="rect">
            <a:avLst/>
          </a:prstGeom>
          <a:noFill/>
          <a:ln w="12700">
            <a:noFill/>
          </a:ln>
        </p:spPr>
        <p:txBody>
          <a:bodyPr wrap="square" lIns="18288" tIns="18288" rIns="18288" bIns="18288" anchor="ctr"/>
          <a:lstStyle/>
          <a:p>
            <a:pPr algn="l">
              <a:lnSpc>
                <a:spcPct val="94000"/>
              </a:lnSpc>
            </a:pPr>
            <a:r>
              <a:rPr lang="en-US" sz="1400" b="1" dirty="0">
                <a:solidFill>
                  <a:srgbClr val="FFFFFF"/>
                </a:solidFill>
                <a:latin typeface="Oracle Sans Tab" panose="020B0503020204020204" pitchFamily="34" charset="0"/>
                <a:cs typeface="Oracle Sans Tab" panose="020B0503020204020204" pitchFamily="34" charset="0"/>
              </a:rPr>
              <a:t>Functional specification</a:t>
            </a:r>
            <a:endParaRPr lang="en-US" sz="1400" dirty="0">
              <a:latin typeface="Oracle Sans Tab" panose="020B0503020204020204" pitchFamily="34" charset="0"/>
              <a:cs typeface="Oracle Sans Tab" panose="020B0503020204020204" pitchFamily="34" charset="0"/>
            </a:endParaRPr>
          </a:p>
        </p:txBody>
      </p:sp>
      <p:sp>
        <p:nvSpPr>
          <p:cNvPr id="38" name="Spec Row business logic">
            <a:extLst>
              <a:ext uri="{FF2B5EF4-FFF2-40B4-BE49-F238E27FC236}">
                <a16:creationId xmlns:a16="http://schemas.microsoft.com/office/drawing/2014/main" id="{EBF187C0-2FFB-8975-3AA2-930127590AF8}"/>
              </a:ext>
            </a:extLst>
          </p:cNvPr>
          <p:cNvSpPr/>
          <p:nvPr/>
        </p:nvSpPr>
        <p:spPr>
          <a:xfrm>
            <a:off x="951318" y="2911884"/>
            <a:ext cx="1725397" cy="302970"/>
          </a:xfrm>
          <a:prstGeom prst="roundRect">
            <a:avLst/>
          </a:prstGeom>
          <a:solidFill>
            <a:srgbClr val="3B7087"/>
          </a:solidFill>
          <a:ln w="12700">
            <a:solidFill>
              <a:srgbClr val="3B7087">
                <a:alpha val="52000"/>
              </a:srgbClr>
            </a:solidFill>
          </a:ln>
        </p:spPr>
        <p:txBody>
          <a:bodyPr wrap="square" lIns="36576" tIns="36576" rIns="36576" bIns="36576" anchor="ctr"/>
          <a:lstStyle/>
          <a:p>
            <a:pPr>
              <a:lnSpc>
                <a:spcPct val="94000"/>
              </a:lnSpc>
            </a:pPr>
            <a:r>
              <a:rPr lang="en-US" sz="1400" dirty="0">
                <a:latin typeface="Oracle Sans Tab" panose="020B0503020204020204" pitchFamily="34" charset="0"/>
                <a:cs typeface="Oracle Sans Tab" panose="020B0503020204020204" pitchFamily="34" charset="0"/>
              </a:rPr>
              <a:t>Business Logic</a:t>
            </a:r>
          </a:p>
        </p:txBody>
      </p:sp>
      <p:sp>
        <p:nvSpPr>
          <p:cNvPr id="39" name="Spec Row user flows">
            <a:extLst>
              <a:ext uri="{FF2B5EF4-FFF2-40B4-BE49-F238E27FC236}">
                <a16:creationId xmlns:a16="http://schemas.microsoft.com/office/drawing/2014/main" id="{74E20324-3280-328D-A932-AB7641D179D3}"/>
              </a:ext>
            </a:extLst>
          </p:cNvPr>
          <p:cNvSpPr/>
          <p:nvPr/>
        </p:nvSpPr>
        <p:spPr>
          <a:xfrm>
            <a:off x="951318" y="3314372"/>
            <a:ext cx="1725397" cy="300523"/>
          </a:xfrm>
          <a:prstGeom prst="roundRect">
            <a:avLst/>
          </a:prstGeom>
          <a:solidFill>
            <a:srgbClr val="3B7087"/>
          </a:solidFill>
          <a:ln w="12700">
            <a:solidFill>
              <a:srgbClr val="3B7087">
                <a:alpha val="52000"/>
              </a:srgbClr>
            </a:solidFill>
          </a:ln>
        </p:spPr>
        <p:txBody>
          <a:bodyPr wrap="square" lIns="36576" tIns="36576" rIns="36576" bIns="36576" anchor="ctr"/>
          <a:lstStyle/>
          <a:p>
            <a:pPr algn="l">
              <a:lnSpc>
                <a:spcPct val="94000"/>
              </a:lnSpc>
            </a:pPr>
            <a:r>
              <a:rPr lang="en-US" sz="1400" dirty="0">
                <a:latin typeface="Oracle Sans Tab" panose="020B0503020204020204" pitchFamily="34" charset="0"/>
                <a:cs typeface="Oracle Sans Tab" panose="020B0503020204020204" pitchFamily="34" charset="0"/>
              </a:rPr>
              <a:t>U</a:t>
            </a:r>
            <a:r>
              <a:rPr lang="en-US" sz="1400" b="0" dirty="0">
                <a:latin typeface="Oracle Sans Tab" panose="020B0503020204020204" pitchFamily="34" charset="0"/>
                <a:cs typeface="Oracle Sans Tab" panose="020B0503020204020204" pitchFamily="34" charset="0"/>
              </a:rPr>
              <a:t>ser Flows</a:t>
            </a:r>
            <a:endParaRPr lang="en-US" sz="1400" dirty="0">
              <a:latin typeface="Oracle Sans Tab" panose="020B0503020204020204" pitchFamily="34" charset="0"/>
              <a:cs typeface="Oracle Sans Tab" panose="020B0503020204020204" pitchFamily="34" charset="0"/>
            </a:endParaRPr>
          </a:p>
        </p:txBody>
      </p:sp>
      <p:sp>
        <p:nvSpPr>
          <p:cNvPr id="40" name="Spec Row process rules">
            <a:extLst>
              <a:ext uri="{FF2B5EF4-FFF2-40B4-BE49-F238E27FC236}">
                <a16:creationId xmlns:a16="http://schemas.microsoft.com/office/drawing/2014/main" id="{92E945DD-73FD-F0E8-1293-FE94E2D6DD85}"/>
              </a:ext>
            </a:extLst>
          </p:cNvPr>
          <p:cNvSpPr/>
          <p:nvPr/>
        </p:nvSpPr>
        <p:spPr>
          <a:xfrm>
            <a:off x="951318" y="3716860"/>
            <a:ext cx="1725397" cy="302970"/>
          </a:xfrm>
          <a:prstGeom prst="roundRect">
            <a:avLst/>
          </a:prstGeom>
          <a:solidFill>
            <a:srgbClr val="3B7087"/>
          </a:solidFill>
          <a:ln w="12700">
            <a:solidFill>
              <a:srgbClr val="3B7087">
                <a:alpha val="52000"/>
              </a:srgbClr>
            </a:solidFill>
          </a:ln>
        </p:spPr>
        <p:txBody>
          <a:bodyPr wrap="square" lIns="36576" tIns="36576" rIns="36576" bIns="36576" anchor="ctr"/>
          <a:lstStyle/>
          <a:p>
            <a:pPr algn="l">
              <a:lnSpc>
                <a:spcPct val="94000"/>
              </a:lnSpc>
            </a:pPr>
            <a:r>
              <a:rPr lang="en-US" sz="1400" dirty="0">
                <a:latin typeface="Oracle Sans Tab" panose="020B0503020204020204" pitchFamily="34" charset="0"/>
                <a:cs typeface="Oracle Sans Tab" panose="020B0503020204020204" pitchFamily="34" charset="0"/>
              </a:rPr>
              <a:t>P</a:t>
            </a:r>
            <a:r>
              <a:rPr lang="en-US" sz="1400" b="0" dirty="0">
                <a:latin typeface="Oracle Sans Tab" panose="020B0503020204020204" pitchFamily="34" charset="0"/>
                <a:cs typeface="Oracle Sans Tab" panose="020B0503020204020204" pitchFamily="34" charset="0"/>
              </a:rPr>
              <a:t>rocess </a:t>
            </a:r>
            <a:r>
              <a:rPr lang="en-US" sz="1400" dirty="0">
                <a:latin typeface="Oracle Sans Tab" panose="020B0503020204020204" pitchFamily="34" charset="0"/>
                <a:cs typeface="Oracle Sans Tab" panose="020B0503020204020204" pitchFamily="34" charset="0"/>
              </a:rPr>
              <a:t>R</a:t>
            </a:r>
            <a:r>
              <a:rPr lang="en-US" sz="1400" b="0" dirty="0">
                <a:latin typeface="Oracle Sans Tab" panose="020B0503020204020204" pitchFamily="34" charset="0"/>
                <a:cs typeface="Oracle Sans Tab" panose="020B0503020204020204" pitchFamily="34" charset="0"/>
              </a:rPr>
              <a:t>ules</a:t>
            </a:r>
            <a:endParaRPr lang="en-US" sz="1400" dirty="0">
              <a:latin typeface="Oracle Sans Tab" panose="020B0503020204020204" pitchFamily="34" charset="0"/>
              <a:cs typeface="Oracle Sans Tab" panose="020B0503020204020204" pitchFamily="34" charset="0"/>
            </a:endParaRPr>
          </a:p>
        </p:txBody>
      </p:sp>
      <p:sp>
        <p:nvSpPr>
          <p:cNvPr id="41" name="Spec Row personalization">
            <a:extLst>
              <a:ext uri="{FF2B5EF4-FFF2-40B4-BE49-F238E27FC236}">
                <a16:creationId xmlns:a16="http://schemas.microsoft.com/office/drawing/2014/main" id="{B24E2AB4-EFEA-4B17-1589-ED349AC2EB98}"/>
              </a:ext>
            </a:extLst>
          </p:cNvPr>
          <p:cNvSpPr/>
          <p:nvPr/>
        </p:nvSpPr>
        <p:spPr>
          <a:xfrm>
            <a:off x="951318" y="4121795"/>
            <a:ext cx="1725397" cy="302969"/>
          </a:xfrm>
          <a:prstGeom prst="roundRect">
            <a:avLst/>
          </a:prstGeom>
          <a:solidFill>
            <a:srgbClr val="3B7087"/>
          </a:solidFill>
          <a:ln w="12700">
            <a:solidFill>
              <a:srgbClr val="3B7087">
                <a:alpha val="52000"/>
              </a:srgbClr>
            </a:solidFill>
          </a:ln>
        </p:spPr>
        <p:txBody>
          <a:bodyPr wrap="square" lIns="36576" tIns="36576" rIns="36576" bIns="36576" anchor="ctr"/>
          <a:lstStyle/>
          <a:p>
            <a:pPr algn="l">
              <a:lnSpc>
                <a:spcPct val="94000"/>
              </a:lnSpc>
            </a:pPr>
            <a:r>
              <a:rPr lang="en-US" sz="1400" dirty="0">
                <a:latin typeface="Oracle Sans Tab" panose="020B0503020204020204" pitchFamily="34" charset="0"/>
                <a:cs typeface="Oracle Sans Tab" panose="020B0503020204020204" pitchFamily="34" charset="0"/>
              </a:rPr>
              <a:t>P</a:t>
            </a:r>
            <a:r>
              <a:rPr lang="en-US" sz="1400" b="0" dirty="0">
                <a:latin typeface="Oracle Sans Tab" panose="020B0503020204020204" pitchFamily="34" charset="0"/>
                <a:cs typeface="Oracle Sans Tab" panose="020B0503020204020204" pitchFamily="34" charset="0"/>
              </a:rPr>
              <a:t>ersonalization</a:t>
            </a:r>
            <a:endParaRPr lang="en-US" sz="1400" dirty="0">
              <a:latin typeface="Oracle Sans Tab" panose="020B0503020204020204" pitchFamily="34" charset="0"/>
              <a:cs typeface="Oracle Sans Tab" panose="020B0503020204020204" pitchFamily="34" charset="0"/>
            </a:endParaRPr>
          </a:p>
        </p:txBody>
      </p:sp>
      <p:sp>
        <p:nvSpPr>
          <p:cNvPr id="42" name="Contract Stamp">
            <a:extLst>
              <a:ext uri="{FF2B5EF4-FFF2-40B4-BE49-F238E27FC236}">
                <a16:creationId xmlns:a16="http://schemas.microsoft.com/office/drawing/2014/main" id="{E45E7FE0-18B5-84A2-46A4-78C2D5B0DA3D}"/>
              </a:ext>
            </a:extLst>
          </p:cNvPr>
          <p:cNvSpPr/>
          <p:nvPr/>
        </p:nvSpPr>
        <p:spPr>
          <a:xfrm>
            <a:off x="951318" y="4600932"/>
            <a:ext cx="1725397" cy="302969"/>
          </a:xfrm>
          <a:prstGeom prst="roundRect">
            <a:avLst/>
          </a:prstGeom>
          <a:solidFill>
            <a:schemeClr val="accent5">
              <a:alpha val="90000"/>
            </a:schemeClr>
          </a:solidFill>
          <a:ln w="12700">
            <a:noFill/>
          </a:ln>
        </p:spPr>
        <p:txBody>
          <a:bodyPr wrap="square" lIns="18288" tIns="18288" rIns="18288" bIns="18288" anchor="ctr"/>
          <a:lstStyle/>
          <a:p>
            <a:pPr algn="ctr">
              <a:lnSpc>
                <a:spcPct val="94000"/>
              </a:lnSpc>
            </a:pPr>
            <a:r>
              <a:rPr lang="en-US" sz="1200" b="1" dirty="0">
                <a:solidFill>
                  <a:srgbClr val="072C36"/>
                </a:solidFill>
                <a:latin typeface="Oracle Sans Tab" panose="020B0503020204020204" pitchFamily="34" charset="0"/>
                <a:cs typeface="Oracle Sans Tab" panose="020B0503020204020204" pitchFamily="34" charset="0"/>
              </a:rPr>
              <a:t>SOURCE OF TRUTH</a:t>
            </a:r>
            <a:endParaRPr lang="en-US" sz="1200" dirty="0">
              <a:latin typeface="Oracle Sans Tab" panose="020B0503020204020204" pitchFamily="34" charset="0"/>
              <a:cs typeface="Oracle Sans Tab" panose="020B0503020204020204" pitchFamily="34" charset="0"/>
            </a:endParaRPr>
          </a:p>
        </p:txBody>
      </p:sp>
      <p:sp>
        <p:nvSpPr>
          <p:cNvPr id="43" name="Blueprint Artifact">
            <a:extLst>
              <a:ext uri="{FF2B5EF4-FFF2-40B4-BE49-F238E27FC236}">
                <a16:creationId xmlns:a16="http://schemas.microsoft.com/office/drawing/2014/main" id="{F1B38110-DCF1-A64E-0352-6DA70754F43B}"/>
              </a:ext>
            </a:extLst>
          </p:cNvPr>
          <p:cNvSpPr/>
          <p:nvPr/>
        </p:nvSpPr>
        <p:spPr>
          <a:xfrm>
            <a:off x="6324704" y="1627903"/>
            <a:ext cx="2206195" cy="1307592"/>
          </a:xfrm>
          <a:prstGeom prst="roundRect">
            <a:avLst/>
          </a:prstGeom>
          <a:solidFill>
            <a:srgbClr val="0B3440">
              <a:alpha val="93000"/>
            </a:srgbClr>
          </a:solidFill>
          <a:ln w="12700">
            <a:solidFill>
              <a:srgbClr val="6B9AAD">
                <a:alpha val="68000"/>
              </a:srgbClr>
            </a:solid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44" name="Native Label">
            <a:extLst>
              <a:ext uri="{FF2B5EF4-FFF2-40B4-BE49-F238E27FC236}">
                <a16:creationId xmlns:a16="http://schemas.microsoft.com/office/drawing/2014/main" id="{A87453BA-2228-36D9-9403-094465A1EE46}"/>
              </a:ext>
            </a:extLst>
          </p:cNvPr>
          <p:cNvSpPr/>
          <p:nvPr/>
        </p:nvSpPr>
        <p:spPr>
          <a:xfrm>
            <a:off x="6535016" y="1783967"/>
            <a:ext cx="1531725" cy="256032"/>
          </a:xfrm>
          <a:prstGeom prst="rect">
            <a:avLst/>
          </a:prstGeom>
          <a:noFill/>
          <a:ln w="12700">
            <a:noFill/>
          </a:ln>
        </p:spPr>
        <p:txBody>
          <a:bodyPr wrap="square" lIns="18288" tIns="18288" rIns="18288" bIns="18288" anchor="ctr"/>
          <a:lstStyle/>
          <a:p>
            <a:pPr algn="ctr">
              <a:lnSpc>
                <a:spcPct val="94000"/>
              </a:lnSpc>
            </a:pPr>
            <a:r>
              <a:rPr lang="en-US" sz="1400" b="1" dirty="0">
                <a:solidFill>
                  <a:srgbClr val="6B9AAD"/>
                </a:solidFill>
                <a:latin typeface="Oracle Sans Tab" panose="020B0503020204020204" pitchFamily="34" charset="0"/>
                <a:cs typeface="Oracle Sans Tab" panose="020B0503020204020204" pitchFamily="34" charset="0"/>
              </a:rPr>
              <a:t>Blueprint</a:t>
            </a:r>
            <a:endParaRPr lang="en-US" sz="1400" dirty="0">
              <a:latin typeface="Oracle Sans Tab" panose="020B0503020204020204" pitchFamily="34" charset="0"/>
              <a:cs typeface="Oracle Sans Tab" panose="020B0503020204020204" pitchFamily="34" charset="0"/>
            </a:endParaRPr>
          </a:p>
        </p:txBody>
      </p:sp>
      <p:sp>
        <p:nvSpPr>
          <p:cNvPr id="45" name="Native Label">
            <a:extLst>
              <a:ext uri="{FF2B5EF4-FFF2-40B4-BE49-F238E27FC236}">
                <a16:creationId xmlns:a16="http://schemas.microsoft.com/office/drawing/2014/main" id="{54F1A8AE-FBAB-5024-8430-6A842A4B79EA}"/>
              </a:ext>
            </a:extLst>
          </p:cNvPr>
          <p:cNvSpPr/>
          <p:nvPr/>
        </p:nvSpPr>
        <p:spPr>
          <a:xfrm>
            <a:off x="6498295" y="2152536"/>
            <a:ext cx="1894164" cy="609600"/>
          </a:xfrm>
          <a:prstGeom prst="rect">
            <a:avLst/>
          </a:prstGeom>
          <a:noFill/>
          <a:ln w="12700">
            <a:noFill/>
          </a:ln>
        </p:spPr>
        <p:txBody>
          <a:bodyPr wrap="square" lIns="18288" tIns="18288" rIns="18288" bIns="18288" anchor="ctr"/>
          <a:lstStyle/>
          <a:p>
            <a:pPr algn="ctr">
              <a:lnSpc>
                <a:spcPct val="94000"/>
              </a:lnSpc>
            </a:pPr>
            <a:r>
              <a:rPr lang="en-US" sz="1150" b="0" dirty="0">
                <a:solidFill>
                  <a:srgbClr val="C5D8DC"/>
                </a:solidFill>
                <a:latin typeface="Oracle Sans Tab" panose="020B0503020204020204" pitchFamily="34" charset="0"/>
                <a:cs typeface="Oracle Sans Tab" panose="020B0503020204020204" pitchFamily="34" charset="0"/>
              </a:rPr>
              <a:t>Structured Markdown plan
generated from requirements
and schema context</a:t>
            </a:r>
            <a:endParaRPr lang="en-US" sz="1150" dirty="0">
              <a:latin typeface="Oracle Sans Tab" panose="020B0503020204020204" pitchFamily="34" charset="0"/>
              <a:cs typeface="Oracle Sans Tab" panose="020B0503020204020204" pitchFamily="34" charset="0"/>
            </a:endParaRPr>
          </a:p>
        </p:txBody>
      </p:sp>
      <p:cxnSp>
        <p:nvCxnSpPr>
          <p:cNvPr id="46" name="Blueprint to APEXlang">
            <a:extLst>
              <a:ext uri="{FF2B5EF4-FFF2-40B4-BE49-F238E27FC236}">
                <a16:creationId xmlns:a16="http://schemas.microsoft.com/office/drawing/2014/main" id="{D244D6FF-6124-BAC2-8326-3DE12ABAC843}"/>
              </a:ext>
            </a:extLst>
          </p:cNvPr>
          <p:cNvCxnSpPr>
            <a:cxnSpLocks/>
          </p:cNvCxnSpPr>
          <p:nvPr/>
        </p:nvCxnSpPr>
        <p:spPr>
          <a:xfrm>
            <a:off x="8620522" y="2391024"/>
            <a:ext cx="587486" cy="0"/>
          </a:xfrm>
          <a:prstGeom prst="line">
            <a:avLst/>
          </a:prstGeom>
          <a:ln w="60325" cap="rnd">
            <a:solidFill>
              <a:srgbClr val="5B8790"/>
            </a:solidFill>
            <a:tailEnd type="triangle" w="sm" len="sm"/>
          </a:ln>
        </p:spPr>
      </p:cxnSp>
      <p:sp>
        <p:nvSpPr>
          <p:cNvPr id="47" name="APEXlang Artifact">
            <a:extLst>
              <a:ext uri="{FF2B5EF4-FFF2-40B4-BE49-F238E27FC236}">
                <a16:creationId xmlns:a16="http://schemas.microsoft.com/office/drawing/2014/main" id="{E951AD55-26A7-A8B8-E2B0-F9718D1045A0}"/>
              </a:ext>
            </a:extLst>
          </p:cNvPr>
          <p:cNvSpPr/>
          <p:nvPr/>
        </p:nvSpPr>
        <p:spPr>
          <a:xfrm>
            <a:off x="9231440" y="1650790"/>
            <a:ext cx="2322576" cy="1307592"/>
          </a:xfrm>
          <a:prstGeom prst="roundRect">
            <a:avLst/>
          </a:prstGeom>
          <a:solidFill>
            <a:srgbClr val="0B3440">
              <a:alpha val="93000"/>
            </a:srgbClr>
          </a:solidFill>
          <a:ln w="12700">
            <a:solidFill>
              <a:srgbClr val="B9A06A">
                <a:alpha val="68000"/>
              </a:srgbClr>
            </a:solid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48" name="Native Label">
            <a:extLst>
              <a:ext uri="{FF2B5EF4-FFF2-40B4-BE49-F238E27FC236}">
                <a16:creationId xmlns:a16="http://schemas.microsoft.com/office/drawing/2014/main" id="{29E4AEBC-E1B3-7DE0-83A4-01FC2F435494}"/>
              </a:ext>
            </a:extLst>
          </p:cNvPr>
          <p:cNvSpPr/>
          <p:nvPr/>
        </p:nvSpPr>
        <p:spPr>
          <a:xfrm>
            <a:off x="9492991" y="1794461"/>
            <a:ext cx="1737360" cy="256032"/>
          </a:xfrm>
          <a:prstGeom prst="rect">
            <a:avLst/>
          </a:prstGeom>
          <a:noFill/>
          <a:ln w="12700">
            <a:noFill/>
          </a:ln>
        </p:spPr>
        <p:txBody>
          <a:bodyPr wrap="square" lIns="18288" tIns="18288" rIns="18288" bIns="18288" anchor="ctr"/>
          <a:lstStyle/>
          <a:p>
            <a:pPr algn="ctr">
              <a:lnSpc>
                <a:spcPct val="94000"/>
              </a:lnSpc>
            </a:pPr>
            <a:r>
              <a:rPr lang="en-US" sz="1400" b="1" dirty="0">
                <a:solidFill>
                  <a:srgbClr val="B9A06A"/>
                </a:solidFill>
                <a:latin typeface="Oracle Sans Tab" panose="020B0503020204020204" pitchFamily="34" charset="0"/>
                <a:cs typeface="Oracle Sans Tab" panose="020B0503020204020204" pitchFamily="34" charset="0"/>
              </a:rPr>
              <a:t>APEXlang</a:t>
            </a:r>
            <a:endParaRPr lang="en-US" sz="1400" dirty="0">
              <a:latin typeface="Oracle Sans Tab" panose="020B0503020204020204" pitchFamily="34" charset="0"/>
              <a:cs typeface="Oracle Sans Tab" panose="020B0503020204020204" pitchFamily="34" charset="0"/>
            </a:endParaRPr>
          </a:p>
        </p:txBody>
      </p:sp>
      <p:sp>
        <p:nvSpPr>
          <p:cNvPr id="49" name="Native Label">
            <a:extLst>
              <a:ext uri="{FF2B5EF4-FFF2-40B4-BE49-F238E27FC236}">
                <a16:creationId xmlns:a16="http://schemas.microsoft.com/office/drawing/2014/main" id="{3739DC45-219A-6F24-C254-B5C5D55628DC}"/>
              </a:ext>
            </a:extLst>
          </p:cNvPr>
          <p:cNvSpPr/>
          <p:nvPr/>
        </p:nvSpPr>
        <p:spPr>
          <a:xfrm>
            <a:off x="9434288" y="2193860"/>
            <a:ext cx="1956816" cy="546100"/>
          </a:xfrm>
          <a:prstGeom prst="rect">
            <a:avLst/>
          </a:prstGeom>
          <a:noFill/>
          <a:ln w="12700">
            <a:noFill/>
          </a:ln>
        </p:spPr>
        <p:txBody>
          <a:bodyPr wrap="square" lIns="18288" tIns="18288" rIns="18288" bIns="18288" anchor="ctr"/>
          <a:lstStyle/>
          <a:p>
            <a:pPr algn="ctr">
              <a:lnSpc>
                <a:spcPct val="94000"/>
              </a:lnSpc>
            </a:pPr>
            <a:r>
              <a:rPr lang="en-US" sz="1150" b="0" dirty="0">
                <a:solidFill>
                  <a:srgbClr val="C5D8DC"/>
                </a:solidFill>
                <a:latin typeface="Oracle Sans Tab" panose="020B0503020204020204" pitchFamily="34" charset="0"/>
                <a:cs typeface="Oracle Sans Tab" panose="020B0503020204020204" pitchFamily="34" charset="0"/>
              </a:rPr>
              <a:t>Open .apx source for review, validation, import/export, and automation</a:t>
            </a:r>
            <a:endParaRPr lang="en-US" sz="1150" dirty="0">
              <a:latin typeface="Oracle Sans Tab" panose="020B0503020204020204" pitchFamily="34" charset="0"/>
              <a:cs typeface="Oracle Sans Tab" panose="020B0503020204020204" pitchFamily="34" charset="0"/>
            </a:endParaRPr>
          </a:p>
        </p:txBody>
      </p:sp>
      <p:sp>
        <p:nvSpPr>
          <p:cNvPr id="50" name="Card Review before import">
            <a:extLst>
              <a:ext uri="{FF2B5EF4-FFF2-40B4-BE49-F238E27FC236}">
                <a16:creationId xmlns:a16="http://schemas.microsoft.com/office/drawing/2014/main" id="{E3AC9B06-73F9-582E-EEC6-2679CAEF9ED2}"/>
              </a:ext>
            </a:extLst>
          </p:cNvPr>
          <p:cNvSpPr/>
          <p:nvPr/>
        </p:nvSpPr>
        <p:spPr>
          <a:xfrm>
            <a:off x="6324704" y="3493765"/>
            <a:ext cx="2206195" cy="981938"/>
          </a:xfrm>
          <a:prstGeom prst="roundRect">
            <a:avLst/>
          </a:prstGeom>
          <a:solidFill>
            <a:srgbClr val="0B3440">
              <a:alpha val="93000"/>
            </a:srgbClr>
          </a:solidFill>
          <a:ln w="12700">
            <a:solidFill>
              <a:schemeClr val="accent6">
                <a:alpha val="62000"/>
              </a:schemeClr>
            </a:solid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51" name="Card Rule Review before import">
            <a:extLst>
              <a:ext uri="{FF2B5EF4-FFF2-40B4-BE49-F238E27FC236}">
                <a16:creationId xmlns:a16="http://schemas.microsoft.com/office/drawing/2014/main" id="{ACDE2B52-7ECF-0D44-02CA-D47902B9A09A}"/>
              </a:ext>
            </a:extLst>
          </p:cNvPr>
          <p:cNvSpPr/>
          <p:nvPr/>
        </p:nvSpPr>
        <p:spPr>
          <a:xfrm>
            <a:off x="6381476" y="3680085"/>
            <a:ext cx="50426" cy="609600"/>
          </a:xfrm>
          <a:prstGeom prst="rect">
            <a:avLst/>
          </a:prstGeom>
          <a:solidFill>
            <a:schemeClr val="accent6">
              <a:alpha val="82000"/>
            </a:schemeClr>
          </a:solidFill>
          <a:ln w="12700">
            <a:no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52" name="Native Label">
            <a:extLst>
              <a:ext uri="{FF2B5EF4-FFF2-40B4-BE49-F238E27FC236}">
                <a16:creationId xmlns:a16="http://schemas.microsoft.com/office/drawing/2014/main" id="{CD56B9B5-50CA-2A39-3916-E9E63536EF62}"/>
              </a:ext>
            </a:extLst>
          </p:cNvPr>
          <p:cNvSpPr/>
          <p:nvPr/>
        </p:nvSpPr>
        <p:spPr>
          <a:xfrm>
            <a:off x="6542219" y="3615781"/>
            <a:ext cx="1899397" cy="222885"/>
          </a:xfrm>
          <a:prstGeom prst="rect">
            <a:avLst/>
          </a:prstGeom>
          <a:noFill/>
          <a:ln w="12700">
            <a:noFill/>
          </a:ln>
        </p:spPr>
        <p:txBody>
          <a:bodyPr wrap="square" lIns="18288" tIns="18288" rIns="18288" bIns="18288" anchor="ctr"/>
          <a:lstStyle/>
          <a:p>
            <a:pPr algn="l">
              <a:lnSpc>
                <a:spcPct val="94000"/>
              </a:lnSpc>
            </a:pPr>
            <a:r>
              <a:rPr lang="en-US" sz="1300" b="1" dirty="0">
                <a:solidFill>
                  <a:schemeClr val="accent5"/>
                </a:solidFill>
                <a:latin typeface="Oracle Sans Tab" panose="020B0503020204020204" pitchFamily="34" charset="0"/>
                <a:cs typeface="Oracle Sans Tab" panose="020B0503020204020204" pitchFamily="34" charset="0"/>
              </a:rPr>
              <a:t>Review before import</a:t>
            </a:r>
            <a:endParaRPr lang="en-US" sz="1300" dirty="0">
              <a:solidFill>
                <a:schemeClr val="accent5"/>
              </a:solidFill>
              <a:latin typeface="Oracle Sans Tab" panose="020B0503020204020204" pitchFamily="34" charset="0"/>
              <a:cs typeface="Oracle Sans Tab" panose="020B0503020204020204" pitchFamily="34" charset="0"/>
            </a:endParaRPr>
          </a:p>
        </p:txBody>
      </p:sp>
      <p:sp>
        <p:nvSpPr>
          <p:cNvPr id="53" name="Native Label">
            <a:extLst>
              <a:ext uri="{FF2B5EF4-FFF2-40B4-BE49-F238E27FC236}">
                <a16:creationId xmlns:a16="http://schemas.microsoft.com/office/drawing/2014/main" id="{6BF8B0AD-F9F1-1BA4-40D2-BED6C1441A9B}"/>
              </a:ext>
            </a:extLst>
          </p:cNvPr>
          <p:cNvSpPr/>
          <p:nvPr/>
        </p:nvSpPr>
        <p:spPr>
          <a:xfrm>
            <a:off x="6531702" y="3884134"/>
            <a:ext cx="1899397" cy="546100"/>
          </a:xfrm>
          <a:prstGeom prst="rect">
            <a:avLst/>
          </a:prstGeom>
          <a:noFill/>
          <a:ln w="12700">
            <a:noFill/>
          </a:ln>
        </p:spPr>
        <p:txBody>
          <a:bodyPr wrap="square" lIns="18288" tIns="18288" rIns="18288" bIns="18288" anchor="t"/>
          <a:lstStyle/>
          <a:p>
            <a:pPr algn="l">
              <a:lnSpc>
                <a:spcPct val="94000"/>
              </a:lnSpc>
            </a:pPr>
            <a:r>
              <a:rPr lang="en-US" sz="1150" b="0" dirty="0">
                <a:solidFill>
                  <a:srgbClr val="C5D8DC"/>
                </a:solidFill>
                <a:latin typeface="Oracle Sans Tab" panose="020B0503020204020204" pitchFamily="34" charset="0"/>
                <a:cs typeface="Oracle Sans Tab" panose="020B0503020204020204" pitchFamily="34" charset="0"/>
              </a:rPr>
              <a:t>Inspect the Blueprint before APEX materializes application metadata.</a:t>
            </a:r>
            <a:endParaRPr lang="en-US" sz="1150" dirty="0">
              <a:latin typeface="Oracle Sans Tab" panose="020B0503020204020204" pitchFamily="34" charset="0"/>
              <a:cs typeface="Oracle Sans Tab" panose="020B0503020204020204" pitchFamily="34" charset="0"/>
            </a:endParaRPr>
          </a:p>
        </p:txBody>
      </p:sp>
      <p:sp>
        <p:nvSpPr>
          <p:cNvPr id="54" name="Card Controlled source path">
            <a:extLst>
              <a:ext uri="{FF2B5EF4-FFF2-40B4-BE49-F238E27FC236}">
                <a16:creationId xmlns:a16="http://schemas.microsoft.com/office/drawing/2014/main" id="{D6C2DF06-F505-A628-A8CC-03DB6A193401}"/>
              </a:ext>
            </a:extLst>
          </p:cNvPr>
          <p:cNvSpPr/>
          <p:nvPr/>
        </p:nvSpPr>
        <p:spPr>
          <a:xfrm>
            <a:off x="9208008" y="3519018"/>
            <a:ext cx="2322576" cy="981938"/>
          </a:xfrm>
          <a:prstGeom prst="roundRect">
            <a:avLst/>
          </a:prstGeom>
          <a:solidFill>
            <a:srgbClr val="0B3440">
              <a:alpha val="93000"/>
            </a:srgbClr>
          </a:solidFill>
          <a:ln w="12700">
            <a:solidFill>
              <a:srgbClr val="789E86">
                <a:alpha val="62000"/>
              </a:srgbClr>
            </a:solid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55" name="Card Rule Controlled source path">
            <a:extLst>
              <a:ext uri="{FF2B5EF4-FFF2-40B4-BE49-F238E27FC236}">
                <a16:creationId xmlns:a16="http://schemas.microsoft.com/office/drawing/2014/main" id="{5920963A-0638-19E9-760F-10B2A79BBD32}"/>
              </a:ext>
            </a:extLst>
          </p:cNvPr>
          <p:cNvSpPr/>
          <p:nvPr/>
        </p:nvSpPr>
        <p:spPr>
          <a:xfrm>
            <a:off x="9355688" y="3705338"/>
            <a:ext cx="54864" cy="609600"/>
          </a:xfrm>
          <a:prstGeom prst="rect">
            <a:avLst/>
          </a:prstGeom>
          <a:solidFill>
            <a:srgbClr val="789E86">
              <a:alpha val="82000"/>
            </a:srgbClr>
          </a:solidFill>
          <a:ln w="12700">
            <a:no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56" name="Native Label">
            <a:extLst>
              <a:ext uri="{FF2B5EF4-FFF2-40B4-BE49-F238E27FC236}">
                <a16:creationId xmlns:a16="http://schemas.microsoft.com/office/drawing/2014/main" id="{77D4A6A1-06D4-5DC9-E516-A4F7A1241D7F}"/>
              </a:ext>
            </a:extLst>
          </p:cNvPr>
          <p:cNvSpPr/>
          <p:nvPr/>
        </p:nvSpPr>
        <p:spPr>
          <a:xfrm>
            <a:off x="9500616" y="3628746"/>
            <a:ext cx="2066544" cy="219456"/>
          </a:xfrm>
          <a:prstGeom prst="rect">
            <a:avLst/>
          </a:prstGeom>
          <a:noFill/>
          <a:ln w="12700">
            <a:noFill/>
          </a:ln>
        </p:spPr>
        <p:txBody>
          <a:bodyPr wrap="square" lIns="18288" tIns="18288" rIns="18288" bIns="18288" anchor="ctr"/>
          <a:lstStyle/>
          <a:p>
            <a:pPr algn="l">
              <a:lnSpc>
                <a:spcPct val="94000"/>
              </a:lnSpc>
            </a:pPr>
            <a:r>
              <a:rPr lang="en-US" sz="1200" b="1" dirty="0">
                <a:solidFill>
                  <a:srgbClr val="789E86"/>
                </a:solidFill>
                <a:latin typeface="Oracle Sans Tab" panose="020B0503020204020204" pitchFamily="34" charset="0"/>
                <a:cs typeface="Oracle Sans Tab" panose="020B0503020204020204" pitchFamily="34" charset="0"/>
              </a:rPr>
              <a:t>Controlled source path</a:t>
            </a:r>
            <a:endParaRPr lang="en-US" sz="1200" dirty="0">
              <a:latin typeface="Oracle Sans Tab" panose="020B0503020204020204" pitchFamily="34" charset="0"/>
              <a:cs typeface="Oracle Sans Tab" panose="020B0503020204020204" pitchFamily="34" charset="0"/>
            </a:endParaRPr>
          </a:p>
        </p:txBody>
      </p:sp>
      <p:sp>
        <p:nvSpPr>
          <p:cNvPr id="57" name="Native Label">
            <a:extLst>
              <a:ext uri="{FF2B5EF4-FFF2-40B4-BE49-F238E27FC236}">
                <a16:creationId xmlns:a16="http://schemas.microsoft.com/office/drawing/2014/main" id="{DA050BF1-4705-7F2C-C838-14DDACA6EA04}"/>
              </a:ext>
            </a:extLst>
          </p:cNvPr>
          <p:cNvSpPr/>
          <p:nvPr/>
        </p:nvSpPr>
        <p:spPr>
          <a:xfrm>
            <a:off x="9500616" y="3903066"/>
            <a:ext cx="2066544" cy="546100"/>
          </a:xfrm>
          <a:prstGeom prst="rect">
            <a:avLst/>
          </a:prstGeom>
          <a:noFill/>
          <a:ln w="12700">
            <a:noFill/>
          </a:ln>
        </p:spPr>
        <p:txBody>
          <a:bodyPr wrap="square" lIns="18288" tIns="18288" rIns="18288" bIns="18288" anchor="t"/>
          <a:lstStyle/>
          <a:p>
            <a:pPr algn="l">
              <a:lnSpc>
                <a:spcPct val="94000"/>
              </a:lnSpc>
            </a:pPr>
            <a:r>
              <a:rPr lang="en-US" sz="1150" b="0" dirty="0">
                <a:solidFill>
                  <a:srgbClr val="C5D8DC"/>
                </a:solidFill>
                <a:latin typeface="Oracle Sans Tab" panose="020B0503020204020204" pitchFamily="34" charset="0"/>
                <a:cs typeface="Oracle Sans Tab" panose="020B0503020204020204" pitchFamily="34" charset="0"/>
              </a:rPr>
              <a:t>Blueprint bootstraps the app; APEXlang supports ongoing source-based delivery.</a:t>
            </a:r>
            <a:endParaRPr lang="en-US" sz="1150" dirty="0">
              <a:latin typeface="Oracle Sans Tab" panose="020B0503020204020204" pitchFamily="34" charset="0"/>
              <a:cs typeface="Oracle Sans Tab" panose="020B0503020204020204" pitchFamily="34" charset="0"/>
            </a:endParaRPr>
          </a:p>
        </p:txBody>
      </p:sp>
      <p:sp>
        <p:nvSpPr>
          <p:cNvPr id="58" name="Contract Sheet">
            <a:extLst>
              <a:ext uri="{FF2B5EF4-FFF2-40B4-BE49-F238E27FC236}">
                <a16:creationId xmlns:a16="http://schemas.microsoft.com/office/drawing/2014/main" id="{BE19C901-00F4-B50B-8E3B-2F784CFD3AA9}"/>
              </a:ext>
            </a:extLst>
          </p:cNvPr>
          <p:cNvSpPr/>
          <p:nvPr/>
        </p:nvSpPr>
        <p:spPr>
          <a:xfrm>
            <a:off x="3372683" y="1624689"/>
            <a:ext cx="2206195" cy="1795622"/>
          </a:xfrm>
          <a:prstGeom prst="roundRect">
            <a:avLst/>
          </a:prstGeom>
          <a:solidFill>
            <a:srgbClr val="0B3440">
              <a:alpha val="93000"/>
            </a:srgbClr>
          </a:solidFill>
          <a:ln w="12700">
            <a:solidFill>
              <a:srgbClr val="3F9E99">
                <a:alpha val="65000"/>
              </a:srgbClr>
            </a:solidFill>
          </a:ln>
        </p:spPr>
        <p:txBody>
          <a:bodyPr wrap="square" lIns="64008" tIns="64008" rIns="64008" bIns="64008" anchor="t"/>
          <a:lstStyle/>
          <a:p>
            <a:endParaRPr lang="en-US">
              <a:latin typeface="Oracle Sans Tab" panose="020B0503020204020204" pitchFamily="34" charset="0"/>
              <a:cs typeface="Oracle Sans Tab" panose="020B0503020204020204" pitchFamily="34" charset="0"/>
            </a:endParaRPr>
          </a:p>
        </p:txBody>
      </p:sp>
      <p:sp>
        <p:nvSpPr>
          <p:cNvPr id="59" name="Native Label">
            <a:extLst>
              <a:ext uri="{FF2B5EF4-FFF2-40B4-BE49-F238E27FC236}">
                <a16:creationId xmlns:a16="http://schemas.microsoft.com/office/drawing/2014/main" id="{78D0ED10-C13C-3534-EA78-1674870B8B37}"/>
              </a:ext>
            </a:extLst>
          </p:cNvPr>
          <p:cNvSpPr/>
          <p:nvPr/>
        </p:nvSpPr>
        <p:spPr>
          <a:xfrm>
            <a:off x="3637858" y="1721211"/>
            <a:ext cx="1783206" cy="302971"/>
          </a:xfrm>
          <a:prstGeom prst="rect">
            <a:avLst/>
          </a:prstGeom>
          <a:noFill/>
          <a:ln w="12700">
            <a:noFill/>
          </a:ln>
        </p:spPr>
        <p:txBody>
          <a:bodyPr wrap="square" lIns="18288" tIns="18288" rIns="18288" bIns="18288" anchor="ctr"/>
          <a:lstStyle/>
          <a:p>
            <a:pPr algn="l">
              <a:lnSpc>
                <a:spcPct val="94000"/>
              </a:lnSpc>
            </a:pPr>
            <a:r>
              <a:rPr lang="en-US" sz="1400" b="1" dirty="0">
                <a:solidFill>
                  <a:srgbClr val="FFFFFF"/>
                </a:solidFill>
                <a:latin typeface="Oracle Sans Tab" panose="020B0503020204020204" pitchFamily="34" charset="0"/>
                <a:cs typeface="Oracle Sans Tab" panose="020B0503020204020204" pitchFamily="34" charset="0"/>
              </a:rPr>
              <a:t>Schema Metadata</a:t>
            </a:r>
            <a:endParaRPr lang="en-US" sz="1400" dirty="0">
              <a:latin typeface="Oracle Sans Tab" panose="020B0503020204020204" pitchFamily="34" charset="0"/>
              <a:cs typeface="Oracle Sans Tab" panose="020B0503020204020204" pitchFamily="34" charset="0"/>
            </a:endParaRPr>
          </a:p>
        </p:txBody>
      </p:sp>
      <p:sp>
        <p:nvSpPr>
          <p:cNvPr id="60" name="Spec Row business logic">
            <a:extLst>
              <a:ext uri="{FF2B5EF4-FFF2-40B4-BE49-F238E27FC236}">
                <a16:creationId xmlns:a16="http://schemas.microsoft.com/office/drawing/2014/main" id="{8F999BF0-841A-03EE-8C3A-E97D2549567B}"/>
              </a:ext>
            </a:extLst>
          </p:cNvPr>
          <p:cNvSpPr/>
          <p:nvPr/>
        </p:nvSpPr>
        <p:spPr>
          <a:xfrm>
            <a:off x="3647003" y="2066944"/>
            <a:ext cx="1532603" cy="302970"/>
          </a:xfrm>
          <a:prstGeom prst="roundRect">
            <a:avLst/>
          </a:prstGeom>
          <a:solidFill>
            <a:srgbClr val="3B7087"/>
          </a:solidFill>
          <a:ln w="12700">
            <a:solidFill>
              <a:srgbClr val="3B7087">
                <a:alpha val="52000"/>
              </a:srgbClr>
            </a:solidFill>
          </a:ln>
        </p:spPr>
        <p:txBody>
          <a:bodyPr wrap="square" lIns="36576" tIns="36576" rIns="36576" bIns="36576" anchor="ctr"/>
          <a:lstStyle/>
          <a:p>
            <a:pPr>
              <a:lnSpc>
                <a:spcPct val="94000"/>
              </a:lnSpc>
            </a:pPr>
            <a:r>
              <a:rPr lang="en-US" sz="1400" dirty="0">
                <a:latin typeface="Oracle Sans Tab" panose="020B0503020204020204" pitchFamily="34" charset="0"/>
                <a:cs typeface="Oracle Sans Tab" panose="020B0503020204020204" pitchFamily="34" charset="0"/>
              </a:rPr>
              <a:t>Tables</a:t>
            </a:r>
          </a:p>
        </p:txBody>
      </p:sp>
      <p:sp>
        <p:nvSpPr>
          <p:cNvPr id="61" name="Spec Row user flows">
            <a:extLst>
              <a:ext uri="{FF2B5EF4-FFF2-40B4-BE49-F238E27FC236}">
                <a16:creationId xmlns:a16="http://schemas.microsoft.com/office/drawing/2014/main" id="{6E8264B8-2726-405D-340F-E602A78808AF}"/>
              </a:ext>
            </a:extLst>
          </p:cNvPr>
          <p:cNvSpPr/>
          <p:nvPr/>
        </p:nvSpPr>
        <p:spPr>
          <a:xfrm>
            <a:off x="3647003" y="2469432"/>
            <a:ext cx="1532603" cy="302970"/>
          </a:xfrm>
          <a:prstGeom prst="roundRect">
            <a:avLst/>
          </a:prstGeom>
          <a:solidFill>
            <a:srgbClr val="3B7087"/>
          </a:solidFill>
          <a:ln w="12700">
            <a:solidFill>
              <a:srgbClr val="3B7087">
                <a:alpha val="52000"/>
              </a:srgbClr>
            </a:solidFill>
          </a:ln>
        </p:spPr>
        <p:txBody>
          <a:bodyPr wrap="square" lIns="36576" tIns="36576" rIns="36576" bIns="36576" anchor="ctr"/>
          <a:lstStyle/>
          <a:p>
            <a:pPr algn="l">
              <a:lnSpc>
                <a:spcPct val="94000"/>
              </a:lnSpc>
            </a:pPr>
            <a:r>
              <a:rPr lang="en-US" sz="1400" dirty="0">
                <a:latin typeface="Oracle Sans Tab" panose="020B0503020204020204" pitchFamily="34" charset="0"/>
                <a:cs typeface="Oracle Sans Tab" panose="020B0503020204020204" pitchFamily="34" charset="0"/>
              </a:rPr>
              <a:t>Views</a:t>
            </a:r>
          </a:p>
        </p:txBody>
      </p:sp>
      <p:sp>
        <p:nvSpPr>
          <p:cNvPr id="62" name="Spec Row process rules">
            <a:extLst>
              <a:ext uri="{FF2B5EF4-FFF2-40B4-BE49-F238E27FC236}">
                <a16:creationId xmlns:a16="http://schemas.microsoft.com/office/drawing/2014/main" id="{143D1379-DF77-B883-B5F2-DF8E0E1C9383}"/>
              </a:ext>
            </a:extLst>
          </p:cNvPr>
          <p:cNvSpPr/>
          <p:nvPr/>
        </p:nvSpPr>
        <p:spPr>
          <a:xfrm>
            <a:off x="3647003" y="2871920"/>
            <a:ext cx="1532603" cy="302970"/>
          </a:xfrm>
          <a:prstGeom prst="roundRect">
            <a:avLst/>
          </a:prstGeom>
          <a:solidFill>
            <a:srgbClr val="3B7087"/>
          </a:solidFill>
          <a:ln w="12700">
            <a:solidFill>
              <a:srgbClr val="3B7087">
                <a:alpha val="52000"/>
              </a:srgbClr>
            </a:solidFill>
          </a:ln>
        </p:spPr>
        <p:txBody>
          <a:bodyPr wrap="square" lIns="36576" tIns="36576" rIns="36576" bIns="36576" anchor="ctr"/>
          <a:lstStyle/>
          <a:p>
            <a:pPr algn="l">
              <a:lnSpc>
                <a:spcPct val="94000"/>
              </a:lnSpc>
            </a:pPr>
            <a:r>
              <a:rPr lang="en-US" sz="1400" dirty="0">
                <a:latin typeface="Oracle Sans Tab" panose="020B0503020204020204" pitchFamily="34" charset="0"/>
                <a:cs typeface="Oracle Sans Tab" panose="020B0503020204020204" pitchFamily="34" charset="0"/>
              </a:rPr>
              <a:t>Constraints</a:t>
            </a:r>
          </a:p>
        </p:txBody>
      </p:sp>
      <p:sp>
        <p:nvSpPr>
          <p:cNvPr id="63" name="Plus 62">
            <a:extLst>
              <a:ext uri="{FF2B5EF4-FFF2-40B4-BE49-F238E27FC236}">
                <a16:creationId xmlns:a16="http://schemas.microsoft.com/office/drawing/2014/main" id="{7CBA1D7E-A613-AEEF-F622-441D29145D81}"/>
              </a:ext>
            </a:extLst>
          </p:cNvPr>
          <p:cNvSpPr/>
          <p:nvPr/>
        </p:nvSpPr>
        <p:spPr>
          <a:xfrm>
            <a:off x="3219201" y="3450269"/>
            <a:ext cx="503517" cy="475488"/>
          </a:xfrm>
          <a:prstGeom prst="mathPlus">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racle Sans Tab" panose="020B0503020204020204" pitchFamily="34" charset="0"/>
              <a:cs typeface="Oracle Sans Tab" panose="020B0503020204020204" pitchFamily="34" charset="0"/>
            </a:endParaRPr>
          </a:p>
        </p:txBody>
      </p:sp>
      <p:cxnSp>
        <p:nvCxnSpPr>
          <p:cNvPr id="64" name="Blueprint to APEXlang">
            <a:extLst>
              <a:ext uri="{FF2B5EF4-FFF2-40B4-BE49-F238E27FC236}">
                <a16:creationId xmlns:a16="http://schemas.microsoft.com/office/drawing/2014/main" id="{A39A7DAF-0E8B-3B99-C520-8FF713A1652A}"/>
              </a:ext>
            </a:extLst>
          </p:cNvPr>
          <p:cNvCxnSpPr>
            <a:cxnSpLocks/>
          </p:cNvCxnSpPr>
          <p:nvPr/>
        </p:nvCxnSpPr>
        <p:spPr>
          <a:xfrm>
            <a:off x="5668889" y="2411072"/>
            <a:ext cx="587486" cy="0"/>
          </a:xfrm>
          <a:prstGeom prst="line">
            <a:avLst/>
          </a:prstGeom>
          <a:ln w="60325" cap="rnd">
            <a:solidFill>
              <a:srgbClr val="5B8790"/>
            </a:solidFill>
            <a:tailEnd type="triangle" w="sm" len="sm"/>
          </a:ln>
        </p:spPr>
      </p:cxnSp>
      <p:sp>
        <p:nvSpPr>
          <p:cNvPr id="65" name="Contract Sheet">
            <a:extLst>
              <a:ext uri="{FF2B5EF4-FFF2-40B4-BE49-F238E27FC236}">
                <a16:creationId xmlns:a16="http://schemas.microsoft.com/office/drawing/2014/main" id="{4B938694-7608-0FF6-863A-D0DF84B718DC}"/>
              </a:ext>
            </a:extLst>
          </p:cNvPr>
          <p:cNvSpPr/>
          <p:nvPr/>
        </p:nvSpPr>
        <p:spPr>
          <a:xfrm>
            <a:off x="3377186" y="3937666"/>
            <a:ext cx="2206195" cy="1795622"/>
          </a:xfrm>
          <a:prstGeom prst="roundRect">
            <a:avLst/>
          </a:prstGeom>
          <a:solidFill>
            <a:srgbClr val="0B3440">
              <a:alpha val="93000"/>
            </a:srgbClr>
          </a:solidFill>
          <a:ln w="12700">
            <a:solidFill>
              <a:srgbClr val="3F9E99">
                <a:alpha val="65000"/>
              </a:srgbClr>
            </a:solidFill>
          </a:ln>
        </p:spPr>
        <p:txBody>
          <a:bodyPr wrap="square" lIns="64008" tIns="64008" rIns="64008" bIns="64008" anchor="t"/>
          <a:lstStyle/>
          <a:p>
            <a:endParaRPr lang="en-US" dirty="0">
              <a:latin typeface="Oracle Sans Tab" panose="020B0503020204020204" pitchFamily="34" charset="0"/>
              <a:cs typeface="Oracle Sans Tab" panose="020B0503020204020204" pitchFamily="34" charset="0"/>
            </a:endParaRPr>
          </a:p>
        </p:txBody>
      </p:sp>
      <p:sp>
        <p:nvSpPr>
          <p:cNvPr id="66" name="Native Label">
            <a:extLst>
              <a:ext uri="{FF2B5EF4-FFF2-40B4-BE49-F238E27FC236}">
                <a16:creationId xmlns:a16="http://schemas.microsoft.com/office/drawing/2014/main" id="{7837529D-66E5-BEE0-0CEF-A86CE41DB5F5}"/>
              </a:ext>
            </a:extLst>
          </p:cNvPr>
          <p:cNvSpPr/>
          <p:nvPr/>
        </p:nvSpPr>
        <p:spPr>
          <a:xfrm>
            <a:off x="3659813" y="4100118"/>
            <a:ext cx="1550891" cy="302971"/>
          </a:xfrm>
          <a:prstGeom prst="rect">
            <a:avLst/>
          </a:prstGeom>
          <a:noFill/>
          <a:ln w="12700">
            <a:noFill/>
          </a:ln>
        </p:spPr>
        <p:txBody>
          <a:bodyPr wrap="square" lIns="18288" tIns="18288" rIns="18288" bIns="18288" anchor="ctr"/>
          <a:lstStyle/>
          <a:p>
            <a:pPr algn="l">
              <a:lnSpc>
                <a:spcPct val="94000"/>
              </a:lnSpc>
            </a:pPr>
            <a:r>
              <a:rPr lang="en-US" sz="1400" b="1" dirty="0">
                <a:solidFill>
                  <a:srgbClr val="FFFFFF"/>
                </a:solidFill>
                <a:latin typeface="Oracle Sans Tab" panose="020B0503020204020204" pitchFamily="34" charset="0"/>
                <a:cs typeface="Oracle Sans Tab" panose="020B0503020204020204" pitchFamily="34" charset="0"/>
              </a:rPr>
              <a:t>System Prompt</a:t>
            </a:r>
            <a:endParaRPr lang="en-US" sz="1400" dirty="0">
              <a:latin typeface="Oracle Sans Tab" panose="020B0503020204020204" pitchFamily="34" charset="0"/>
              <a:cs typeface="Oracle Sans Tab" panose="020B0503020204020204" pitchFamily="34" charset="0"/>
            </a:endParaRPr>
          </a:p>
        </p:txBody>
      </p:sp>
      <p:sp>
        <p:nvSpPr>
          <p:cNvPr id="67" name="TextBox 66">
            <a:extLst>
              <a:ext uri="{FF2B5EF4-FFF2-40B4-BE49-F238E27FC236}">
                <a16:creationId xmlns:a16="http://schemas.microsoft.com/office/drawing/2014/main" id="{ABA98E36-E640-69E2-0C48-1256CCF15137}"/>
              </a:ext>
            </a:extLst>
          </p:cNvPr>
          <p:cNvSpPr txBox="1"/>
          <p:nvPr/>
        </p:nvSpPr>
        <p:spPr>
          <a:xfrm>
            <a:off x="3570272" y="4371401"/>
            <a:ext cx="1850792" cy="1259191"/>
          </a:xfrm>
          <a:prstGeom prst="rect">
            <a:avLst/>
          </a:prstGeom>
          <a:noFill/>
        </p:spPr>
        <p:txBody>
          <a:bodyPr wrap="square">
            <a:spAutoFit/>
          </a:bodyPr>
          <a:lstStyle/>
          <a:p>
            <a:pPr>
              <a:lnSpc>
                <a:spcPct val="94000"/>
              </a:lnSpc>
            </a:pPr>
            <a:r>
              <a:rPr lang="en-US" sz="1150" dirty="0">
                <a:solidFill>
                  <a:srgbClr val="C5D8DC"/>
                </a:solidFill>
                <a:latin typeface="Oracle Sans Tab" panose="020B0503020204020204" pitchFamily="34" charset="0"/>
                <a:cs typeface="Oracle Sans Tab" panose="020B0503020204020204" pitchFamily="34" charset="0"/>
              </a:rPr>
              <a:t>A deterministic system prompt that instructs an LLM to generate Oracle APEX application blueprints from functional requirements and schema metadata.</a:t>
            </a:r>
          </a:p>
        </p:txBody>
      </p:sp>
      <p:sp>
        <p:nvSpPr>
          <p:cNvPr id="68" name="Plus 67">
            <a:extLst>
              <a:ext uri="{FF2B5EF4-FFF2-40B4-BE49-F238E27FC236}">
                <a16:creationId xmlns:a16="http://schemas.microsoft.com/office/drawing/2014/main" id="{055081D7-1BDD-4971-7141-B8FA2AB0CC8B}"/>
              </a:ext>
            </a:extLst>
          </p:cNvPr>
          <p:cNvSpPr/>
          <p:nvPr/>
        </p:nvSpPr>
        <p:spPr>
          <a:xfrm>
            <a:off x="3219201" y="3463073"/>
            <a:ext cx="503517" cy="475488"/>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racle Sans Tab" panose="020B0503020204020204" pitchFamily="34" charset="0"/>
              <a:cs typeface="Oracle Sans Tab" panose="020B0503020204020204" pitchFamily="34" charset="0"/>
            </a:endParaRPr>
          </a:p>
        </p:txBody>
      </p:sp>
      <p:sp>
        <p:nvSpPr>
          <p:cNvPr id="2" name="Footer Placeholder 1">
            <a:extLst>
              <a:ext uri="{FF2B5EF4-FFF2-40B4-BE49-F238E27FC236}">
                <a16:creationId xmlns:a16="http://schemas.microsoft.com/office/drawing/2014/main" id="{9DBE43AE-23D5-52C3-393F-A98FA1827542}"/>
              </a:ext>
            </a:extLst>
          </p:cNvPr>
          <p:cNvSpPr>
            <a:spLocks noGrp="1"/>
          </p:cNvSpPr>
          <p:nvPr>
            <p:ph type="ftr" sz="quarter" idx="3"/>
          </p:nvPr>
        </p:nvSpPr>
        <p:spPr/>
        <p:txBody>
          <a:bodyPr/>
          <a:lstStyle/>
          <a:p>
            <a:r>
              <a:rPr lang="en-US"/>
              <a:t>Copyright © 2026, Oracle and/or its affiliates</a:t>
            </a:r>
            <a:endParaRPr lang="en-US" dirty="0"/>
          </a:p>
        </p:txBody>
      </p:sp>
      <p:sp>
        <p:nvSpPr>
          <p:cNvPr id="6" name="Slide Number Placeholder 5">
            <a:extLst>
              <a:ext uri="{FF2B5EF4-FFF2-40B4-BE49-F238E27FC236}">
                <a16:creationId xmlns:a16="http://schemas.microsoft.com/office/drawing/2014/main" id="{B85473F9-0516-9252-C105-A0B0B0D724DF}"/>
              </a:ext>
            </a:extLst>
          </p:cNvPr>
          <p:cNvSpPr>
            <a:spLocks noGrp="1"/>
          </p:cNvSpPr>
          <p:nvPr>
            <p:ph type="sldNum" sz="quarter" idx="4"/>
          </p:nvPr>
        </p:nvSpPr>
        <p:spPr/>
        <p:txBody>
          <a:bodyPr/>
          <a:lstStyle/>
          <a:p>
            <a:fld id="{766B4A5F-AE5C-6B4D-A0D8-689C8C1B0247}" type="slidenum">
              <a:rPr lang="en-US" smtClean="0"/>
              <a:t>17</a:t>
            </a:fld>
            <a:endParaRPr lang="en-US" dirty="0"/>
          </a:p>
        </p:txBody>
      </p:sp>
    </p:spTree>
    <p:extLst>
      <p:ext uri="{BB962C8B-B14F-4D97-AF65-F5344CB8AC3E}">
        <p14:creationId xmlns:p14="http://schemas.microsoft.com/office/powerpoint/2010/main" val="7310881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animBg="1"/>
      <p:bldP spid="39" grpId="0" animBg="1"/>
      <p:bldP spid="40" grpId="0" animBg="1"/>
      <p:bldP spid="41" grpId="0" animBg="1"/>
      <p:bldP spid="42" grpId="0" animBg="1"/>
      <p:bldP spid="43" grpId="0" animBg="1"/>
      <p:bldP spid="44" grpId="0"/>
      <p:bldP spid="45" grpId="0"/>
      <p:bldP spid="47" grpId="0" animBg="1"/>
      <p:bldP spid="48" grpId="0"/>
      <p:bldP spid="49" grpId="0"/>
      <p:bldP spid="50" grpId="0" animBg="1"/>
      <p:bldP spid="51" grpId="0" animBg="1"/>
      <p:bldP spid="52" grpId="0"/>
      <p:bldP spid="53" grpId="0"/>
      <p:bldP spid="54" grpId="0" animBg="1"/>
      <p:bldP spid="55" grpId="0" animBg="1"/>
      <p:bldP spid="56" grpId="0"/>
      <p:bldP spid="57" grpId="0"/>
      <p:bldP spid="58" grpId="0" animBg="1"/>
      <p:bldP spid="59" grpId="0"/>
      <p:bldP spid="60" grpId="0" animBg="1"/>
      <p:bldP spid="61" grpId="0" animBg="1"/>
      <p:bldP spid="62" grpId="0" animBg="1"/>
      <p:bldP spid="63" grpId="0" animBg="1"/>
      <p:bldP spid="65" grpId="0" animBg="1"/>
      <p:bldP spid="66" grpId="0"/>
      <p:bldP spid="66" grpId="1"/>
      <p:bldP spid="67" grpId="0"/>
      <p:bldP spid="6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22E2D394-2818-492C-B11F-9DD1FDE15A16}"/>
              </a:ext>
            </a:extLst>
          </p:cNvPr>
          <p:cNvSpPr>
            <a:spLocks noGrp="1"/>
          </p:cNvSpPr>
          <p:nvPr/>
        </p:nvSpPr>
        <p:spPr>
          <a:xfrm>
            <a:off x="566928" y="411480"/>
            <a:ext cx="9052560" cy="347472"/>
          </a:xfrm>
          <a:prstGeom prst="rect">
            <a:avLst/>
          </a:prstGeom>
          <a:noFill/>
          <a:ln w="0">
            <a:solidFill>
              <a:srgbClr val="000000">
                <a:alpha val="0"/>
              </a:srgbClr>
            </a:solidFill>
            <a:prstDash val="solid"/>
          </a:ln>
        </p:spPr>
        <p:txBody>
          <a:bodyPr wrap="square" lIns="0" tIns="0" rIns="0" bIns="0" anchor="t"/>
          <a:lstStyle/>
          <a:p>
            <a:pPr algn="l">
              <a:buNone/>
            </a:pPr>
            <a:endParaRPr sz="2300" b="1" dirty="0">
              <a:latin typeface="Oracle Sans"/>
              <a:ea typeface="Oracle Sans"/>
              <a:cs typeface="Oracle Sans"/>
            </a:endParaRPr>
          </a:p>
        </p:txBody>
      </p:sp>
      <p:sp>
        <p:nvSpPr>
          <p:cNvPr id="5" name="Subtitle">
            <a:extLst>
              <a:ext uri="{FF2B5EF4-FFF2-40B4-BE49-F238E27FC236}">
                <a16:creationId xmlns:a16="http://schemas.microsoft.com/office/drawing/2014/main" id="{1F20E481-4142-4141-98A3-8077B4C6B7D5}"/>
              </a:ext>
            </a:extLst>
          </p:cNvPr>
          <p:cNvSpPr>
            <a:spLocks noGrp="1"/>
          </p:cNvSpPr>
          <p:nvPr/>
        </p:nvSpPr>
        <p:spPr>
          <a:xfrm>
            <a:off x="625265" y="845063"/>
            <a:ext cx="9875520" cy="347472"/>
          </a:xfrm>
          <a:prstGeom prst="rect">
            <a:avLst/>
          </a:prstGeom>
          <a:noFill/>
          <a:ln w="0">
            <a:solidFill>
              <a:srgbClr val="000000">
                <a:alpha val="0"/>
              </a:srgbClr>
            </a:solidFill>
            <a:prstDash val="solid"/>
          </a:ln>
        </p:spPr>
        <p:txBody>
          <a:bodyPr wrap="square" lIns="0" tIns="0" rIns="0" bIns="0" anchor="t"/>
          <a:lstStyle/>
          <a:p>
            <a:pPr algn="l">
              <a:buNone/>
            </a:pPr>
            <a:r>
              <a:rPr sz="1600" b="0" dirty="0">
                <a:solidFill>
                  <a:schemeClr val="tx2"/>
                </a:solidFill>
                <a:latin typeface="Oracle Sans"/>
                <a:ea typeface="Oracle Sans"/>
                <a:cs typeface="Oracle Sans"/>
              </a:rPr>
              <a:t>Natural language becomes visible, editable, native Interactive Report settings.</a:t>
            </a:r>
          </a:p>
        </p:txBody>
      </p:sp>
      <p:sp>
        <p:nvSpPr>
          <p:cNvPr id="10" name="Slide number">
            <a:extLst>
              <a:ext uri="{FF2B5EF4-FFF2-40B4-BE49-F238E27FC236}">
                <a16:creationId xmlns:a16="http://schemas.microsoft.com/office/drawing/2014/main" id="{DA3E2F1A-A50D-4C43-AEF4-30A4022DCA60}"/>
              </a:ext>
            </a:extLst>
          </p:cNvPr>
          <p:cNvSpPr>
            <a:spLocks noGrp="1"/>
          </p:cNvSpPr>
          <p:nvPr/>
        </p:nvSpPr>
        <p:spPr>
          <a:xfrm>
            <a:off x="11064240" y="6336792"/>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41</a:t>
            </a:r>
          </a:p>
        </p:txBody>
      </p:sp>
      <p:sp>
        <p:nvSpPr>
          <p:cNvPr id="101" name="Shape 7">
            <a:extLst>
              <a:ext uri="{FF2B5EF4-FFF2-40B4-BE49-F238E27FC236}">
                <a16:creationId xmlns:a16="http://schemas.microsoft.com/office/drawing/2014/main" id="{92E80E52-FE98-FD91-BFBE-824B556EC8E2}"/>
              </a:ext>
            </a:extLst>
          </p:cNvPr>
          <p:cNvSpPr/>
          <p:nvPr/>
        </p:nvSpPr>
        <p:spPr>
          <a:xfrm>
            <a:off x="1041248" y="1181427"/>
            <a:ext cx="10179746" cy="451430"/>
          </a:xfrm>
          <a:prstGeom prst="roundRect">
            <a:avLst>
              <a:gd name="adj" fmla="val 15217"/>
            </a:avLst>
          </a:prstGeom>
          <a:solidFill>
            <a:srgbClr val="0B4651">
              <a:alpha val="90000"/>
            </a:srgbClr>
          </a:solidFill>
          <a:ln w="13970">
            <a:noFill/>
            <a:prstDash val="solid"/>
          </a:ln>
        </p:spPr>
        <p:txBody>
          <a:bodyPr/>
          <a:lstStyle/>
          <a:p>
            <a:pPr rtl="0"/>
            <a:endParaRPr lang="en-US" dirty="0">
              <a:solidFill>
                <a:srgbClr val="2A2F2F"/>
              </a:solidFill>
              <a:latin typeface="Oracle Sans" panose="020B0503020204020204" pitchFamily="34" charset="0"/>
              <a:cs typeface="Oracle Sans" panose="020B0503020204020204" pitchFamily="34" charset="0"/>
            </a:endParaRPr>
          </a:p>
        </p:txBody>
      </p:sp>
      <p:sp>
        <p:nvSpPr>
          <p:cNvPr id="102" name="Text 8">
            <a:extLst>
              <a:ext uri="{FF2B5EF4-FFF2-40B4-BE49-F238E27FC236}">
                <a16:creationId xmlns:a16="http://schemas.microsoft.com/office/drawing/2014/main" id="{CF82EFC4-C720-2370-3333-D46B191A1C19}"/>
              </a:ext>
            </a:extLst>
          </p:cNvPr>
          <p:cNvSpPr txBox="1"/>
          <p:nvPr/>
        </p:nvSpPr>
        <p:spPr>
          <a:xfrm>
            <a:off x="1587135" y="1302026"/>
            <a:ext cx="9624726" cy="234166"/>
          </a:xfrm>
          <a:prstGeom prst="rect">
            <a:avLst/>
          </a:prstGeom>
          <a:noFill/>
          <a:ln/>
        </p:spPr>
        <p:txBody>
          <a:bodyPr wrap="square" lIns="254" tIns="254" rIns="254" bIns="254" rtlCol="0" anchor="ctr">
            <a:noAutofit/>
          </a:bodyPr>
          <a:lstStyle/>
          <a:p>
            <a:pPr algn="ctr" rtl="0"/>
            <a:r>
              <a:rPr lang="en-US" sz="1400" b="1" dirty="0">
                <a:solidFill>
                  <a:srgbClr val="F7FAFA"/>
                </a:solidFill>
                <a:latin typeface="Oracle Sans" panose="020B0503020204020204" pitchFamily="34" charset="0"/>
                <a:ea typeface="Aptos" pitchFamily="34" charset="-122"/>
                <a:cs typeface="Oracle Sans" panose="020B0503020204020204" pitchFamily="34" charset="0"/>
              </a:rPr>
              <a:t>Plain language queries becomes visible standard Interactive Report settings, not a separate reporting artifact</a:t>
            </a:r>
            <a:endParaRPr lang="en-US" sz="1400" dirty="0">
              <a:solidFill>
                <a:srgbClr val="2A2F2F"/>
              </a:solidFill>
              <a:latin typeface="Oracle Sans" panose="020B0503020204020204" pitchFamily="34" charset="0"/>
              <a:cs typeface="Oracle Sans" panose="020B0503020204020204" pitchFamily="34" charset="0"/>
            </a:endParaRPr>
          </a:p>
        </p:txBody>
      </p:sp>
      <p:sp>
        <p:nvSpPr>
          <p:cNvPr id="103" name="Shape 9">
            <a:extLst>
              <a:ext uri="{FF2B5EF4-FFF2-40B4-BE49-F238E27FC236}">
                <a16:creationId xmlns:a16="http://schemas.microsoft.com/office/drawing/2014/main" id="{F52988A6-9F30-0EF9-5610-824BCCDF6F03}"/>
              </a:ext>
            </a:extLst>
          </p:cNvPr>
          <p:cNvSpPr/>
          <p:nvPr/>
        </p:nvSpPr>
        <p:spPr>
          <a:xfrm>
            <a:off x="984149" y="1761101"/>
            <a:ext cx="6135108" cy="4522131"/>
          </a:xfrm>
          <a:prstGeom prst="roundRect">
            <a:avLst>
              <a:gd name="adj" fmla="val 5288"/>
            </a:avLst>
          </a:prstGeom>
          <a:solidFill>
            <a:srgbClr val="083D47">
              <a:alpha val="90000"/>
            </a:srgbClr>
          </a:solidFill>
          <a:ln w="15875">
            <a:no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04" name="Shape 10">
            <a:extLst>
              <a:ext uri="{FF2B5EF4-FFF2-40B4-BE49-F238E27FC236}">
                <a16:creationId xmlns:a16="http://schemas.microsoft.com/office/drawing/2014/main" id="{48597CAA-69BD-D387-27DE-C967A975AA79}"/>
              </a:ext>
            </a:extLst>
          </p:cNvPr>
          <p:cNvSpPr/>
          <p:nvPr/>
        </p:nvSpPr>
        <p:spPr>
          <a:xfrm>
            <a:off x="1378053" y="1979694"/>
            <a:ext cx="5166360" cy="530352"/>
          </a:xfrm>
          <a:prstGeom prst="rect">
            <a:avLst/>
          </a:prstGeom>
          <a:solidFill>
            <a:srgbClr val="5C6767">
              <a:alpha val="40000"/>
            </a:srgbClr>
          </a:solidFill>
          <a:ln w="13335">
            <a:no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05" name="Text 11">
            <a:extLst>
              <a:ext uri="{FF2B5EF4-FFF2-40B4-BE49-F238E27FC236}">
                <a16:creationId xmlns:a16="http://schemas.microsoft.com/office/drawing/2014/main" id="{03094F50-5313-4A63-EC95-A47E50F4C32F}"/>
              </a:ext>
            </a:extLst>
          </p:cNvPr>
          <p:cNvSpPr txBox="1"/>
          <p:nvPr/>
        </p:nvSpPr>
        <p:spPr>
          <a:xfrm>
            <a:off x="2305585" y="2112303"/>
            <a:ext cx="3311296" cy="274320"/>
          </a:xfrm>
          <a:prstGeom prst="rect">
            <a:avLst/>
          </a:prstGeom>
          <a:noFill/>
          <a:ln/>
        </p:spPr>
        <p:txBody>
          <a:bodyPr wrap="square" lIns="254" tIns="254" rIns="254" bIns="254" rtlCol="0" anchor="ctr">
            <a:normAutofit/>
          </a:bodyPr>
          <a:lstStyle/>
          <a:p>
            <a:pPr algn="ctr" rtl="0"/>
            <a:r>
              <a:rPr lang="en-US" sz="1400" b="1" dirty="0">
                <a:solidFill>
                  <a:schemeClr val="tx2"/>
                </a:solidFill>
                <a:latin typeface="Oracle Sans" panose="020B0503020204020204" pitchFamily="34" charset="0"/>
                <a:ea typeface="Aptos" pitchFamily="34" charset="-122"/>
                <a:cs typeface="Oracle Sans" panose="020B0503020204020204" pitchFamily="34" charset="0"/>
              </a:rPr>
              <a:t>Ask the report in plain language</a:t>
            </a:r>
            <a:endParaRPr lang="en-US" sz="1400" dirty="0">
              <a:solidFill>
                <a:schemeClr val="tx2"/>
              </a:solidFill>
              <a:latin typeface="Oracle Sans" panose="020B0503020204020204" pitchFamily="34" charset="0"/>
              <a:cs typeface="Oracle Sans" panose="020B0503020204020204" pitchFamily="34" charset="0"/>
            </a:endParaRPr>
          </a:p>
        </p:txBody>
      </p:sp>
      <p:sp>
        <p:nvSpPr>
          <p:cNvPr id="106" name="Shape 14">
            <a:extLst>
              <a:ext uri="{FF2B5EF4-FFF2-40B4-BE49-F238E27FC236}">
                <a16:creationId xmlns:a16="http://schemas.microsoft.com/office/drawing/2014/main" id="{6A90E5F3-A845-A6CE-11F6-52DC1E19064B}"/>
              </a:ext>
            </a:extLst>
          </p:cNvPr>
          <p:cNvSpPr/>
          <p:nvPr/>
        </p:nvSpPr>
        <p:spPr>
          <a:xfrm>
            <a:off x="1434539" y="2713821"/>
            <a:ext cx="731520" cy="274320"/>
          </a:xfrm>
          <a:prstGeom prst="roundRect">
            <a:avLst>
              <a:gd name="adj" fmla="val 19355"/>
            </a:avLst>
          </a:prstGeom>
          <a:solidFill>
            <a:schemeClr val="accent2"/>
          </a:solidFill>
          <a:ln w="12700">
            <a:noFill/>
            <a:prstDash val="solid"/>
          </a:ln>
        </p:spPr>
        <p:txBody>
          <a:bodyPr/>
          <a:lstStyle/>
          <a:p>
            <a:pPr rtl="0"/>
            <a:endParaRPr lang="en-US" sz="1000">
              <a:solidFill>
                <a:srgbClr val="2A2F2F"/>
              </a:solidFill>
              <a:latin typeface="Oracle Sans" panose="020B0503020204020204" pitchFamily="34" charset="0"/>
              <a:cs typeface="Oracle Sans" panose="020B0503020204020204" pitchFamily="34" charset="0"/>
            </a:endParaRPr>
          </a:p>
        </p:txBody>
      </p:sp>
      <p:pic>
        <p:nvPicPr>
          <p:cNvPr id="107" name="Image 2" descr="preencoded.png">
            <a:extLst>
              <a:ext uri="{FF2B5EF4-FFF2-40B4-BE49-F238E27FC236}">
                <a16:creationId xmlns:a16="http://schemas.microsoft.com/office/drawing/2014/main" id="{6BBA5EBF-8F84-DC0E-B5DF-FF84749F2225}"/>
              </a:ext>
            </a:extLst>
          </p:cNvPr>
          <p:cNvPicPr>
            <a:picLocks noChangeAspect="1"/>
          </p:cNvPicPr>
          <p:nvPr/>
        </p:nvPicPr>
        <p:blipFill>
          <a:blip r:embed="rId3"/>
          <a:stretch>
            <a:fillRect/>
          </a:stretch>
        </p:blipFill>
        <p:spPr>
          <a:xfrm>
            <a:off x="1556972" y="2808527"/>
            <a:ext cx="146304" cy="146304"/>
          </a:xfrm>
          <a:prstGeom prst="rect">
            <a:avLst/>
          </a:prstGeom>
        </p:spPr>
      </p:pic>
      <p:sp>
        <p:nvSpPr>
          <p:cNvPr id="108" name="Text 15">
            <a:extLst>
              <a:ext uri="{FF2B5EF4-FFF2-40B4-BE49-F238E27FC236}">
                <a16:creationId xmlns:a16="http://schemas.microsoft.com/office/drawing/2014/main" id="{30DE97F4-0652-F525-D8C0-8235E5B974F3}"/>
              </a:ext>
            </a:extLst>
          </p:cNvPr>
          <p:cNvSpPr txBox="1"/>
          <p:nvPr/>
        </p:nvSpPr>
        <p:spPr>
          <a:xfrm>
            <a:off x="1561605" y="2677887"/>
            <a:ext cx="680425" cy="343106"/>
          </a:xfrm>
          <a:prstGeom prst="rect">
            <a:avLst/>
          </a:prstGeom>
          <a:noFill/>
          <a:ln/>
        </p:spPr>
        <p:txBody>
          <a:bodyPr wrap="square" lIns="254" tIns="254" rIns="254" bIns="254" rtlCol="0" anchor="ctr">
            <a:normAutofit/>
          </a:bodyPr>
          <a:lstStyle/>
          <a:p>
            <a:pPr algn="ctr" rtl="0"/>
            <a:r>
              <a:rPr lang="en-US" sz="1000" b="1" dirty="0">
                <a:solidFill>
                  <a:srgbClr val="052F38"/>
                </a:solidFill>
                <a:latin typeface="Oracle Sans" panose="020B0503020204020204" pitchFamily="34" charset="0"/>
                <a:ea typeface="Aptos" pitchFamily="34" charset="-122"/>
                <a:cs typeface="Oracle Sans" panose="020B0503020204020204" pitchFamily="34" charset="0"/>
              </a:rPr>
              <a:t>filter</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09" name="Shape 16">
            <a:extLst>
              <a:ext uri="{FF2B5EF4-FFF2-40B4-BE49-F238E27FC236}">
                <a16:creationId xmlns:a16="http://schemas.microsoft.com/office/drawing/2014/main" id="{62EB2CA4-9873-EE51-7993-8B453E867C46}"/>
              </a:ext>
            </a:extLst>
          </p:cNvPr>
          <p:cNvSpPr/>
          <p:nvPr/>
        </p:nvSpPr>
        <p:spPr>
          <a:xfrm>
            <a:off x="2247999" y="2713821"/>
            <a:ext cx="731520" cy="274320"/>
          </a:xfrm>
          <a:prstGeom prst="roundRect">
            <a:avLst>
              <a:gd name="adj" fmla="val 19355"/>
            </a:avLst>
          </a:prstGeom>
          <a:solidFill>
            <a:srgbClr val="C7A35A"/>
          </a:solidFill>
          <a:ln w="12700">
            <a:solidFill>
              <a:srgbClr val="C7A35A">
                <a:alpha val="0"/>
              </a:srgbClr>
            </a:solidFill>
            <a:prstDash val="solid"/>
          </a:ln>
        </p:spPr>
        <p:txBody>
          <a:bodyPr/>
          <a:lstStyle/>
          <a:p>
            <a:pPr rtl="0"/>
            <a:endParaRPr lang="en-US" sz="1000">
              <a:solidFill>
                <a:srgbClr val="2A2F2F"/>
              </a:solidFill>
              <a:latin typeface="Oracle Sans" panose="020B0503020204020204" pitchFamily="34" charset="0"/>
              <a:cs typeface="Oracle Sans" panose="020B0503020204020204" pitchFamily="34" charset="0"/>
            </a:endParaRPr>
          </a:p>
        </p:txBody>
      </p:sp>
      <p:pic>
        <p:nvPicPr>
          <p:cNvPr id="110" name="Image 3" descr="preencoded.png">
            <a:extLst>
              <a:ext uri="{FF2B5EF4-FFF2-40B4-BE49-F238E27FC236}">
                <a16:creationId xmlns:a16="http://schemas.microsoft.com/office/drawing/2014/main" id="{3194799C-2CF9-4681-A5BE-6814E1C54FA8}"/>
              </a:ext>
            </a:extLst>
          </p:cNvPr>
          <p:cNvPicPr>
            <a:picLocks noChangeAspect="1"/>
          </p:cNvPicPr>
          <p:nvPr/>
        </p:nvPicPr>
        <p:blipFill>
          <a:blip r:embed="rId4"/>
          <a:stretch>
            <a:fillRect/>
          </a:stretch>
        </p:blipFill>
        <p:spPr>
          <a:xfrm>
            <a:off x="2297401" y="2782401"/>
            <a:ext cx="146304" cy="146304"/>
          </a:xfrm>
          <a:prstGeom prst="rect">
            <a:avLst/>
          </a:prstGeom>
        </p:spPr>
      </p:pic>
      <p:sp>
        <p:nvSpPr>
          <p:cNvPr id="111" name="Text 17">
            <a:extLst>
              <a:ext uri="{FF2B5EF4-FFF2-40B4-BE49-F238E27FC236}">
                <a16:creationId xmlns:a16="http://schemas.microsoft.com/office/drawing/2014/main" id="{2DE02EAC-3A16-0CC3-E285-109B389D6005}"/>
              </a:ext>
            </a:extLst>
          </p:cNvPr>
          <p:cNvSpPr txBox="1"/>
          <p:nvPr/>
        </p:nvSpPr>
        <p:spPr>
          <a:xfrm>
            <a:off x="2409680" y="2750397"/>
            <a:ext cx="329184" cy="201168"/>
          </a:xfrm>
          <a:prstGeom prst="rect">
            <a:avLst/>
          </a:prstGeom>
          <a:noFill/>
          <a:ln/>
        </p:spPr>
        <p:txBody>
          <a:bodyPr wrap="square" lIns="254" tIns="254" rIns="254" bIns="254" rtlCol="0" anchor="ctr">
            <a:normAutofit/>
          </a:bodyPr>
          <a:lstStyle/>
          <a:p>
            <a:pPr algn="ctr" rtl="0"/>
            <a:r>
              <a:rPr lang="en-US" sz="1000" b="1" dirty="0">
                <a:solidFill>
                  <a:srgbClr val="052F38"/>
                </a:solidFill>
                <a:latin typeface="Oracle Sans" panose="020B0503020204020204" pitchFamily="34" charset="0"/>
                <a:ea typeface="Aptos" pitchFamily="34" charset="-122"/>
                <a:cs typeface="Oracle Sans" panose="020B0503020204020204" pitchFamily="34" charset="0"/>
              </a:rPr>
              <a:t>sort</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12" name="Shape 18">
            <a:extLst>
              <a:ext uri="{FF2B5EF4-FFF2-40B4-BE49-F238E27FC236}">
                <a16:creationId xmlns:a16="http://schemas.microsoft.com/office/drawing/2014/main" id="{1B9627F1-8B00-10BA-3E0E-1D71D7A8ABCA}"/>
              </a:ext>
            </a:extLst>
          </p:cNvPr>
          <p:cNvSpPr/>
          <p:nvPr/>
        </p:nvSpPr>
        <p:spPr>
          <a:xfrm>
            <a:off x="3067277" y="2713821"/>
            <a:ext cx="731520" cy="274320"/>
          </a:xfrm>
          <a:prstGeom prst="roundRect">
            <a:avLst>
              <a:gd name="adj" fmla="val 19355"/>
            </a:avLst>
          </a:prstGeom>
          <a:solidFill>
            <a:srgbClr val="39A7A0"/>
          </a:solidFill>
          <a:ln w="12700">
            <a:solidFill>
              <a:srgbClr val="39A7A0">
                <a:alpha val="0"/>
              </a:srgbClr>
            </a:solidFill>
            <a:prstDash val="solid"/>
          </a:ln>
        </p:spPr>
        <p:txBody>
          <a:bodyPr/>
          <a:lstStyle/>
          <a:p>
            <a:pPr rtl="0"/>
            <a:endParaRPr lang="en-US" sz="1000">
              <a:solidFill>
                <a:srgbClr val="2A2F2F"/>
              </a:solidFill>
              <a:latin typeface="Oracle Sans" panose="020B0503020204020204" pitchFamily="34" charset="0"/>
              <a:cs typeface="Oracle Sans" panose="020B0503020204020204" pitchFamily="34" charset="0"/>
            </a:endParaRPr>
          </a:p>
        </p:txBody>
      </p:sp>
      <p:pic>
        <p:nvPicPr>
          <p:cNvPr id="113" name="Image 4" descr="preencoded.png">
            <a:extLst>
              <a:ext uri="{FF2B5EF4-FFF2-40B4-BE49-F238E27FC236}">
                <a16:creationId xmlns:a16="http://schemas.microsoft.com/office/drawing/2014/main" id="{30CE89E7-1DF9-AA24-3D42-522D5B0E9A58}"/>
              </a:ext>
            </a:extLst>
          </p:cNvPr>
          <p:cNvPicPr>
            <a:picLocks noChangeAspect="1"/>
          </p:cNvPicPr>
          <p:nvPr/>
        </p:nvPicPr>
        <p:blipFill>
          <a:blip r:embed="rId5"/>
          <a:stretch>
            <a:fillRect/>
          </a:stretch>
        </p:blipFill>
        <p:spPr>
          <a:xfrm>
            <a:off x="3126796" y="2782401"/>
            <a:ext cx="146304" cy="146304"/>
          </a:xfrm>
          <a:prstGeom prst="rect">
            <a:avLst/>
          </a:prstGeom>
        </p:spPr>
      </p:pic>
      <p:sp>
        <p:nvSpPr>
          <p:cNvPr id="114" name="Text 19">
            <a:extLst>
              <a:ext uri="{FF2B5EF4-FFF2-40B4-BE49-F238E27FC236}">
                <a16:creationId xmlns:a16="http://schemas.microsoft.com/office/drawing/2014/main" id="{3AA64E64-C885-9F88-08A9-BCEF1E4C6EFE}"/>
              </a:ext>
            </a:extLst>
          </p:cNvPr>
          <p:cNvSpPr txBox="1"/>
          <p:nvPr/>
        </p:nvSpPr>
        <p:spPr>
          <a:xfrm>
            <a:off x="3265660" y="2739765"/>
            <a:ext cx="384048" cy="201168"/>
          </a:xfrm>
          <a:prstGeom prst="rect">
            <a:avLst/>
          </a:prstGeom>
          <a:noFill/>
          <a:ln/>
        </p:spPr>
        <p:txBody>
          <a:bodyPr wrap="square" lIns="254" tIns="254" rIns="254" bIns="254" rtlCol="0" anchor="ctr">
            <a:normAutofit/>
          </a:bodyPr>
          <a:lstStyle/>
          <a:p>
            <a:pPr algn="ctr" rtl="0"/>
            <a:r>
              <a:rPr lang="en-US" sz="1000" b="1" dirty="0">
                <a:solidFill>
                  <a:srgbClr val="052F38"/>
                </a:solidFill>
                <a:latin typeface="Oracle Sans" panose="020B0503020204020204" pitchFamily="34" charset="0"/>
                <a:ea typeface="Aptos" pitchFamily="34" charset="-122"/>
                <a:cs typeface="Oracle Sans" panose="020B0503020204020204" pitchFamily="34" charset="0"/>
              </a:rPr>
              <a:t>pivot</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15" name="Shape 20">
            <a:extLst>
              <a:ext uri="{FF2B5EF4-FFF2-40B4-BE49-F238E27FC236}">
                <a16:creationId xmlns:a16="http://schemas.microsoft.com/office/drawing/2014/main" id="{11816048-9C48-3E86-E548-3332CD43C66D}"/>
              </a:ext>
            </a:extLst>
          </p:cNvPr>
          <p:cNvSpPr/>
          <p:nvPr/>
        </p:nvSpPr>
        <p:spPr>
          <a:xfrm>
            <a:off x="3879313" y="2713821"/>
            <a:ext cx="731520" cy="274320"/>
          </a:xfrm>
          <a:prstGeom prst="roundRect">
            <a:avLst>
              <a:gd name="adj" fmla="val 19355"/>
            </a:avLst>
          </a:prstGeom>
          <a:solidFill>
            <a:srgbClr val="7AA7B9"/>
          </a:solidFill>
          <a:ln w="12700">
            <a:solidFill>
              <a:srgbClr val="7AA7B9">
                <a:alpha val="0"/>
              </a:srgbClr>
            </a:solidFill>
            <a:prstDash val="solid"/>
          </a:ln>
        </p:spPr>
        <p:txBody>
          <a:bodyPr/>
          <a:lstStyle/>
          <a:p>
            <a:pPr rtl="0"/>
            <a:endParaRPr lang="en-US" sz="1000">
              <a:solidFill>
                <a:srgbClr val="2A2F2F"/>
              </a:solidFill>
              <a:latin typeface="Oracle Sans" panose="020B0503020204020204" pitchFamily="34" charset="0"/>
              <a:cs typeface="Oracle Sans" panose="020B0503020204020204" pitchFamily="34" charset="0"/>
            </a:endParaRPr>
          </a:p>
        </p:txBody>
      </p:sp>
      <p:pic>
        <p:nvPicPr>
          <p:cNvPr id="116" name="Image 5" descr="preencoded.png">
            <a:extLst>
              <a:ext uri="{FF2B5EF4-FFF2-40B4-BE49-F238E27FC236}">
                <a16:creationId xmlns:a16="http://schemas.microsoft.com/office/drawing/2014/main" id="{980BDE63-F666-FC7A-8705-E4ADAC9D06CE}"/>
              </a:ext>
            </a:extLst>
          </p:cNvPr>
          <p:cNvPicPr>
            <a:picLocks noChangeAspect="1"/>
          </p:cNvPicPr>
          <p:nvPr/>
        </p:nvPicPr>
        <p:blipFill>
          <a:blip r:embed="rId6"/>
          <a:stretch>
            <a:fillRect/>
          </a:stretch>
        </p:blipFill>
        <p:spPr>
          <a:xfrm>
            <a:off x="3952465" y="2782401"/>
            <a:ext cx="146304" cy="146304"/>
          </a:xfrm>
          <a:prstGeom prst="rect">
            <a:avLst/>
          </a:prstGeom>
        </p:spPr>
      </p:pic>
      <p:sp>
        <p:nvSpPr>
          <p:cNvPr id="117" name="Text 21">
            <a:extLst>
              <a:ext uri="{FF2B5EF4-FFF2-40B4-BE49-F238E27FC236}">
                <a16:creationId xmlns:a16="http://schemas.microsoft.com/office/drawing/2014/main" id="{FB3E01F2-ED35-3A58-8D0A-CAC0CCA77B74}"/>
              </a:ext>
            </a:extLst>
          </p:cNvPr>
          <p:cNvSpPr txBox="1"/>
          <p:nvPr/>
        </p:nvSpPr>
        <p:spPr>
          <a:xfrm>
            <a:off x="4112592" y="2755713"/>
            <a:ext cx="384048" cy="201168"/>
          </a:xfrm>
          <a:prstGeom prst="rect">
            <a:avLst/>
          </a:prstGeom>
          <a:noFill/>
          <a:ln/>
        </p:spPr>
        <p:txBody>
          <a:bodyPr wrap="square" lIns="254" tIns="254" rIns="254" bIns="254" rtlCol="0" anchor="ctr">
            <a:normAutofit/>
          </a:bodyPr>
          <a:lstStyle/>
          <a:p>
            <a:pPr algn="ctr" rtl="0"/>
            <a:r>
              <a:rPr lang="en-US" sz="1000" b="1" dirty="0">
                <a:solidFill>
                  <a:srgbClr val="052F38"/>
                </a:solidFill>
                <a:latin typeface="Oracle Sans" panose="020B0503020204020204" pitchFamily="34" charset="0"/>
                <a:ea typeface="Aptos" pitchFamily="34" charset="-122"/>
                <a:cs typeface="Oracle Sans" panose="020B0503020204020204" pitchFamily="34" charset="0"/>
              </a:rPr>
              <a:t>chart</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18" name="Shape 22">
            <a:extLst>
              <a:ext uri="{FF2B5EF4-FFF2-40B4-BE49-F238E27FC236}">
                <a16:creationId xmlns:a16="http://schemas.microsoft.com/office/drawing/2014/main" id="{2F197B0F-463B-60D5-3991-E4A15AC4D1ED}"/>
              </a:ext>
            </a:extLst>
          </p:cNvPr>
          <p:cNvSpPr/>
          <p:nvPr/>
        </p:nvSpPr>
        <p:spPr>
          <a:xfrm>
            <a:off x="4738849" y="2695699"/>
            <a:ext cx="913806" cy="273132"/>
          </a:xfrm>
          <a:prstGeom prst="roundRect">
            <a:avLst>
              <a:gd name="adj" fmla="val 19355"/>
            </a:avLst>
          </a:prstGeom>
          <a:solidFill>
            <a:srgbClr val="86A27C"/>
          </a:solidFill>
          <a:ln w="12700">
            <a:solidFill>
              <a:srgbClr val="86A27C">
                <a:alpha val="0"/>
              </a:srgbClr>
            </a:solidFill>
            <a:prstDash val="solid"/>
          </a:ln>
        </p:spPr>
        <p:txBody>
          <a:bodyPr/>
          <a:lstStyle/>
          <a:p>
            <a:pPr rtl="0"/>
            <a:endParaRPr lang="en-US" sz="1000">
              <a:solidFill>
                <a:srgbClr val="2A2F2F"/>
              </a:solidFill>
              <a:latin typeface="Oracle Sans" panose="020B0503020204020204" pitchFamily="34" charset="0"/>
              <a:cs typeface="Oracle Sans" panose="020B0503020204020204" pitchFamily="34" charset="0"/>
            </a:endParaRPr>
          </a:p>
        </p:txBody>
      </p:sp>
      <p:pic>
        <p:nvPicPr>
          <p:cNvPr id="119" name="Image 6" descr="preencoded.png">
            <a:extLst>
              <a:ext uri="{FF2B5EF4-FFF2-40B4-BE49-F238E27FC236}">
                <a16:creationId xmlns:a16="http://schemas.microsoft.com/office/drawing/2014/main" id="{6ADB52B0-A13C-2157-378D-778EEAE16CA4}"/>
              </a:ext>
            </a:extLst>
          </p:cNvPr>
          <p:cNvPicPr>
            <a:picLocks noChangeAspect="1"/>
          </p:cNvPicPr>
          <p:nvPr/>
        </p:nvPicPr>
        <p:blipFill>
          <a:blip r:embed="rId7"/>
          <a:stretch>
            <a:fillRect/>
          </a:stretch>
        </p:blipFill>
        <p:spPr>
          <a:xfrm>
            <a:off x="4812001" y="2782401"/>
            <a:ext cx="146304" cy="146304"/>
          </a:xfrm>
          <a:prstGeom prst="rect">
            <a:avLst/>
          </a:prstGeom>
        </p:spPr>
      </p:pic>
      <p:sp>
        <p:nvSpPr>
          <p:cNvPr id="120" name="Text 23">
            <a:extLst>
              <a:ext uri="{FF2B5EF4-FFF2-40B4-BE49-F238E27FC236}">
                <a16:creationId xmlns:a16="http://schemas.microsoft.com/office/drawing/2014/main" id="{C64612AF-506B-0C45-D7EF-1105E5946BAE}"/>
              </a:ext>
            </a:extLst>
          </p:cNvPr>
          <p:cNvSpPr txBox="1"/>
          <p:nvPr/>
        </p:nvSpPr>
        <p:spPr>
          <a:xfrm>
            <a:off x="4948376" y="2742595"/>
            <a:ext cx="656777" cy="202486"/>
          </a:xfrm>
          <a:prstGeom prst="rect">
            <a:avLst/>
          </a:prstGeom>
          <a:noFill/>
          <a:ln/>
        </p:spPr>
        <p:txBody>
          <a:bodyPr wrap="square" lIns="254" tIns="254" rIns="254" bIns="254" rtlCol="0" anchor="ctr">
            <a:noAutofit/>
          </a:bodyPr>
          <a:lstStyle/>
          <a:p>
            <a:pPr algn="ctr" rtl="0"/>
            <a:r>
              <a:rPr lang="en-US" sz="1000" b="1" dirty="0">
                <a:solidFill>
                  <a:srgbClr val="052F38"/>
                </a:solidFill>
                <a:latin typeface="Oracle Sans" panose="020B0503020204020204" pitchFamily="34" charset="0"/>
                <a:ea typeface="Aptos" pitchFamily="34" charset="-122"/>
                <a:cs typeface="Oracle Sans" panose="020B0503020204020204" pitchFamily="34" charset="0"/>
              </a:rPr>
              <a:t>highlight</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21" name="Shape 24">
            <a:extLst>
              <a:ext uri="{FF2B5EF4-FFF2-40B4-BE49-F238E27FC236}">
                <a16:creationId xmlns:a16="http://schemas.microsoft.com/office/drawing/2014/main" id="{6805DB89-B3FA-E546-555E-9430978254E2}"/>
              </a:ext>
            </a:extLst>
          </p:cNvPr>
          <p:cNvSpPr/>
          <p:nvPr/>
        </p:nvSpPr>
        <p:spPr>
          <a:xfrm>
            <a:off x="5763808" y="2695699"/>
            <a:ext cx="957626" cy="285006"/>
          </a:xfrm>
          <a:prstGeom prst="roundRect">
            <a:avLst>
              <a:gd name="adj" fmla="val 19355"/>
            </a:avLst>
          </a:prstGeom>
          <a:solidFill>
            <a:srgbClr val="9AAE6B"/>
          </a:solidFill>
          <a:ln w="12700">
            <a:solidFill>
              <a:srgbClr val="9AAE6B">
                <a:alpha val="0"/>
              </a:srgbClr>
            </a:solidFill>
            <a:prstDash val="solid"/>
          </a:ln>
        </p:spPr>
        <p:txBody>
          <a:bodyPr/>
          <a:lstStyle/>
          <a:p>
            <a:pPr rtl="0"/>
            <a:endParaRPr lang="en-US" sz="1000">
              <a:solidFill>
                <a:srgbClr val="2A2F2F"/>
              </a:solidFill>
              <a:latin typeface="Oracle Sans" panose="020B0503020204020204" pitchFamily="34" charset="0"/>
              <a:cs typeface="Oracle Sans" panose="020B0503020204020204" pitchFamily="34" charset="0"/>
            </a:endParaRPr>
          </a:p>
        </p:txBody>
      </p:sp>
      <p:pic>
        <p:nvPicPr>
          <p:cNvPr id="122" name="Image 7" descr="preencoded.png">
            <a:extLst>
              <a:ext uri="{FF2B5EF4-FFF2-40B4-BE49-F238E27FC236}">
                <a16:creationId xmlns:a16="http://schemas.microsoft.com/office/drawing/2014/main" id="{40346F92-363D-7C9F-2BAE-BE04012D4931}"/>
              </a:ext>
            </a:extLst>
          </p:cNvPr>
          <p:cNvPicPr>
            <a:picLocks noChangeAspect="1"/>
          </p:cNvPicPr>
          <p:nvPr/>
        </p:nvPicPr>
        <p:blipFill>
          <a:blip r:embed="rId8"/>
          <a:stretch>
            <a:fillRect/>
          </a:stretch>
        </p:blipFill>
        <p:spPr>
          <a:xfrm>
            <a:off x="5813208" y="2758651"/>
            <a:ext cx="146304" cy="146304"/>
          </a:xfrm>
          <a:prstGeom prst="rect">
            <a:avLst/>
          </a:prstGeom>
        </p:spPr>
      </p:pic>
      <p:sp>
        <p:nvSpPr>
          <p:cNvPr id="123" name="Text 25">
            <a:extLst>
              <a:ext uri="{FF2B5EF4-FFF2-40B4-BE49-F238E27FC236}">
                <a16:creationId xmlns:a16="http://schemas.microsoft.com/office/drawing/2014/main" id="{A39100FF-870F-F8A4-4E6B-96212E81F672}"/>
              </a:ext>
            </a:extLst>
          </p:cNvPr>
          <p:cNvSpPr txBox="1"/>
          <p:nvPr/>
        </p:nvSpPr>
        <p:spPr>
          <a:xfrm>
            <a:off x="5889318" y="2735633"/>
            <a:ext cx="760864" cy="185697"/>
          </a:xfrm>
          <a:prstGeom prst="rect">
            <a:avLst/>
          </a:prstGeom>
          <a:noFill/>
          <a:ln/>
        </p:spPr>
        <p:txBody>
          <a:bodyPr wrap="square" lIns="254" tIns="254" rIns="254" bIns="254" rtlCol="0" anchor="ctr">
            <a:normAutofit/>
          </a:bodyPr>
          <a:lstStyle/>
          <a:p>
            <a:pPr algn="ctr" rtl="0"/>
            <a:r>
              <a:rPr lang="en-US" sz="1000" b="1" dirty="0">
                <a:solidFill>
                  <a:srgbClr val="052F38"/>
                </a:solidFill>
                <a:latin typeface="Oracle Sans" panose="020B0503020204020204" pitchFamily="34" charset="0"/>
                <a:ea typeface="Aptos" pitchFamily="34" charset="-122"/>
                <a:cs typeface="Oracle Sans" panose="020B0503020204020204" pitchFamily="34" charset="0"/>
              </a:rPr>
              <a:t> aggregate</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24" name="Shape 26">
            <a:extLst>
              <a:ext uri="{FF2B5EF4-FFF2-40B4-BE49-F238E27FC236}">
                <a16:creationId xmlns:a16="http://schemas.microsoft.com/office/drawing/2014/main" id="{3EE4F17A-E891-381D-D0B5-DA18CADFAFCA}"/>
              </a:ext>
            </a:extLst>
          </p:cNvPr>
          <p:cNvSpPr/>
          <p:nvPr/>
        </p:nvSpPr>
        <p:spPr>
          <a:xfrm>
            <a:off x="1373857" y="3684392"/>
            <a:ext cx="4468042" cy="23881"/>
          </a:xfrm>
          <a:prstGeom prst="line">
            <a:avLst/>
          </a:prstGeom>
          <a:noFill/>
          <a:ln w="13970">
            <a:solidFill>
              <a:srgbClr val="41777D">
                <a:alpha val="86000"/>
              </a:srgbClr>
            </a:solidFill>
            <a:prstDash val="solid"/>
            <a:headEnd type="none"/>
            <a:tailEnd type="none"/>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25" name="Shape 27">
            <a:extLst>
              <a:ext uri="{FF2B5EF4-FFF2-40B4-BE49-F238E27FC236}">
                <a16:creationId xmlns:a16="http://schemas.microsoft.com/office/drawing/2014/main" id="{2B6B0FB5-66A1-FB88-079F-1DAF8F47759C}"/>
              </a:ext>
            </a:extLst>
          </p:cNvPr>
          <p:cNvSpPr/>
          <p:nvPr/>
        </p:nvSpPr>
        <p:spPr>
          <a:xfrm>
            <a:off x="6088788" y="3602629"/>
            <a:ext cx="137160" cy="137160"/>
          </a:xfrm>
          <a:prstGeom prst="ellipse">
            <a:avLst/>
          </a:prstGeom>
          <a:solidFill>
            <a:srgbClr val="C36B58"/>
          </a:solidFill>
          <a:ln w="12700">
            <a:solidFill>
              <a:srgbClr val="C36B58">
                <a:alpha val="0"/>
              </a:srgbClr>
            </a:solid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26" name="Shape 28">
            <a:extLst>
              <a:ext uri="{FF2B5EF4-FFF2-40B4-BE49-F238E27FC236}">
                <a16:creationId xmlns:a16="http://schemas.microsoft.com/office/drawing/2014/main" id="{6D321217-9F63-919D-C05A-8989A6FC40CA}"/>
              </a:ext>
            </a:extLst>
          </p:cNvPr>
          <p:cNvSpPr/>
          <p:nvPr/>
        </p:nvSpPr>
        <p:spPr>
          <a:xfrm>
            <a:off x="1373856" y="4031864"/>
            <a:ext cx="4521309" cy="4883"/>
          </a:xfrm>
          <a:prstGeom prst="line">
            <a:avLst/>
          </a:prstGeom>
          <a:noFill/>
          <a:ln w="13970">
            <a:solidFill>
              <a:srgbClr val="41777D">
                <a:alpha val="86000"/>
              </a:srgbClr>
            </a:solidFill>
            <a:prstDash val="solid"/>
            <a:headEnd type="none"/>
            <a:tailEnd type="none"/>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27" name="Shape 29">
            <a:extLst>
              <a:ext uri="{FF2B5EF4-FFF2-40B4-BE49-F238E27FC236}">
                <a16:creationId xmlns:a16="http://schemas.microsoft.com/office/drawing/2014/main" id="{EFBF9139-E9F7-6EF5-B601-053AC90A57B5}"/>
              </a:ext>
            </a:extLst>
          </p:cNvPr>
          <p:cNvSpPr/>
          <p:nvPr/>
        </p:nvSpPr>
        <p:spPr>
          <a:xfrm>
            <a:off x="6106544" y="3941223"/>
            <a:ext cx="137160" cy="137160"/>
          </a:xfrm>
          <a:prstGeom prst="ellipse">
            <a:avLst/>
          </a:prstGeom>
          <a:solidFill>
            <a:srgbClr val="C7A35A"/>
          </a:solidFill>
          <a:ln w="12700">
            <a:solidFill>
              <a:srgbClr val="C7A35A">
                <a:alpha val="0"/>
              </a:srgbClr>
            </a:solid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28" name="Shape 30">
            <a:extLst>
              <a:ext uri="{FF2B5EF4-FFF2-40B4-BE49-F238E27FC236}">
                <a16:creationId xmlns:a16="http://schemas.microsoft.com/office/drawing/2014/main" id="{E2F7FF52-07FE-15F0-7659-C38D676C308D}"/>
              </a:ext>
            </a:extLst>
          </p:cNvPr>
          <p:cNvSpPr/>
          <p:nvPr/>
        </p:nvSpPr>
        <p:spPr>
          <a:xfrm>
            <a:off x="1373856" y="4379337"/>
            <a:ext cx="4512431" cy="3640"/>
          </a:xfrm>
          <a:prstGeom prst="line">
            <a:avLst/>
          </a:prstGeom>
          <a:noFill/>
          <a:ln w="13970">
            <a:solidFill>
              <a:srgbClr val="41777D">
                <a:alpha val="86000"/>
              </a:srgbClr>
            </a:solidFill>
            <a:prstDash val="solid"/>
            <a:headEnd type="none"/>
            <a:tailEnd type="none"/>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29" name="Shape 31">
            <a:extLst>
              <a:ext uri="{FF2B5EF4-FFF2-40B4-BE49-F238E27FC236}">
                <a16:creationId xmlns:a16="http://schemas.microsoft.com/office/drawing/2014/main" id="{275DF84B-E2DC-674F-ABA9-0FEDC93C6FB8}"/>
              </a:ext>
            </a:extLst>
          </p:cNvPr>
          <p:cNvSpPr/>
          <p:nvPr/>
        </p:nvSpPr>
        <p:spPr>
          <a:xfrm>
            <a:off x="6106544" y="4288695"/>
            <a:ext cx="137160" cy="137160"/>
          </a:xfrm>
          <a:prstGeom prst="ellipse">
            <a:avLst/>
          </a:prstGeom>
          <a:solidFill>
            <a:srgbClr val="39A7A0"/>
          </a:solidFill>
          <a:ln w="12700">
            <a:solidFill>
              <a:srgbClr val="39A7A0">
                <a:alpha val="0"/>
              </a:srgbClr>
            </a:solid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30" name="Shape 32">
            <a:extLst>
              <a:ext uri="{FF2B5EF4-FFF2-40B4-BE49-F238E27FC236}">
                <a16:creationId xmlns:a16="http://schemas.microsoft.com/office/drawing/2014/main" id="{D9365CC0-8676-C74D-32F7-33A9299E240E}"/>
              </a:ext>
            </a:extLst>
          </p:cNvPr>
          <p:cNvSpPr/>
          <p:nvPr/>
        </p:nvSpPr>
        <p:spPr>
          <a:xfrm>
            <a:off x="1373856" y="4726809"/>
            <a:ext cx="4521309" cy="37908"/>
          </a:xfrm>
          <a:prstGeom prst="line">
            <a:avLst/>
          </a:prstGeom>
          <a:noFill/>
          <a:ln w="13970">
            <a:solidFill>
              <a:srgbClr val="41777D">
                <a:alpha val="86000"/>
              </a:srgbClr>
            </a:solidFill>
            <a:prstDash val="solid"/>
            <a:headEnd type="none"/>
            <a:tailEnd type="none"/>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31" name="Shape 33">
            <a:extLst>
              <a:ext uri="{FF2B5EF4-FFF2-40B4-BE49-F238E27FC236}">
                <a16:creationId xmlns:a16="http://schemas.microsoft.com/office/drawing/2014/main" id="{0371E99F-86DE-774D-4682-8DDB24211624}"/>
              </a:ext>
            </a:extLst>
          </p:cNvPr>
          <p:cNvSpPr/>
          <p:nvPr/>
        </p:nvSpPr>
        <p:spPr>
          <a:xfrm>
            <a:off x="6106544" y="4636167"/>
            <a:ext cx="137160" cy="137160"/>
          </a:xfrm>
          <a:prstGeom prst="ellipse">
            <a:avLst/>
          </a:prstGeom>
          <a:solidFill>
            <a:srgbClr val="7AA7B9"/>
          </a:solidFill>
          <a:ln w="12700">
            <a:solidFill>
              <a:srgbClr val="7AA7B9">
                <a:alpha val="0"/>
              </a:srgbClr>
            </a:solid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32" name="Text 34">
            <a:extLst>
              <a:ext uri="{FF2B5EF4-FFF2-40B4-BE49-F238E27FC236}">
                <a16:creationId xmlns:a16="http://schemas.microsoft.com/office/drawing/2014/main" id="{042AC60E-F12C-411D-5CDC-F648B41D1985}"/>
              </a:ext>
            </a:extLst>
          </p:cNvPr>
          <p:cNvSpPr txBox="1"/>
          <p:nvPr/>
        </p:nvSpPr>
        <p:spPr>
          <a:xfrm>
            <a:off x="1201783" y="5512526"/>
            <a:ext cx="5617027" cy="562291"/>
          </a:xfrm>
          <a:prstGeom prst="rect">
            <a:avLst/>
          </a:prstGeom>
          <a:noFill/>
          <a:ln/>
        </p:spPr>
        <p:txBody>
          <a:bodyPr wrap="square" lIns="254" tIns="254" rIns="254" bIns="254" rtlCol="0" anchor="ctr">
            <a:normAutofit/>
          </a:bodyPr>
          <a:lstStyle/>
          <a:p>
            <a:pPr algn="ctr" rtl="0"/>
            <a:r>
              <a:rPr lang="en-US" sz="1200" b="1" dirty="0">
                <a:solidFill>
                  <a:srgbClr val="F7FAFA"/>
                </a:solidFill>
                <a:latin typeface="Oracle Sans" panose="020B0503020204020204" pitchFamily="34" charset="0"/>
                <a:ea typeface="Aptos" pitchFamily="34" charset="-122"/>
                <a:cs typeface="Oracle Sans" panose="020B0503020204020204" pitchFamily="34" charset="0"/>
              </a:rPr>
              <a:t>Every AI-applied configuration is surfaced as a visible, reviewable chip</a:t>
            </a:r>
            <a:r>
              <a:rPr lang="en-US" sz="1000" b="1" dirty="0">
                <a:solidFill>
                  <a:srgbClr val="F7FAFA"/>
                </a:solidFill>
                <a:latin typeface="Oracle Sans" panose="020B0503020204020204" pitchFamily="34" charset="0"/>
                <a:ea typeface="Aptos" pitchFamily="34" charset="-122"/>
                <a:cs typeface="Oracle Sans" panose="020B0503020204020204" pitchFamily="34" charset="0"/>
              </a:rPr>
              <a:t>.</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33" name="Shape 37">
            <a:extLst>
              <a:ext uri="{FF2B5EF4-FFF2-40B4-BE49-F238E27FC236}">
                <a16:creationId xmlns:a16="http://schemas.microsoft.com/office/drawing/2014/main" id="{31CB2AE3-14AC-D228-03BE-705A61C862C5}"/>
              </a:ext>
            </a:extLst>
          </p:cNvPr>
          <p:cNvSpPr/>
          <p:nvPr/>
        </p:nvSpPr>
        <p:spPr>
          <a:xfrm>
            <a:off x="7241690" y="1841282"/>
            <a:ext cx="4042836" cy="1128631"/>
          </a:xfrm>
          <a:prstGeom prst="rect">
            <a:avLst/>
          </a:prstGeom>
          <a:solidFill>
            <a:srgbClr val="083D47">
              <a:alpha val="90000"/>
            </a:srgbClr>
          </a:solidFill>
          <a:ln w="14605">
            <a:noFill/>
            <a:prstDash val="solid"/>
          </a:ln>
        </p:spPr>
        <p:txBody>
          <a:bodyPr/>
          <a:lstStyle/>
          <a:p>
            <a:pPr rtl="0"/>
            <a:endParaRPr lang="en-US" dirty="0">
              <a:solidFill>
                <a:srgbClr val="2A2F2F"/>
              </a:solidFill>
              <a:latin typeface="Oracle Sans" panose="020B0503020204020204" pitchFamily="34" charset="0"/>
              <a:cs typeface="Oracle Sans" panose="020B0503020204020204" pitchFamily="34" charset="0"/>
            </a:endParaRPr>
          </a:p>
        </p:txBody>
      </p:sp>
      <p:sp>
        <p:nvSpPr>
          <p:cNvPr id="134" name="Text 39">
            <a:extLst>
              <a:ext uri="{FF2B5EF4-FFF2-40B4-BE49-F238E27FC236}">
                <a16:creationId xmlns:a16="http://schemas.microsoft.com/office/drawing/2014/main" id="{B2E9FC35-D055-7A52-A595-D7C8718B618E}"/>
              </a:ext>
            </a:extLst>
          </p:cNvPr>
          <p:cNvSpPr txBox="1"/>
          <p:nvPr/>
        </p:nvSpPr>
        <p:spPr>
          <a:xfrm>
            <a:off x="7960503" y="1941140"/>
            <a:ext cx="2331720" cy="256032"/>
          </a:xfrm>
          <a:prstGeom prst="rect">
            <a:avLst/>
          </a:prstGeom>
          <a:noFill/>
          <a:ln/>
        </p:spPr>
        <p:txBody>
          <a:bodyPr wrap="square" lIns="254" tIns="254" rIns="254" bIns="254" rtlCol="0" anchor="ctr">
            <a:normAutofit/>
          </a:bodyPr>
          <a:lstStyle/>
          <a:p>
            <a:pPr rtl="0"/>
            <a:r>
              <a:rPr lang="en-US" sz="1400" b="1" dirty="0">
                <a:solidFill>
                  <a:schemeClr val="accent6"/>
                </a:solidFill>
                <a:latin typeface="Oracle Sans" panose="020B0503020204020204" pitchFamily="34" charset="0"/>
                <a:ea typeface="Aptos" pitchFamily="34" charset="-122"/>
                <a:cs typeface="Oracle Sans" panose="020B0503020204020204" pitchFamily="34" charset="0"/>
              </a:rPr>
              <a:t>What users ask for</a:t>
            </a:r>
            <a:endParaRPr lang="en-US" sz="1400" dirty="0">
              <a:solidFill>
                <a:schemeClr val="accent6"/>
              </a:solidFill>
              <a:latin typeface="Oracle Sans" panose="020B0503020204020204" pitchFamily="34" charset="0"/>
              <a:cs typeface="Oracle Sans" panose="020B0503020204020204" pitchFamily="34" charset="0"/>
            </a:endParaRPr>
          </a:p>
        </p:txBody>
      </p:sp>
      <p:sp>
        <p:nvSpPr>
          <p:cNvPr id="135" name="Text 40">
            <a:extLst>
              <a:ext uri="{FF2B5EF4-FFF2-40B4-BE49-F238E27FC236}">
                <a16:creationId xmlns:a16="http://schemas.microsoft.com/office/drawing/2014/main" id="{D1360138-C2FC-7D29-1D98-F3E0B880FCE6}"/>
              </a:ext>
            </a:extLst>
          </p:cNvPr>
          <p:cNvSpPr txBox="1"/>
          <p:nvPr/>
        </p:nvSpPr>
        <p:spPr>
          <a:xfrm>
            <a:off x="7960502" y="2243690"/>
            <a:ext cx="3215847" cy="219456"/>
          </a:xfrm>
          <a:prstGeom prst="rect">
            <a:avLst/>
          </a:prstGeom>
          <a:noFill/>
          <a:ln/>
        </p:spPr>
        <p:txBody>
          <a:bodyPr wrap="square" lIns="254" tIns="254" rIns="254" bIns="254" rtlCol="0" anchor="t">
            <a:noAutofit/>
          </a:bodyPr>
          <a:lstStyle/>
          <a:p>
            <a:pPr rtl="0"/>
            <a:r>
              <a:rPr lang="en-US" sz="1000" dirty="0">
                <a:solidFill>
                  <a:srgbClr val="C8D8DA"/>
                </a:solidFill>
                <a:latin typeface="Oracle Sans" panose="020B0503020204020204" pitchFamily="34" charset="0"/>
                <a:ea typeface="Aptos" pitchFamily="34" charset="-122"/>
                <a:cs typeface="Oracle Sans" panose="020B0503020204020204" pitchFamily="34" charset="0"/>
              </a:rPr>
              <a:t>Plain-language requests through Search with AI or the Assistant: filter, group, pivot, chart, highlight, save, reset.</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36" name="Shape 41">
            <a:extLst>
              <a:ext uri="{FF2B5EF4-FFF2-40B4-BE49-F238E27FC236}">
                <a16:creationId xmlns:a16="http://schemas.microsoft.com/office/drawing/2014/main" id="{60EB2FE8-EB1F-AA9A-3E4C-B7D0760F9FC2}"/>
              </a:ext>
            </a:extLst>
          </p:cNvPr>
          <p:cNvSpPr/>
          <p:nvPr/>
        </p:nvSpPr>
        <p:spPr>
          <a:xfrm>
            <a:off x="7252542" y="3009055"/>
            <a:ext cx="4052824" cy="1004087"/>
          </a:xfrm>
          <a:prstGeom prst="rect">
            <a:avLst/>
          </a:prstGeom>
          <a:solidFill>
            <a:srgbClr val="083D47">
              <a:alpha val="90000"/>
            </a:srgbClr>
          </a:solidFill>
          <a:ln w="14605">
            <a:no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37" name="Text 43">
            <a:extLst>
              <a:ext uri="{FF2B5EF4-FFF2-40B4-BE49-F238E27FC236}">
                <a16:creationId xmlns:a16="http://schemas.microsoft.com/office/drawing/2014/main" id="{D3B11868-7E88-DF20-353E-418D18B6EC3E}"/>
              </a:ext>
            </a:extLst>
          </p:cNvPr>
          <p:cNvSpPr txBox="1"/>
          <p:nvPr/>
        </p:nvSpPr>
        <p:spPr>
          <a:xfrm>
            <a:off x="7960503" y="3133781"/>
            <a:ext cx="2331720" cy="256032"/>
          </a:xfrm>
          <a:prstGeom prst="rect">
            <a:avLst/>
          </a:prstGeom>
          <a:noFill/>
          <a:ln/>
        </p:spPr>
        <p:txBody>
          <a:bodyPr wrap="square" lIns="254" tIns="254" rIns="254" bIns="254" rtlCol="0" anchor="ctr">
            <a:normAutofit/>
          </a:bodyPr>
          <a:lstStyle/>
          <a:p>
            <a:pPr rtl="0"/>
            <a:r>
              <a:rPr lang="en-US" sz="1420" b="1" dirty="0">
                <a:solidFill>
                  <a:srgbClr val="C7A35A"/>
                </a:solidFill>
                <a:latin typeface="Oracle Sans" panose="020B0503020204020204" pitchFamily="34" charset="0"/>
                <a:ea typeface="Aptos" pitchFamily="34" charset="-122"/>
                <a:cs typeface="Oracle Sans" panose="020B0503020204020204" pitchFamily="34" charset="0"/>
              </a:rPr>
              <a:t>What </a:t>
            </a:r>
            <a:r>
              <a:rPr lang="en-US" sz="1400" b="1" dirty="0">
                <a:solidFill>
                  <a:srgbClr val="C7A35A"/>
                </a:solidFill>
                <a:latin typeface="Oracle Sans" panose="020B0503020204020204" pitchFamily="34" charset="0"/>
                <a:ea typeface="Aptos" pitchFamily="34" charset="-122"/>
                <a:cs typeface="Oracle Sans" panose="020B0503020204020204" pitchFamily="34" charset="0"/>
              </a:rPr>
              <a:t>APEX</a:t>
            </a:r>
            <a:r>
              <a:rPr lang="en-US" sz="1420" b="1" dirty="0">
                <a:solidFill>
                  <a:srgbClr val="C7A35A"/>
                </a:solidFill>
                <a:latin typeface="Oracle Sans" panose="020B0503020204020204" pitchFamily="34" charset="0"/>
                <a:ea typeface="Aptos" pitchFamily="34" charset="-122"/>
                <a:cs typeface="Oracle Sans" panose="020B0503020204020204" pitchFamily="34" charset="0"/>
              </a:rPr>
              <a:t> sends</a:t>
            </a:r>
            <a:endParaRPr lang="en-US" sz="1420" dirty="0">
              <a:solidFill>
                <a:srgbClr val="2A2F2F"/>
              </a:solidFill>
              <a:latin typeface="Oracle Sans" panose="020B0503020204020204" pitchFamily="34" charset="0"/>
              <a:cs typeface="Oracle Sans" panose="020B0503020204020204" pitchFamily="34" charset="0"/>
            </a:endParaRPr>
          </a:p>
        </p:txBody>
      </p:sp>
      <p:sp>
        <p:nvSpPr>
          <p:cNvPr id="138" name="Text 44">
            <a:extLst>
              <a:ext uri="{FF2B5EF4-FFF2-40B4-BE49-F238E27FC236}">
                <a16:creationId xmlns:a16="http://schemas.microsoft.com/office/drawing/2014/main" id="{FEB172F0-4A6E-EC59-EC9B-CEB9ACED8958}"/>
              </a:ext>
            </a:extLst>
          </p:cNvPr>
          <p:cNvSpPr txBox="1"/>
          <p:nvPr/>
        </p:nvSpPr>
        <p:spPr>
          <a:xfrm>
            <a:off x="7960502" y="3418575"/>
            <a:ext cx="3277991" cy="219456"/>
          </a:xfrm>
          <a:prstGeom prst="rect">
            <a:avLst/>
          </a:prstGeom>
          <a:noFill/>
          <a:ln/>
        </p:spPr>
        <p:txBody>
          <a:bodyPr wrap="square" lIns="254" tIns="254" rIns="254" bIns="254" rtlCol="0" anchor="t">
            <a:noAutofit/>
          </a:bodyPr>
          <a:lstStyle/>
          <a:p>
            <a:pPr rtl="0"/>
            <a:r>
              <a:rPr lang="en-US" sz="1000" dirty="0">
                <a:solidFill>
                  <a:srgbClr val="C8D8DA"/>
                </a:solidFill>
                <a:latin typeface="Oracle Sans" panose="020B0503020204020204" pitchFamily="34" charset="0"/>
                <a:ea typeface="Aptos" pitchFamily="34" charset="-122"/>
                <a:cs typeface="Oracle Sans" panose="020B0503020204020204" pitchFamily="34" charset="0"/>
              </a:rPr>
              <a:t>Report definition, column metadata, reference values, report context, column context, and current report state.</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39" name="Shape 45">
            <a:extLst>
              <a:ext uri="{FF2B5EF4-FFF2-40B4-BE49-F238E27FC236}">
                <a16:creationId xmlns:a16="http://schemas.microsoft.com/office/drawing/2014/main" id="{98F7C0F0-B3B8-9DCF-E5FB-E083225427A7}"/>
              </a:ext>
            </a:extLst>
          </p:cNvPr>
          <p:cNvSpPr/>
          <p:nvPr/>
        </p:nvSpPr>
        <p:spPr>
          <a:xfrm>
            <a:off x="7252542" y="4023647"/>
            <a:ext cx="4052824" cy="1065207"/>
          </a:xfrm>
          <a:prstGeom prst="rect">
            <a:avLst/>
          </a:prstGeom>
          <a:solidFill>
            <a:srgbClr val="083D47">
              <a:alpha val="90000"/>
            </a:srgbClr>
          </a:solidFill>
          <a:ln w="14605">
            <a:no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40" name="Text 47">
            <a:extLst>
              <a:ext uri="{FF2B5EF4-FFF2-40B4-BE49-F238E27FC236}">
                <a16:creationId xmlns:a16="http://schemas.microsoft.com/office/drawing/2014/main" id="{F2BDA8A5-457B-82ED-7525-21BBB7453040}"/>
              </a:ext>
            </a:extLst>
          </p:cNvPr>
          <p:cNvSpPr txBox="1"/>
          <p:nvPr/>
        </p:nvSpPr>
        <p:spPr>
          <a:xfrm>
            <a:off x="7960503" y="4151900"/>
            <a:ext cx="2331720" cy="256032"/>
          </a:xfrm>
          <a:prstGeom prst="rect">
            <a:avLst/>
          </a:prstGeom>
          <a:noFill/>
          <a:ln/>
        </p:spPr>
        <p:txBody>
          <a:bodyPr wrap="square" lIns="254" tIns="254" rIns="254" bIns="254" rtlCol="0" anchor="ctr">
            <a:normAutofit/>
          </a:bodyPr>
          <a:lstStyle/>
          <a:p>
            <a:pPr rtl="0"/>
            <a:r>
              <a:rPr lang="en-US" sz="1400" b="1" dirty="0">
                <a:solidFill>
                  <a:schemeClr val="accent5"/>
                </a:solidFill>
                <a:latin typeface="Oracle Sans" panose="020B0503020204020204" pitchFamily="34" charset="0"/>
                <a:ea typeface="Aptos" pitchFamily="34" charset="-122"/>
                <a:cs typeface="Oracle Sans" panose="020B0503020204020204" pitchFamily="34" charset="0"/>
              </a:rPr>
              <a:t>What stays protected</a:t>
            </a:r>
            <a:endParaRPr lang="en-US" sz="1400" dirty="0">
              <a:solidFill>
                <a:schemeClr val="accent5"/>
              </a:solidFill>
              <a:latin typeface="Oracle Sans" panose="020B0503020204020204" pitchFamily="34" charset="0"/>
              <a:cs typeface="Oracle Sans" panose="020B0503020204020204" pitchFamily="34" charset="0"/>
            </a:endParaRPr>
          </a:p>
        </p:txBody>
      </p:sp>
      <p:sp>
        <p:nvSpPr>
          <p:cNvPr id="141" name="Text 48">
            <a:extLst>
              <a:ext uri="{FF2B5EF4-FFF2-40B4-BE49-F238E27FC236}">
                <a16:creationId xmlns:a16="http://schemas.microsoft.com/office/drawing/2014/main" id="{33A25182-3599-3AB1-74B5-C7FA3CAE64EB}"/>
              </a:ext>
            </a:extLst>
          </p:cNvPr>
          <p:cNvSpPr txBox="1"/>
          <p:nvPr/>
        </p:nvSpPr>
        <p:spPr>
          <a:xfrm>
            <a:off x="7960503" y="4481084"/>
            <a:ext cx="3198092" cy="219456"/>
          </a:xfrm>
          <a:prstGeom prst="rect">
            <a:avLst/>
          </a:prstGeom>
          <a:noFill/>
          <a:ln/>
        </p:spPr>
        <p:txBody>
          <a:bodyPr wrap="square" lIns="254" tIns="254" rIns="254" bIns="254" rtlCol="0" anchor="t">
            <a:noAutofit/>
          </a:bodyPr>
          <a:lstStyle/>
          <a:p>
            <a:pPr rtl="0"/>
            <a:r>
              <a:rPr lang="en-US" sz="1000" dirty="0">
                <a:solidFill>
                  <a:srgbClr val="C8D8DA"/>
                </a:solidFill>
                <a:latin typeface="Oracle Sans" panose="020B0503020204020204" pitchFamily="34" charset="0"/>
                <a:ea typeface="Aptos" pitchFamily="34" charset="-122"/>
                <a:cs typeface="Oracle Sans" panose="020B0503020204020204" pitchFamily="34" charset="0"/>
              </a:rPr>
              <a:t>Business data stays in the environment; the Assistant applies settings and does not display data, analytics, or summaries.</a:t>
            </a:r>
            <a:endParaRPr lang="en-US" sz="1000" dirty="0">
              <a:solidFill>
                <a:srgbClr val="2A2F2F"/>
              </a:solidFill>
              <a:latin typeface="Oracle Sans" panose="020B0503020204020204" pitchFamily="34" charset="0"/>
              <a:cs typeface="Oracle Sans" panose="020B0503020204020204" pitchFamily="34" charset="0"/>
            </a:endParaRPr>
          </a:p>
        </p:txBody>
      </p:sp>
      <p:sp>
        <p:nvSpPr>
          <p:cNvPr id="142" name="Shape 49">
            <a:extLst>
              <a:ext uri="{FF2B5EF4-FFF2-40B4-BE49-F238E27FC236}">
                <a16:creationId xmlns:a16="http://schemas.microsoft.com/office/drawing/2014/main" id="{87793C6F-F680-FB0F-11C2-D933DC73D9CB}"/>
              </a:ext>
            </a:extLst>
          </p:cNvPr>
          <p:cNvSpPr/>
          <p:nvPr/>
        </p:nvSpPr>
        <p:spPr>
          <a:xfrm>
            <a:off x="7264306" y="5122309"/>
            <a:ext cx="4062551" cy="971723"/>
          </a:xfrm>
          <a:prstGeom prst="rect">
            <a:avLst/>
          </a:prstGeom>
          <a:solidFill>
            <a:srgbClr val="083D47">
              <a:alpha val="90000"/>
            </a:srgbClr>
          </a:solidFill>
          <a:ln w="14605">
            <a:noFill/>
            <a:prstDash val="solid"/>
          </a:ln>
        </p:spPr>
        <p:txBody>
          <a:bodyPr/>
          <a:lstStyle/>
          <a:p>
            <a:pPr rtl="0"/>
            <a:endParaRPr lang="en-US">
              <a:solidFill>
                <a:srgbClr val="2A2F2F"/>
              </a:solidFill>
              <a:latin typeface="Oracle Sans" panose="020B0503020204020204" pitchFamily="34" charset="0"/>
              <a:cs typeface="Oracle Sans" panose="020B0503020204020204" pitchFamily="34" charset="0"/>
            </a:endParaRPr>
          </a:p>
        </p:txBody>
      </p:sp>
      <p:sp>
        <p:nvSpPr>
          <p:cNvPr id="143" name="Text 51">
            <a:extLst>
              <a:ext uri="{FF2B5EF4-FFF2-40B4-BE49-F238E27FC236}">
                <a16:creationId xmlns:a16="http://schemas.microsoft.com/office/drawing/2014/main" id="{487C46F9-F61E-81C1-95CA-E74981D85A47}"/>
              </a:ext>
            </a:extLst>
          </p:cNvPr>
          <p:cNvSpPr txBox="1"/>
          <p:nvPr/>
        </p:nvSpPr>
        <p:spPr>
          <a:xfrm>
            <a:off x="7999181" y="5256494"/>
            <a:ext cx="2331720" cy="256032"/>
          </a:xfrm>
          <a:prstGeom prst="rect">
            <a:avLst/>
          </a:prstGeom>
          <a:noFill/>
          <a:ln/>
        </p:spPr>
        <p:txBody>
          <a:bodyPr wrap="square" lIns="254" tIns="254" rIns="254" bIns="254" rtlCol="0" anchor="ctr">
            <a:normAutofit/>
          </a:bodyPr>
          <a:lstStyle/>
          <a:p>
            <a:pPr rtl="0"/>
            <a:r>
              <a:rPr lang="en-US" sz="1400" b="1" dirty="0">
                <a:solidFill>
                  <a:schemeClr val="tx2"/>
                </a:solidFill>
                <a:latin typeface="Oracle Sans" panose="020B0503020204020204" pitchFamily="34" charset="0"/>
                <a:ea typeface="Aptos" pitchFamily="34" charset="-122"/>
                <a:cs typeface="Oracle Sans" panose="020B0503020204020204" pitchFamily="34" charset="0"/>
              </a:rPr>
              <a:t>Why it feels governed</a:t>
            </a:r>
            <a:endParaRPr lang="en-US" sz="1400" dirty="0">
              <a:solidFill>
                <a:schemeClr val="tx2"/>
              </a:solidFill>
              <a:latin typeface="Oracle Sans" panose="020B0503020204020204" pitchFamily="34" charset="0"/>
              <a:cs typeface="Oracle Sans" panose="020B0503020204020204" pitchFamily="34" charset="0"/>
            </a:endParaRPr>
          </a:p>
        </p:txBody>
      </p:sp>
      <p:sp>
        <p:nvSpPr>
          <p:cNvPr id="144" name="Text 52">
            <a:extLst>
              <a:ext uri="{FF2B5EF4-FFF2-40B4-BE49-F238E27FC236}">
                <a16:creationId xmlns:a16="http://schemas.microsoft.com/office/drawing/2014/main" id="{3903ADC0-696E-7C80-BA0B-14D604405148}"/>
              </a:ext>
            </a:extLst>
          </p:cNvPr>
          <p:cNvSpPr txBox="1"/>
          <p:nvPr/>
        </p:nvSpPr>
        <p:spPr>
          <a:xfrm>
            <a:off x="8018637" y="5549547"/>
            <a:ext cx="3189214" cy="385798"/>
          </a:xfrm>
          <a:prstGeom prst="rect">
            <a:avLst/>
          </a:prstGeom>
          <a:noFill/>
          <a:ln/>
        </p:spPr>
        <p:txBody>
          <a:bodyPr wrap="square" lIns="254" tIns="254" rIns="254" bIns="254" rtlCol="0" anchor="t">
            <a:noAutofit/>
          </a:bodyPr>
          <a:lstStyle/>
          <a:p>
            <a:pPr rtl="0"/>
            <a:r>
              <a:rPr lang="en-US" sz="1000" dirty="0">
                <a:solidFill>
                  <a:srgbClr val="C8D8DA"/>
                </a:solidFill>
                <a:latin typeface="Oracle Sans" panose="020B0503020204020204" pitchFamily="34" charset="0"/>
                <a:ea typeface="Aptos" pitchFamily="34" charset="-122"/>
                <a:cs typeface="Oracle Sans" panose="020B0503020204020204" pitchFamily="34" charset="0"/>
              </a:rPr>
              <a:t>Natural-language actions are limited to enabled Interactive Report capabilities and disabled until developers opt in.</a:t>
            </a:r>
            <a:endParaRPr lang="en-US" sz="1000" dirty="0">
              <a:solidFill>
                <a:srgbClr val="2A2F2F"/>
              </a:solidFill>
              <a:latin typeface="Oracle Sans" panose="020B0503020204020204" pitchFamily="34" charset="0"/>
              <a:cs typeface="Oracle Sans" panose="020B0503020204020204" pitchFamily="34" charset="0"/>
            </a:endParaRPr>
          </a:p>
        </p:txBody>
      </p:sp>
      <p:pic>
        <p:nvPicPr>
          <p:cNvPr id="145" name="Picture 144">
            <a:extLst>
              <a:ext uri="{FF2B5EF4-FFF2-40B4-BE49-F238E27FC236}">
                <a16:creationId xmlns:a16="http://schemas.microsoft.com/office/drawing/2014/main" id="{6668FCC4-FABF-F694-A6D4-B7C3E2D4D06D}"/>
              </a:ext>
            </a:extLst>
          </p:cNvPr>
          <p:cNvPicPr>
            <a:picLocks noChangeAspect="1"/>
          </p:cNvPicPr>
          <p:nvPr/>
        </p:nvPicPr>
        <p:blipFill>
          <a:blip r:embed="rId9"/>
          <a:stretch>
            <a:fillRect/>
          </a:stretch>
        </p:blipFill>
        <p:spPr>
          <a:xfrm>
            <a:off x="1127760" y="3184480"/>
            <a:ext cx="5913403" cy="2119489"/>
          </a:xfrm>
          <a:prstGeom prst="rect">
            <a:avLst/>
          </a:prstGeom>
        </p:spPr>
      </p:pic>
      <p:pic>
        <p:nvPicPr>
          <p:cNvPr id="146" name="Graphic 145">
            <a:extLst>
              <a:ext uri="{FF2B5EF4-FFF2-40B4-BE49-F238E27FC236}">
                <a16:creationId xmlns:a16="http://schemas.microsoft.com/office/drawing/2014/main" id="{AB5939D7-886B-749A-E4AB-21EFC391EE5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251659" y="1217797"/>
            <a:ext cx="365760" cy="365760"/>
          </a:xfrm>
          <a:prstGeom prst="rect">
            <a:avLst/>
          </a:prstGeom>
        </p:spPr>
      </p:pic>
      <p:pic>
        <p:nvPicPr>
          <p:cNvPr id="147" name="Graphic 146">
            <a:extLst>
              <a:ext uri="{FF2B5EF4-FFF2-40B4-BE49-F238E27FC236}">
                <a16:creationId xmlns:a16="http://schemas.microsoft.com/office/drawing/2014/main" id="{A2B3EDA5-6EF7-4A93-697C-232B75D3511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770660" y="2090003"/>
            <a:ext cx="320040" cy="320040"/>
          </a:xfrm>
          <a:prstGeom prst="rect">
            <a:avLst/>
          </a:prstGeom>
        </p:spPr>
      </p:pic>
      <p:pic>
        <p:nvPicPr>
          <p:cNvPr id="148" name="Graphic 147">
            <a:extLst>
              <a:ext uri="{FF2B5EF4-FFF2-40B4-BE49-F238E27FC236}">
                <a16:creationId xmlns:a16="http://schemas.microsoft.com/office/drawing/2014/main" id="{171559FB-0A83-12F1-4518-560DFEB6115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365382" y="2112276"/>
            <a:ext cx="411480" cy="411480"/>
          </a:xfrm>
          <a:prstGeom prst="rect">
            <a:avLst/>
          </a:prstGeom>
        </p:spPr>
      </p:pic>
      <p:pic>
        <p:nvPicPr>
          <p:cNvPr id="149" name="Graphic 148">
            <a:extLst>
              <a:ext uri="{FF2B5EF4-FFF2-40B4-BE49-F238E27FC236}">
                <a16:creationId xmlns:a16="http://schemas.microsoft.com/office/drawing/2014/main" id="{D3ACCA06-8AE3-B1DD-6C34-0183B15D00B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365382" y="3238373"/>
            <a:ext cx="411480" cy="411480"/>
          </a:xfrm>
          <a:prstGeom prst="rect">
            <a:avLst/>
          </a:prstGeom>
        </p:spPr>
      </p:pic>
      <p:pic>
        <p:nvPicPr>
          <p:cNvPr id="150" name="Graphic 149">
            <a:extLst>
              <a:ext uri="{FF2B5EF4-FFF2-40B4-BE49-F238E27FC236}">
                <a16:creationId xmlns:a16="http://schemas.microsoft.com/office/drawing/2014/main" id="{F1EB79AF-DFA3-DAFF-4162-BDB6891D174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359052" y="4341122"/>
            <a:ext cx="411480" cy="411480"/>
          </a:xfrm>
          <a:prstGeom prst="rect">
            <a:avLst/>
          </a:prstGeom>
        </p:spPr>
      </p:pic>
      <p:pic>
        <p:nvPicPr>
          <p:cNvPr id="151" name="Graphic 150">
            <a:extLst>
              <a:ext uri="{FF2B5EF4-FFF2-40B4-BE49-F238E27FC236}">
                <a16:creationId xmlns:a16="http://schemas.microsoft.com/office/drawing/2014/main" id="{CD5BA890-3852-9A7A-6B61-F226D0180F7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347137" y="5404390"/>
            <a:ext cx="457200" cy="457200"/>
          </a:xfrm>
          <a:prstGeom prst="rect">
            <a:avLst/>
          </a:prstGeom>
        </p:spPr>
      </p:pic>
      <p:sp>
        <p:nvSpPr>
          <p:cNvPr id="7" name="Title 6">
            <a:extLst>
              <a:ext uri="{FF2B5EF4-FFF2-40B4-BE49-F238E27FC236}">
                <a16:creationId xmlns:a16="http://schemas.microsoft.com/office/drawing/2014/main" id="{D585AD75-486C-0284-4520-748A5512DAEA}"/>
              </a:ext>
            </a:extLst>
          </p:cNvPr>
          <p:cNvSpPr>
            <a:spLocks noGrp="1"/>
          </p:cNvSpPr>
          <p:nvPr>
            <p:ph type="title"/>
          </p:nvPr>
        </p:nvSpPr>
        <p:spPr>
          <a:xfrm>
            <a:off x="609600" y="460852"/>
            <a:ext cx="4178300" cy="395763"/>
          </a:xfrm>
        </p:spPr>
        <p:txBody>
          <a:bodyPr/>
          <a:lstStyle/>
          <a:p>
            <a:r>
              <a:rPr lang="en-IN" dirty="0">
                <a:latin typeface="Oracle Sans"/>
                <a:ea typeface="Oracle Sans"/>
                <a:cs typeface="Oracle Sans"/>
              </a:rPr>
              <a:t>AI Interactive Reports</a:t>
            </a:r>
            <a:br>
              <a:rPr lang="en-IN" dirty="0">
                <a:latin typeface="Oracle Sans"/>
                <a:ea typeface="Oracle Sans"/>
                <a:cs typeface="Oracle Sans"/>
              </a:rPr>
            </a:br>
            <a:endParaRPr lang="en-US" dirty="0"/>
          </a:p>
        </p:txBody>
      </p:sp>
      <p:sp>
        <p:nvSpPr>
          <p:cNvPr id="6" name="Footer Placeholder 5">
            <a:extLst>
              <a:ext uri="{FF2B5EF4-FFF2-40B4-BE49-F238E27FC236}">
                <a16:creationId xmlns:a16="http://schemas.microsoft.com/office/drawing/2014/main" id="{0BF1DE07-A430-18FD-958D-5E855E85D259}"/>
              </a:ext>
            </a:extLst>
          </p:cNvPr>
          <p:cNvSpPr>
            <a:spLocks noGrp="1"/>
          </p:cNvSpPr>
          <p:nvPr>
            <p:ph type="ftr" sz="quarter" idx="3"/>
          </p:nvPr>
        </p:nvSpPr>
        <p:spPr/>
        <p:txBody>
          <a:bodyPr/>
          <a:lstStyle/>
          <a:p>
            <a:r>
              <a:rPr lang="en-US"/>
              <a:t>Copyright © 2026, Oracle and/or its affiliates</a:t>
            </a:r>
            <a:endParaRPr lang="en-US" dirty="0"/>
          </a:p>
        </p:txBody>
      </p:sp>
      <p:sp>
        <p:nvSpPr>
          <p:cNvPr id="8" name="Slide Number Placeholder 7">
            <a:extLst>
              <a:ext uri="{FF2B5EF4-FFF2-40B4-BE49-F238E27FC236}">
                <a16:creationId xmlns:a16="http://schemas.microsoft.com/office/drawing/2014/main" id="{5813B5B9-E441-CB04-12A9-E23DB4B75F08}"/>
              </a:ext>
            </a:extLst>
          </p:cNvPr>
          <p:cNvSpPr>
            <a:spLocks noGrp="1"/>
          </p:cNvSpPr>
          <p:nvPr>
            <p:ph type="sldNum" sz="quarter" idx="4"/>
          </p:nvPr>
        </p:nvSpPr>
        <p:spPr/>
        <p:txBody>
          <a:bodyPr/>
          <a:lstStyle/>
          <a:p>
            <a:fld id="{766B4A5F-AE5C-6B4D-A0D8-689C8C1B0247}" type="slidenum">
              <a:rPr lang="en-US" smtClean="0"/>
              <a:t>18</a:t>
            </a:fld>
            <a:endParaRPr lang="en-US" dirty="0"/>
          </a:p>
        </p:txBody>
      </p:sp>
    </p:spTree>
    <p:extLst>
      <p:ext uri="{BB962C8B-B14F-4D97-AF65-F5344CB8AC3E}">
        <p14:creationId xmlns:p14="http://schemas.microsoft.com/office/powerpoint/2010/main" val="1557464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confidential">
            <a:extLst>
              <a:ext uri="{FF2B5EF4-FFF2-40B4-BE49-F238E27FC236}">
                <a16:creationId xmlns:a16="http://schemas.microsoft.com/office/drawing/2014/main" id="{FE52E07C-053A-4420-BBC7-0E0171F3D97B}"/>
              </a:ext>
            </a:extLst>
          </p:cNvPr>
          <p:cNvSpPr>
            <a:spLocks noGrp="1"/>
          </p:cNvSpPr>
          <p:nvPr/>
        </p:nvSpPr>
        <p:spPr>
          <a:xfrm>
            <a:off x="6583680" y="6345936"/>
            <a:ext cx="4023360" cy="201168"/>
          </a:xfrm>
          <a:prstGeom prst="rect">
            <a:avLst/>
          </a:prstGeom>
          <a:noFill/>
          <a:ln w="0">
            <a:solidFill>
              <a:srgbClr val="000000">
                <a:alpha val="0"/>
              </a:srgbClr>
            </a:solidFill>
            <a:prstDash val="solid"/>
          </a:ln>
        </p:spPr>
        <p:txBody>
          <a:bodyPr wrap="square" lIns="0" tIns="0" rIns="0" bIns="0" anchor="t"/>
          <a:lstStyle/>
          <a:p>
            <a:pPr algn="r">
              <a:buNone/>
            </a:pPr>
            <a:r>
              <a:rPr sz="580" b="0">
                <a:solidFill>
                  <a:srgbClr val="64748B"/>
                </a:solidFill>
                <a:latin typeface="Oracle Sans"/>
                <a:ea typeface="Oracle Sans"/>
                <a:cs typeface="Oracle Sans"/>
              </a:rPr>
              <a:t>Confidential: Internal/Restricted/Highly Restricted</a:t>
            </a:r>
          </a:p>
        </p:txBody>
      </p:sp>
      <p:sp>
        <p:nvSpPr>
          <p:cNvPr id="10" name="Slide number">
            <a:extLst>
              <a:ext uri="{FF2B5EF4-FFF2-40B4-BE49-F238E27FC236}">
                <a16:creationId xmlns:a16="http://schemas.microsoft.com/office/drawing/2014/main" id="{B0DBBFCC-C776-4380-A28B-3F481B8CBB5D}"/>
              </a:ext>
            </a:extLst>
          </p:cNvPr>
          <p:cNvSpPr>
            <a:spLocks noGrp="1"/>
          </p:cNvSpPr>
          <p:nvPr/>
        </p:nvSpPr>
        <p:spPr>
          <a:xfrm>
            <a:off x="11064240" y="6336792"/>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43</a:t>
            </a:r>
          </a:p>
        </p:txBody>
      </p:sp>
      <p:sp>
        <p:nvSpPr>
          <p:cNvPr id="36" name="core-loop-chip">
            <a:extLst>
              <a:ext uri="{FF2B5EF4-FFF2-40B4-BE49-F238E27FC236}">
                <a16:creationId xmlns:a16="http://schemas.microsoft.com/office/drawing/2014/main" id="{7AD4A26E-0C81-72C4-B74F-10BA8010B982}"/>
              </a:ext>
            </a:extLst>
          </p:cNvPr>
          <p:cNvSpPr>
            <a:spLocks noGrp="1"/>
          </p:cNvSpPr>
          <p:nvPr/>
        </p:nvSpPr>
        <p:spPr>
          <a:xfrm>
            <a:off x="781050" y="2647950"/>
            <a:ext cx="1009650" cy="266700"/>
          </a:xfrm>
          <a:prstGeom prst="rect">
            <a:avLst/>
          </a:prstGeom>
          <a:solidFill>
            <a:srgbClr val="5C6767">
              <a:alpha val="40000"/>
            </a:srgbClr>
          </a:solidFill>
          <a:ln w="0">
            <a:noFill/>
            <a:prstDash val="solid"/>
          </a:ln>
        </p:spPr>
        <p:txBody>
          <a:bodyPr/>
          <a:lstStyle/>
          <a:p>
            <a:endParaRPr lang="en-US">
              <a:solidFill>
                <a:schemeClr val="tx2"/>
              </a:solidFill>
              <a:latin typeface="Oracle Sans Tab" panose="020B0503020204020204" pitchFamily="34" charset="0"/>
              <a:cs typeface="Oracle Sans Tab" panose="020B0503020204020204" pitchFamily="34" charset="0"/>
            </a:endParaRPr>
          </a:p>
        </p:txBody>
      </p:sp>
      <p:sp>
        <p:nvSpPr>
          <p:cNvPr id="37" name="core-loop-chip-label">
            <a:extLst>
              <a:ext uri="{FF2B5EF4-FFF2-40B4-BE49-F238E27FC236}">
                <a16:creationId xmlns:a16="http://schemas.microsoft.com/office/drawing/2014/main" id="{58E9F715-BE5E-D72E-8530-3AD948302074}"/>
              </a:ext>
            </a:extLst>
          </p:cNvPr>
          <p:cNvSpPr>
            <a:spLocks noGrp="1"/>
          </p:cNvSpPr>
          <p:nvPr/>
        </p:nvSpPr>
        <p:spPr>
          <a:xfrm>
            <a:off x="895350" y="2705318"/>
            <a:ext cx="781050" cy="133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40" b="1">
                <a:solidFill>
                  <a:srgbClr val="143F49"/>
                </a:solidFill>
                <a:latin typeface="Aptos"/>
                <a:ea typeface="Aptos"/>
                <a:cs typeface="Aptos"/>
              </a:defRPr>
            </a:pPr>
            <a:r>
              <a:rPr sz="900" b="1" dirty="0">
                <a:solidFill>
                  <a:schemeClr val="tx2"/>
                </a:solidFill>
                <a:latin typeface="Oracle Sans Tab" panose="020B0503020204020204" pitchFamily="34" charset="0"/>
                <a:ea typeface="Aptos"/>
                <a:cs typeface="Oracle Sans Tab" panose="020B0503020204020204" pitchFamily="34" charset="0"/>
              </a:rPr>
              <a:t>Core loop</a:t>
            </a:r>
          </a:p>
        </p:txBody>
      </p:sp>
      <p:sp>
        <p:nvSpPr>
          <p:cNvPr id="38" name="loop-step-1">
            <a:extLst>
              <a:ext uri="{FF2B5EF4-FFF2-40B4-BE49-F238E27FC236}">
                <a16:creationId xmlns:a16="http://schemas.microsoft.com/office/drawing/2014/main" id="{4289FC5B-BD82-021B-26EB-E8B6F4DF49BB}"/>
              </a:ext>
            </a:extLst>
          </p:cNvPr>
          <p:cNvSpPr>
            <a:spLocks noGrp="1"/>
          </p:cNvSpPr>
          <p:nvPr/>
        </p:nvSpPr>
        <p:spPr>
          <a:xfrm>
            <a:off x="1028700" y="3352800"/>
            <a:ext cx="666750" cy="666750"/>
          </a:xfrm>
          <a:prstGeom prst="ellipse">
            <a:avLst/>
          </a:prstGeom>
          <a:solidFill>
            <a:schemeClr val="accent2"/>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9" name="loop-step-1-number">
            <a:extLst>
              <a:ext uri="{FF2B5EF4-FFF2-40B4-BE49-F238E27FC236}">
                <a16:creationId xmlns:a16="http://schemas.microsoft.com/office/drawing/2014/main" id="{A5BCD308-C69C-7450-415A-A03A9C9B69B1}"/>
              </a:ext>
            </a:extLst>
          </p:cNvPr>
          <p:cNvSpPr>
            <a:spLocks noGrp="1"/>
          </p:cNvSpPr>
          <p:nvPr/>
        </p:nvSpPr>
        <p:spPr>
          <a:xfrm>
            <a:off x="1028700" y="3581400"/>
            <a:ext cx="6667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350" b="1">
                <a:solidFill>
                  <a:srgbClr val="FFFFFF"/>
                </a:solidFill>
                <a:latin typeface="Aptos"/>
                <a:ea typeface="Aptos"/>
                <a:cs typeface="Aptos"/>
              </a:defRPr>
            </a:pPr>
            <a:r>
              <a:rPr sz="1600" b="1" dirty="0">
                <a:solidFill>
                  <a:srgbClr val="FFFFFF"/>
                </a:solidFill>
                <a:latin typeface="Oracle Sans Tab" panose="020B0503020204020204" pitchFamily="34" charset="0"/>
                <a:ea typeface="Aptos"/>
                <a:cs typeface="Oracle Sans Tab" panose="020B0503020204020204" pitchFamily="34" charset="0"/>
              </a:rPr>
              <a:t>1</a:t>
            </a:r>
          </a:p>
        </p:txBody>
      </p:sp>
      <p:sp>
        <p:nvSpPr>
          <p:cNvPr id="40" name="loop-step-1-label">
            <a:extLst>
              <a:ext uri="{FF2B5EF4-FFF2-40B4-BE49-F238E27FC236}">
                <a16:creationId xmlns:a16="http://schemas.microsoft.com/office/drawing/2014/main" id="{3D2EEC5C-C262-B887-050D-F40113F6FCA1}"/>
              </a:ext>
            </a:extLst>
          </p:cNvPr>
          <p:cNvSpPr>
            <a:spLocks noGrp="1"/>
          </p:cNvSpPr>
          <p:nvPr/>
        </p:nvSpPr>
        <p:spPr>
          <a:xfrm>
            <a:off x="552450" y="4152900"/>
            <a:ext cx="161925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275" b="1">
                <a:solidFill>
                  <a:srgbClr val="FFFFFF"/>
                </a:solidFill>
                <a:latin typeface="Aptos"/>
                <a:ea typeface="Aptos"/>
                <a:cs typeface="Aptos"/>
              </a:defRPr>
            </a:pPr>
            <a:r>
              <a:rPr sz="1275" b="1">
                <a:solidFill>
                  <a:srgbClr val="FFFFFF"/>
                </a:solidFill>
                <a:latin typeface="Oracle Sans Tab" panose="020B0503020204020204" pitchFamily="34" charset="0"/>
                <a:ea typeface="Aptos"/>
                <a:cs typeface="Oracle Sans Tab" panose="020B0503020204020204" pitchFamily="34" charset="0"/>
              </a:rPr>
              <a:t>Intent</a:t>
            </a:r>
          </a:p>
        </p:txBody>
      </p:sp>
      <p:sp>
        <p:nvSpPr>
          <p:cNvPr id="41" name="loop-step-1-detail">
            <a:extLst>
              <a:ext uri="{FF2B5EF4-FFF2-40B4-BE49-F238E27FC236}">
                <a16:creationId xmlns:a16="http://schemas.microsoft.com/office/drawing/2014/main" id="{C1B9B5E9-9DD3-D13D-A360-26ACAE044E2A}"/>
              </a:ext>
            </a:extLst>
          </p:cNvPr>
          <p:cNvSpPr>
            <a:spLocks noGrp="1"/>
          </p:cNvSpPr>
          <p:nvPr/>
        </p:nvSpPr>
        <p:spPr>
          <a:xfrm>
            <a:off x="438150" y="4419600"/>
            <a:ext cx="1847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63" b="0">
                <a:solidFill>
                  <a:srgbClr val="D7E9EC"/>
                </a:solidFill>
                <a:latin typeface="Aptos"/>
                <a:ea typeface="Aptos"/>
                <a:cs typeface="Aptos"/>
              </a:defRPr>
            </a:pPr>
            <a:r>
              <a:rPr sz="863" b="0" dirty="0">
                <a:solidFill>
                  <a:srgbClr val="D7E9EC"/>
                </a:solidFill>
                <a:latin typeface="Oracle Sans Tab" panose="020B0503020204020204" pitchFamily="34" charset="0"/>
                <a:ea typeface="Aptos"/>
                <a:cs typeface="Oracle Sans Tab" panose="020B0503020204020204" pitchFamily="34" charset="0"/>
              </a:rPr>
              <a:t>Understand the user's goal.</a:t>
            </a:r>
          </a:p>
        </p:txBody>
      </p:sp>
      <p:sp>
        <p:nvSpPr>
          <p:cNvPr id="42" name="loop-step-2">
            <a:extLst>
              <a:ext uri="{FF2B5EF4-FFF2-40B4-BE49-F238E27FC236}">
                <a16:creationId xmlns:a16="http://schemas.microsoft.com/office/drawing/2014/main" id="{5FF8CCBC-791D-C2DF-B038-12F68FB8FA1A}"/>
              </a:ext>
            </a:extLst>
          </p:cNvPr>
          <p:cNvSpPr>
            <a:spLocks noGrp="1"/>
          </p:cNvSpPr>
          <p:nvPr/>
        </p:nvSpPr>
        <p:spPr>
          <a:xfrm>
            <a:off x="3048000" y="3352800"/>
            <a:ext cx="666750" cy="666750"/>
          </a:xfrm>
          <a:prstGeom prst="ellipse">
            <a:avLst/>
          </a:prstGeom>
          <a:solidFill>
            <a:srgbClr val="F6D36F"/>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3" name="loop-step-2-number">
            <a:extLst>
              <a:ext uri="{FF2B5EF4-FFF2-40B4-BE49-F238E27FC236}">
                <a16:creationId xmlns:a16="http://schemas.microsoft.com/office/drawing/2014/main" id="{313F0143-3FAA-F676-4CFC-842F9E0A09C0}"/>
              </a:ext>
            </a:extLst>
          </p:cNvPr>
          <p:cNvSpPr>
            <a:spLocks noGrp="1"/>
          </p:cNvSpPr>
          <p:nvPr/>
        </p:nvSpPr>
        <p:spPr>
          <a:xfrm>
            <a:off x="3048000" y="3581400"/>
            <a:ext cx="6667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350" b="1">
                <a:solidFill>
                  <a:srgbClr val="FFFFFF"/>
                </a:solidFill>
                <a:latin typeface="Aptos"/>
                <a:ea typeface="Aptos"/>
                <a:cs typeface="Aptos"/>
              </a:defRPr>
            </a:pPr>
            <a:r>
              <a:rPr sz="1600" b="1" dirty="0">
                <a:solidFill>
                  <a:srgbClr val="FFFFFF"/>
                </a:solidFill>
                <a:latin typeface="Oracle Sans Tab" panose="020B0503020204020204" pitchFamily="34" charset="0"/>
                <a:ea typeface="Aptos"/>
                <a:cs typeface="Oracle Sans Tab" panose="020B0503020204020204" pitchFamily="34" charset="0"/>
              </a:rPr>
              <a:t>2</a:t>
            </a:r>
          </a:p>
        </p:txBody>
      </p:sp>
      <p:sp>
        <p:nvSpPr>
          <p:cNvPr id="44" name="loop-step-2-label">
            <a:extLst>
              <a:ext uri="{FF2B5EF4-FFF2-40B4-BE49-F238E27FC236}">
                <a16:creationId xmlns:a16="http://schemas.microsoft.com/office/drawing/2014/main" id="{597D68E0-055C-1C19-1C41-AE5C50945973}"/>
              </a:ext>
            </a:extLst>
          </p:cNvPr>
          <p:cNvSpPr>
            <a:spLocks noGrp="1"/>
          </p:cNvSpPr>
          <p:nvPr/>
        </p:nvSpPr>
        <p:spPr>
          <a:xfrm>
            <a:off x="2571750" y="4152900"/>
            <a:ext cx="161925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275" b="1">
                <a:solidFill>
                  <a:srgbClr val="FFFFFF"/>
                </a:solidFill>
                <a:latin typeface="Aptos"/>
                <a:ea typeface="Aptos"/>
                <a:cs typeface="Aptos"/>
              </a:defRPr>
            </a:pPr>
            <a:r>
              <a:rPr sz="1275" b="1">
                <a:solidFill>
                  <a:srgbClr val="FFFFFF"/>
                </a:solidFill>
                <a:latin typeface="Oracle Sans Tab" panose="020B0503020204020204" pitchFamily="34" charset="0"/>
                <a:ea typeface="Aptos"/>
                <a:cs typeface="Oracle Sans Tab" panose="020B0503020204020204" pitchFamily="34" charset="0"/>
              </a:rPr>
              <a:t>Context</a:t>
            </a:r>
          </a:p>
        </p:txBody>
      </p:sp>
      <p:sp>
        <p:nvSpPr>
          <p:cNvPr id="45" name="loop-step-2-detail">
            <a:extLst>
              <a:ext uri="{FF2B5EF4-FFF2-40B4-BE49-F238E27FC236}">
                <a16:creationId xmlns:a16="http://schemas.microsoft.com/office/drawing/2014/main" id="{0EBE6EC2-DC74-5605-CECE-12B70FE6D66B}"/>
              </a:ext>
            </a:extLst>
          </p:cNvPr>
          <p:cNvSpPr>
            <a:spLocks noGrp="1"/>
          </p:cNvSpPr>
          <p:nvPr/>
        </p:nvSpPr>
        <p:spPr>
          <a:xfrm>
            <a:off x="2457450" y="4419600"/>
            <a:ext cx="1847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63" b="0">
                <a:solidFill>
                  <a:srgbClr val="D7E9EC"/>
                </a:solidFill>
                <a:latin typeface="Aptos"/>
                <a:ea typeface="Aptos"/>
                <a:cs typeface="Aptos"/>
              </a:defRPr>
            </a:pPr>
            <a:r>
              <a:rPr sz="863" b="0">
                <a:solidFill>
                  <a:srgbClr val="D7E9EC"/>
                </a:solidFill>
                <a:latin typeface="Oracle Sans Tab" panose="020B0503020204020204" pitchFamily="34" charset="0"/>
                <a:ea typeface="Aptos"/>
                <a:cs typeface="Oracle Sans Tab" panose="020B0503020204020204" pitchFamily="34" charset="0"/>
              </a:rPr>
              <a:t>Retrieve relevant data or rules.</a:t>
            </a:r>
          </a:p>
        </p:txBody>
      </p:sp>
      <p:sp>
        <p:nvSpPr>
          <p:cNvPr id="46" name="loop-step-3">
            <a:extLst>
              <a:ext uri="{FF2B5EF4-FFF2-40B4-BE49-F238E27FC236}">
                <a16:creationId xmlns:a16="http://schemas.microsoft.com/office/drawing/2014/main" id="{CAB26444-55AD-8532-58B4-D57CCED57120}"/>
              </a:ext>
            </a:extLst>
          </p:cNvPr>
          <p:cNvSpPr>
            <a:spLocks noGrp="1"/>
          </p:cNvSpPr>
          <p:nvPr/>
        </p:nvSpPr>
        <p:spPr>
          <a:xfrm>
            <a:off x="5067300" y="3352800"/>
            <a:ext cx="666750" cy="666750"/>
          </a:xfrm>
          <a:prstGeom prst="ellipse">
            <a:avLst/>
          </a:prstGeom>
          <a:solidFill>
            <a:schemeClr val="accent5"/>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7" name="loop-step-3-number">
            <a:extLst>
              <a:ext uri="{FF2B5EF4-FFF2-40B4-BE49-F238E27FC236}">
                <a16:creationId xmlns:a16="http://schemas.microsoft.com/office/drawing/2014/main" id="{3719DF97-A4D7-F817-0BFC-39BDE4F20736}"/>
              </a:ext>
            </a:extLst>
          </p:cNvPr>
          <p:cNvSpPr>
            <a:spLocks noGrp="1"/>
          </p:cNvSpPr>
          <p:nvPr/>
        </p:nvSpPr>
        <p:spPr>
          <a:xfrm>
            <a:off x="5067300" y="3581400"/>
            <a:ext cx="6667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350" b="1">
                <a:solidFill>
                  <a:srgbClr val="FFFFFF"/>
                </a:solidFill>
                <a:latin typeface="Aptos"/>
                <a:ea typeface="Aptos"/>
                <a:cs typeface="Aptos"/>
              </a:defRPr>
            </a:pPr>
            <a:r>
              <a:rPr sz="1600" b="1">
                <a:solidFill>
                  <a:srgbClr val="FFFFFF"/>
                </a:solidFill>
                <a:latin typeface="Oracle Sans Tab" panose="020B0503020204020204" pitchFamily="34" charset="0"/>
                <a:ea typeface="Aptos"/>
                <a:cs typeface="Oracle Sans Tab" panose="020B0503020204020204" pitchFamily="34" charset="0"/>
              </a:rPr>
              <a:t>3</a:t>
            </a:r>
          </a:p>
        </p:txBody>
      </p:sp>
      <p:sp>
        <p:nvSpPr>
          <p:cNvPr id="48" name="loop-step-3-label">
            <a:extLst>
              <a:ext uri="{FF2B5EF4-FFF2-40B4-BE49-F238E27FC236}">
                <a16:creationId xmlns:a16="http://schemas.microsoft.com/office/drawing/2014/main" id="{A0415213-3439-FFFE-EF69-9486B77BFDA3}"/>
              </a:ext>
            </a:extLst>
          </p:cNvPr>
          <p:cNvSpPr>
            <a:spLocks noGrp="1"/>
          </p:cNvSpPr>
          <p:nvPr/>
        </p:nvSpPr>
        <p:spPr>
          <a:xfrm>
            <a:off x="4591050" y="4152900"/>
            <a:ext cx="161925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275" b="1">
                <a:solidFill>
                  <a:srgbClr val="FFFFFF"/>
                </a:solidFill>
                <a:latin typeface="Aptos"/>
                <a:ea typeface="Aptos"/>
                <a:cs typeface="Aptos"/>
              </a:defRPr>
            </a:pPr>
            <a:r>
              <a:rPr sz="1275" b="1">
                <a:solidFill>
                  <a:srgbClr val="FFFFFF"/>
                </a:solidFill>
                <a:latin typeface="Oracle Sans Tab" panose="020B0503020204020204" pitchFamily="34" charset="0"/>
                <a:ea typeface="Aptos"/>
                <a:cs typeface="Oracle Sans Tab" panose="020B0503020204020204" pitchFamily="34" charset="0"/>
              </a:rPr>
              <a:t>Tool</a:t>
            </a:r>
          </a:p>
        </p:txBody>
      </p:sp>
      <p:sp>
        <p:nvSpPr>
          <p:cNvPr id="49" name="loop-step-3-detail">
            <a:extLst>
              <a:ext uri="{FF2B5EF4-FFF2-40B4-BE49-F238E27FC236}">
                <a16:creationId xmlns:a16="http://schemas.microsoft.com/office/drawing/2014/main" id="{7DA3922A-3D55-A152-3FD7-7AF0B60C514B}"/>
              </a:ext>
            </a:extLst>
          </p:cNvPr>
          <p:cNvSpPr>
            <a:spLocks noGrp="1"/>
          </p:cNvSpPr>
          <p:nvPr/>
        </p:nvSpPr>
        <p:spPr>
          <a:xfrm>
            <a:off x="4476750" y="4419600"/>
            <a:ext cx="1847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63" b="0">
                <a:solidFill>
                  <a:srgbClr val="D7E9EC"/>
                </a:solidFill>
                <a:latin typeface="Aptos"/>
                <a:ea typeface="Aptos"/>
                <a:cs typeface="Aptos"/>
              </a:defRPr>
            </a:pPr>
            <a:r>
              <a:rPr sz="863" b="0">
                <a:solidFill>
                  <a:srgbClr val="D7E9EC"/>
                </a:solidFill>
                <a:latin typeface="Oracle Sans Tab" panose="020B0503020204020204" pitchFamily="34" charset="0"/>
                <a:ea typeface="Aptos"/>
                <a:cs typeface="Oracle Sans Tab" panose="020B0503020204020204" pitchFamily="34" charset="0"/>
              </a:rPr>
              <a:t>Call an approved capability.</a:t>
            </a:r>
          </a:p>
        </p:txBody>
      </p:sp>
      <p:sp>
        <p:nvSpPr>
          <p:cNvPr id="50" name="loop-step-4">
            <a:extLst>
              <a:ext uri="{FF2B5EF4-FFF2-40B4-BE49-F238E27FC236}">
                <a16:creationId xmlns:a16="http://schemas.microsoft.com/office/drawing/2014/main" id="{4EF0310E-8BED-7E08-2D50-2550DD7B504D}"/>
              </a:ext>
            </a:extLst>
          </p:cNvPr>
          <p:cNvSpPr>
            <a:spLocks noGrp="1"/>
          </p:cNvSpPr>
          <p:nvPr/>
        </p:nvSpPr>
        <p:spPr>
          <a:xfrm>
            <a:off x="7086600" y="3352800"/>
            <a:ext cx="666750" cy="666750"/>
          </a:xfrm>
          <a:prstGeom prst="ellipse">
            <a:avLst/>
          </a:prstGeom>
          <a:solidFill>
            <a:srgbClr val="92C9A7"/>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51" name="loop-step-4-number">
            <a:extLst>
              <a:ext uri="{FF2B5EF4-FFF2-40B4-BE49-F238E27FC236}">
                <a16:creationId xmlns:a16="http://schemas.microsoft.com/office/drawing/2014/main" id="{DBF01DA8-0A46-D835-C142-55FCC065FB24}"/>
              </a:ext>
            </a:extLst>
          </p:cNvPr>
          <p:cNvSpPr>
            <a:spLocks noGrp="1"/>
          </p:cNvSpPr>
          <p:nvPr/>
        </p:nvSpPr>
        <p:spPr>
          <a:xfrm>
            <a:off x="7086600" y="3581400"/>
            <a:ext cx="6667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350" b="1">
                <a:solidFill>
                  <a:srgbClr val="FFFFFF"/>
                </a:solidFill>
                <a:latin typeface="Aptos"/>
                <a:ea typeface="Aptos"/>
                <a:cs typeface="Aptos"/>
              </a:defRPr>
            </a:pPr>
            <a:r>
              <a:rPr sz="1600" b="1">
                <a:solidFill>
                  <a:srgbClr val="FFFFFF"/>
                </a:solidFill>
                <a:latin typeface="Oracle Sans Tab" panose="020B0503020204020204" pitchFamily="34" charset="0"/>
                <a:ea typeface="Aptos"/>
                <a:cs typeface="Oracle Sans Tab" panose="020B0503020204020204" pitchFamily="34" charset="0"/>
              </a:rPr>
              <a:t>4</a:t>
            </a:r>
          </a:p>
        </p:txBody>
      </p:sp>
      <p:sp>
        <p:nvSpPr>
          <p:cNvPr id="52" name="loop-step-4-label">
            <a:extLst>
              <a:ext uri="{FF2B5EF4-FFF2-40B4-BE49-F238E27FC236}">
                <a16:creationId xmlns:a16="http://schemas.microsoft.com/office/drawing/2014/main" id="{8F4BA4EF-105B-5847-6BBA-0FD9EB59C9C0}"/>
              </a:ext>
            </a:extLst>
          </p:cNvPr>
          <p:cNvSpPr>
            <a:spLocks noGrp="1"/>
          </p:cNvSpPr>
          <p:nvPr/>
        </p:nvSpPr>
        <p:spPr>
          <a:xfrm>
            <a:off x="6610350" y="4152900"/>
            <a:ext cx="161925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275" b="1">
                <a:solidFill>
                  <a:srgbClr val="FFFFFF"/>
                </a:solidFill>
                <a:latin typeface="Aptos"/>
                <a:ea typeface="Aptos"/>
                <a:cs typeface="Aptos"/>
              </a:defRPr>
            </a:pPr>
            <a:r>
              <a:rPr sz="1275" b="1">
                <a:solidFill>
                  <a:srgbClr val="FFFFFF"/>
                </a:solidFill>
                <a:latin typeface="Oracle Sans Tab" panose="020B0503020204020204" pitchFamily="34" charset="0"/>
                <a:ea typeface="Aptos"/>
                <a:cs typeface="Oracle Sans Tab" panose="020B0503020204020204" pitchFamily="34" charset="0"/>
              </a:rPr>
              <a:t>Action</a:t>
            </a:r>
          </a:p>
        </p:txBody>
      </p:sp>
      <p:sp>
        <p:nvSpPr>
          <p:cNvPr id="53" name="loop-step-4-detail">
            <a:extLst>
              <a:ext uri="{FF2B5EF4-FFF2-40B4-BE49-F238E27FC236}">
                <a16:creationId xmlns:a16="http://schemas.microsoft.com/office/drawing/2014/main" id="{0AFC2E63-668D-846D-17D4-4C435F1B139F}"/>
              </a:ext>
            </a:extLst>
          </p:cNvPr>
          <p:cNvSpPr>
            <a:spLocks noGrp="1"/>
          </p:cNvSpPr>
          <p:nvPr/>
        </p:nvSpPr>
        <p:spPr>
          <a:xfrm>
            <a:off x="6496050" y="4419600"/>
            <a:ext cx="1847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63" b="0">
                <a:solidFill>
                  <a:srgbClr val="D7E9EC"/>
                </a:solidFill>
                <a:latin typeface="Aptos"/>
                <a:ea typeface="Aptos"/>
                <a:cs typeface="Aptos"/>
              </a:defRPr>
            </a:pPr>
            <a:r>
              <a:rPr sz="863" b="0">
                <a:solidFill>
                  <a:srgbClr val="D7E9EC"/>
                </a:solidFill>
                <a:latin typeface="Oracle Sans Tab" panose="020B0503020204020204" pitchFamily="34" charset="0"/>
                <a:ea typeface="Aptos"/>
                <a:cs typeface="Oracle Sans Tab" panose="020B0503020204020204" pitchFamily="34" charset="0"/>
              </a:rPr>
              <a:t>Return a result or complete work.</a:t>
            </a:r>
          </a:p>
        </p:txBody>
      </p:sp>
      <p:sp>
        <p:nvSpPr>
          <p:cNvPr id="60" name="value-point-1">
            <a:extLst>
              <a:ext uri="{FF2B5EF4-FFF2-40B4-BE49-F238E27FC236}">
                <a16:creationId xmlns:a16="http://schemas.microsoft.com/office/drawing/2014/main" id="{03804B71-C522-E00E-B0FE-6DEE5069A2F1}"/>
              </a:ext>
            </a:extLst>
          </p:cNvPr>
          <p:cNvSpPr>
            <a:spLocks noGrp="1"/>
          </p:cNvSpPr>
          <p:nvPr/>
        </p:nvSpPr>
        <p:spPr>
          <a:xfrm>
            <a:off x="8527542" y="2711196"/>
            <a:ext cx="2990850" cy="704850"/>
          </a:xfrm>
          <a:prstGeom prst="roundRect">
            <a:avLst>
              <a:gd name="adj" fmla="val 8108"/>
            </a:avLst>
          </a:prstGeom>
          <a:solidFill>
            <a:srgbClr val="063F4D">
              <a:alpha val="90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1" name="value-point-1-mark">
            <a:extLst>
              <a:ext uri="{FF2B5EF4-FFF2-40B4-BE49-F238E27FC236}">
                <a16:creationId xmlns:a16="http://schemas.microsoft.com/office/drawing/2014/main" id="{1DA0FEFD-6663-A3D2-EF10-3041D4DEA8DB}"/>
              </a:ext>
            </a:extLst>
          </p:cNvPr>
          <p:cNvSpPr>
            <a:spLocks noGrp="1"/>
          </p:cNvSpPr>
          <p:nvPr/>
        </p:nvSpPr>
        <p:spPr>
          <a:xfrm>
            <a:off x="8679942" y="2882646"/>
            <a:ext cx="361950" cy="361950"/>
          </a:xfrm>
          <a:prstGeom prst="ellipse">
            <a:avLst/>
          </a:prstGeom>
          <a:solidFill>
            <a:schemeClr val="accent2"/>
          </a:solidFill>
          <a:ln w="0">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2" name="value-point-1-mark-number">
            <a:extLst>
              <a:ext uri="{FF2B5EF4-FFF2-40B4-BE49-F238E27FC236}">
                <a16:creationId xmlns:a16="http://schemas.microsoft.com/office/drawing/2014/main" id="{C6E90587-4936-A709-B8C2-215D8D4D9E60}"/>
              </a:ext>
            </a:extLst>
          </p:cNvPr>
          <p:cNvSpPr>
            <a:spLocks noGrp="1"/>
          </p:cNvSpPr>
          <p:nvPr/>
        </p:nvSpPr>
        <p:spPr>
          <a:xfrm>
            <a:off x="8679942" y="2958846"/>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FFFFFF"/>
                </a:solidFill>
                <a:latin typeface="Aptos"/>
                <a:ea typeface="Aptos"/>
                <a:cs typeface="Aptos"/>
              </a:defRPr>
            </a:pPr>
            <a:r>
              <a:rPr sz="900" b="1">
                <a:solidFill>
                  <a:srgbClr val="FFFFFF"/>
                </a:solidFill>
                <a:latin typeface="Oracle Sans Tab" panose="020B0503020204020204" pitchFamily="34" charset="0"/>
                <a:ea typeface="Aptos"/>
                <a:cs typeface="Oracle Sans Tab" panose="020B0503020204020204" pitchFamily="34" charset="0"/>
              </a:rPr>
              <a:t>1</a:t>
            </a:r>
          </a:p>
        </p:txBody>
      </p:sp>
      <p:sp>
        <p:nvSpPr>
          <p:cNvPr id="63" name="value-point-1-label">
            <a:extLst>
              <a:ext uri="{FF2B5EF4-FFF2-40B4-BE49-F238E27FC236}">
                <a16:creationId xmlns:a16="http://schemas.microsoft.com/office/drawing/2014/main" id="{B7975C70-523C-A911-02D1-AAD97BAE3412}"/>
              </a:ext>
            </a:extLst>
          </p:cNvPr>
          <p:cNvSpPr>
            <a:spLocks noGrp="1"/>
          </p:cNvSpPr>
          <p:nvPr/>
        </p:nvSpPr>
        <p:spPr>
          <a:xfrm>
            <a:off x="9194292" y="2835021"/>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sz="1088" b="1">
                <a:solidFill>
                  <a:srgbClr val="FFFFFF"/>
                </a:solidFill>
                <a:latin typeface="Oracle Sans Tab" panose="020B0503020204020204" pitchFamily="34" charset="0"/>
                <a:ea typeface="Aptos"/>
                <a:cs typeface="Oracle Sans Tab" panose="020B0503020204020204" pitchFamily="34" charset="0"/>
              </a:rPr>
              <a:t>Beyond chat</a:t>
            </a:r>
          </a:p>
        </p:txBody>
      </p:sp>
      <p:sp>
        <p:nvSpPr>
          <p:cNvPr id="64" name="value-point-1-detail">
            <a:extLst>
              <a:ext uri="{FF2B5EF4-FFF2-40B4-BE49-F238E27FC236}">
                <a16:creationId xmlns:a16="http://schemas.microsoft.com/office/drawing/2014/main" id="{98ACC21D-E299-8543-0671-60D9F676B521}"/>
              </a:ext>
            </a:extLst>
          </p:cNvPr>
          <p:cNvSpPr>
            <a:spLocks noGrp="1"/>
          </p:cNvSpPr>
          <p:nvPr/>
        </p:nvSpPr>
        <p:spPr>
          <a:xfrm>
            <a:off x="9194292" y="3073146"/>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sz="855" b="0">
                <a:solidFill>
                  <a:srgbClr val="D7E9EC"/>
                </a:solidFill>
                <a:latin typeface="Oracle Sans Tab" panose="020B0503020204020204" pitchFamily="34" charset="0"/>
                <a:ea typeface="Aptos"/>
                <a:cs typeface="Oracle Sans Tab" panose="020B0503020204020204" pitchFamily="34" charset="0"/>
              </a:rPr>
              <a:t>Reason over intent and move work forward.</a:t>
            </a:r>
          </a:p>
        </p:txBody>
      </p:sp>
      <p:sp>
        <p:nvSpPr>
          <p:cNvPr id="65" name="value-point-2">
            <a:extLst>
              <a:ext uri="{FF2B5EF4-FFF2-40B4-BE49-F238E27FC236}">
                <a16:creationId xmlns:a16="http://schemas.microsoft.com/office/drawing/2014/main" id="{7E50E635-0E25-8AC6-F436-673FCFC5A55A}"/>
              </a:ext>
            </a:extLst>
          </p:cNvPr>
          <p:cNvSpPr>
            <a:spLocks noGrp="1"/>
          </p:cNvSpPr>
          <p:nvPr/>
        </p:nvSpPr>
        <p:spPr>
          <a:xfrm>
            <a:off x="8527542" y="3720846"/>
            <a:ext cx="2990850" cy="704850"/>
          </a:xfrm>
          <a:prstGeom prst="roundRect">
            <a:avLst>
              <a:gd name="adj" fmla="val 8108"/>
            </a:avLst>
          </a:prstGeom>
          <a:solidFill>
            <a:srgbClr val="063F4D">
              <a:alpha val="90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6" name="value-point-2-mark">
            <a:extLst>
              <a:ext uri="{FF2B5EF4-FFF2-40B4-BE49-F238E27FC236}">
                <a16:creationId xmlns:a16="http://schemas.microsoft.com/office/drawing/2014/main" id="{E2EB43E7-A179-6DB5-EB82-6AE2744A8858}"/>
              </a:ext>
            </a:extLst>
          </p:cNvPr>
          <p:cNvSpPr>
            <a:spLocks noGrp="1"/>
          </p:cNvSpPr>
          <p:nvPr/>
        </p:nvSpPr>
        <p:spPr>
          <a:xfrm>
            <a:off x="8679942" y="3892296"/>
            <a:ext cx="361950" cy="361950"/>
          </a:xfrm>
          <a:prstGeom prst="ellipse">
            <a:avLst/>
          </a:prstGeom>
          <a:solidFill>
            <a:srgbClr val="F6D36F"/>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7" name="value-point-2-mark-number">
            <a:extLst>
              <a:ext uri="{FF2B5EF4-FFF2-40B4-BE49-F238E27FC236}">
                <a16:creationId xmlns:a16="http://schemas.microsoft.com/office/drawing/2014/main" id="{3847B20D-0845-AF98-49FB-7C8E93303622}"/>
              </a:ext>
            </a:extLst>
          </p:cNvPr>
          <p:cNvSpPr>
            <a:spLocks noGrp="1"/>
          </p:cNvSpPr>
          <p:nvPr/>
        </p:nvSpPr>
        <p:spPr>
          <a:xfrm>
            <a:off x="8679942" y="3968496"/>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223135"/>
                </a:solidFill>
                <a:latin typeface="Aptos"/>
                <a:ea typeface="Aptos"/>
                <a:cs typeface="Aptos"/>
              </a:defRPr>
            </a:pPr>
            <a:r>
              <a:rPr sz="900" b="1">
                <a:solidFill>
                  <a:srgbClr val="223135"/>
                </a:solidFill>
                <a:latin typeface="Oracle Sans Tab" panose="020B0503020204020204" pitchFamily="34" charset="0"/>
                <a:ea typeface="Aptos"/>
                <a:cs typeface="Oracle Sans Tab" panose="020B0503020204020204" pitchFamily="34" charset="0"/>
              </a:rPr>
              <a:t>2</a:t>
            </a:r>
          </a:p>
        </p:txBody>
      </p:sp>
      <p:sp>
        <p:nvSpPr>
          <p:cNvPr id="68" name="value-point-2-label">
            <a:extLst>
              <a:ext uri="{FF2B5EF4-FFF2-40B4-BE49-F238E27FC236}">
                <a16:creationId xmlns:a16="http://schemas.microsoft.com/office/drawing/2014/main" id="{2AD5D243-5B66-AB54-E671-F62475200437}"/>
              </a:ext>
            </a:extLst>
          </p:cNvPr>
          <p:cNvSpPr>
            <a:spLocks noGrp="1"/>
          </p:cNvSpPr>
          <p:nvPr/>
        </p:nvSpPr>
        <p:spPr>
          <a:xfrm>
            <a:off x="9194292" y="3844671"/>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sz="1088" b="1">
                <a:solidFill>
                  <a:srgbClr val="FFFFFF"/>
                </a:solidFill>
                <a:latin typeface="Oracle Sans Tab" panose="020B0503020204020204" pitchFamily="34" charset="0"/>
                <a:ea typeface="Aptos"/>
                <a:cs typeface="Oracle Sans Tab" panose="020B0503020204020204" pitchFamily="34" charset="0"/>
              </a:rPr>
              <a:t>Declarative tools</a:t>
            </a:r>
          </a:p>
        </p:txBody>
      </p:sp>
      <p:sp>
        <p:nvSpPr>
          <p:cNvPr id="69" name="value-point-2-detail">
            <a:extLst>
              <a:ext uri="{FF2B5EF4-FFF2-40B4-BE49-F238E27FC236}">
                <a16:creationId xmlns:a16="http://schemas.microsoft.com/office/drawing/2014/main" id="{07D316F1-066D-62D2-4658-421624590951}"/>
              </a:ext>
            </a:extLst>
          </p:cNvPr>
          <p:cNvSpPr>
            <a:spLocks noGrp="1"/>
          </p:cNvSpPr>
          <p:nvPr/>
        </p:nvSpPr>
        <p:spPr>
          <a:xfrm>
            <a:off x="9194292" y="4039906"/>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sz="855" b="0" dirty="0">
                <a:solidFill>
                  <a:srgbClr val="D7E9EC"/>
                </a:solidFill>
                <a:latin typeface="Oracle Sans Tab" panose="020B0503020204020204" pitchFamily="34" charset="0"/>
                <a:ea typeface="Aptos"/>
                <a:cs typeface="Oracle Sans Tab" panose="020B0503020204020204" pitchFamily="34" charset="0"/>
              </a:rPr>
              <a:t>Expose curated SQL, PL/SQL, and JavaScript capabilities.</a:t>
            </a:r>
          </a:p>
        </p:txBody>
      </p:sp>
      <p:sp>
        <p:nvSpPr>
          <p:cNvPr id="70" name="value-point-3">
            <a:extLst>
              <a:ext uri="{FF2B5EF4-FFF2-40B4-BE49-F238E27FC236}">
                <a16:creationId xmlns:a16="http://schemas.microsoft.com/office/drawing/2014/main" id="{46B72916-737F-B200-2B73-2C2D8349C94F}"/>
              </a:ext>
            </a:extLst>
          </p:cNvPr>
          <p:cNvSpPr>
            <a:spLocks noGrp="1"/>
          </p:cNvSpPr>
          <p:nvPr/>
        </p:nvSpPr>
        <p:spPr>
          <a:xfrm>
            <a:off x="8527542" y="4730496"/>
            <a:ext cx="2990850" cy="704850"/>
          </a:xfrm>
          <a:prstGeom prst="roundRect">
            <a:avLst>
              <a:gd name="adj" fmla="val 8108"/>
            </a:avLst>
          </a:prstGeom>
          <a:solidFill>
            <a:srgbClr val="063F4D">
              <a:alpha val="90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1" name="value-point-3-mark">
            <a:extLst>
              <a:ext uri="{FF2B5EF4-FFF2-40B4-BE49-F238E27FC236}">
                <a16:creationId xmlns:a16="http://schemas.microsoft.com/office/drawing/2014/main" id="{C8D45466-BB09-9527-C6E6-2635DF508E92}"/>
              </a:ext>
            </a:extLst>
          </p:cNvPr>
          <p:cNvSpPr>
            <a:spLocks noGrp="1"/>
          </p:cNvSpPr>
          <p:nvPr/>
        </p:nvSpPr>
        <p:spPr>
          <a:xfrm>
            <a:off x="8679942" y="4901946"/>
            <a:ext cx="361950" cy="361950"/>
          </a:xfrm>
          <a:prstGeom prst="ellipse">
            <a:avLst/>
          </a:prstGeom>
          <a:solidFill>
            <a:schemeClr val="accent5"/>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2" name="value-point-3-mark-number">
            <a:extLst>
              <a:ext uri="{FF2B5EF4-FFF2-40B4-BE49-F238E27FC236}">
                <a16:creationId xmlns:a16="http://schemas.microsoft.com/office/drawing/2014/main" id="{FEA968D5-64A3-DBE5-5614-62A6B1338252}"/>
              </a:ext>
            </a:extLst>
          </p:cNvPr>
          <p:cNvSpPr>
            <a:spLocks noGrp="1"/>
          </p:cNvSpPr>
          <p:nvPr/>
        </p:nvSpPr>
        <p:spPr>
          <a:xfrm>
            <a:off x="8679942" y="4978146"/>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FFFFFF"/>
                </a:solidFill>
                <a:latin typeface="Aptos"/>
                <a:ea typeface="Aptos"/>
                <a:cs typeface="Aptos"/>
              </a:defRPr>
            </a:pPr>
            <a:r>
              <a:rPr sz="900" b="1">
                <a:solidFill>
                  <a:srgbClr val="FFFFFF"/>
                </a:solidFill>
                <a:latin typeface="Oracle Sans Tab" panose="020B0503020204020204" pitchFamily="34" charset="0"/>
                <a:ea typeface="Aptos"/>
                <a:cs typeface="Oracle Sans Tab" panose="020B0503020204020204" pitchFamily="34" charset="0"/>
              </a:rPr>
              <a:t>3</a:t>
            </a:r>
          </a:p>
        </p:txBody>
      </p:sp>
      <p:sp>
        <p:nvSpPr>
          <p:cNvPr id="73" name="value-point-3-label">
            <a:extLst>
              <a:ext uri="{FF2B5EF4-FFF2-40B4-BE49-F238E27FC236}">
                <a16:creationId xmlns:a16="http://schemas.microsoft.com/office/drawing/2014/main" id="{9A7632FA-8468-3136-D7F3-F07D162BCBB7}"/>
              </a:ext>
            </a:extLst>
          </p:cNvPr>
          <p:cNvSpPr>
            <a:spLocks noGrp="1"/>
          </p:cNvSpPr>
          <p:nvPr/>
        </p:nvSpPr>
        <p:spPr>
          <a:xfrm>
            <a:off x="9194292" y="4854321"/>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sz="1088" b="1">
                <a:solidFill>
                  <a:srgbClr val="FFFFFF"/>
                </a:solidFill>
                <a:latin typeface="Oracle Sans Tab" panose="020B0503020204020204" pitchFamily="34" charset="0"/>
                <a:ea typeface="Aptos"/>
                <a:cs typeface="Oracle Sans Tab" panose="020B0503020204020204" pitchFamily="34" charset="0"/>
              </a:rPr>
              <a:t>Controlled execution</a:t>
            </a:r>
          </a:p>
        </p:txBody>
      </p:sp>
      <p:sp>
        <p:nvSpPr>
          <p:cNvPr id="74" name="value-point-3-detail">
            <a:extLst>
              <a:ext uri="{FF2B5EF4-FFF2-40B4-BE49-F238E27FC236}">
                <a16:creationId xmlns:a16="http://schemas.microsoft.com/office/drawing/2014/main" id="{77E0A79E-1376-9085-69AE-FD7AF9F7168F}"/>
              </a:ext>
            </a:extLst>
          </p:cNvPr>
          <p:cNvSpPr>
            <a:spLocks noGrp="1"/>
          </p:cNvSpPr>
          <p:nvPr/>
        </p:nvSpPr>
        <p:spPr>
          <a:xfrm>
            <a:off x="9194292" y="5048250"/>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sz="855" b="0" dirty="0">
                <a:solidFill>
                  <a:srgbClr val="D7E9EC"/>
                </a:solidFill>
                <a:latin typeface="Oracle Sans Tab" panose="020B0503020204020204" pitchFamily="34" charset="0"/>
                <a:ea typeface="Aptos"/>
                <a:cs typeface="Oracle Sans Tab" panose="020B0503020204020204" pitchFamily="34" charset="0"/>
              </a:rPr>
              <a:t>Use typed parameters, scoped access, and human checkpoints.</a:t>
            </a:r>
          </a:p>
        </p:txBody>
      </p:sp>
      <p:sp>
        <p:nvSpPr>
          <p:cNvPr id="75" name="control-panel">
            <a:extLst>
              <a:ext uri="{FF2B5EF4-FFF2-40B4-BE49-F238E27FC236}">
                <a16:creationId xmlns:a16="http://schemas.microsoft.com/office/drawing/2014/main" id="{0AA3EA49-759B-B515-5B41-3CC089C735D1}"/>
              </a:ext>
            </a:extLst>
          </p:cNvPr>
          <p:cNvSpPr>
            <a:spLocks noGrp="1"/>
          </p:cNvSpPr>
          <p:nvPr/>
        </p:nvSpPr>
        <p:spPr>
          <a:xfrm>
            <a:off x="8508492" y="1196721"/>
            <a:ext cx="2990850" cy="1257300"/>
          </a:xfrm>
          <a:prstGeom prst="roundRect">
            <a:avLst>
              <a:gd name="adj" fmla="val 4545"/>
            </a:avLst>
          </a:prstGeom>
          <a:solidFill>
            <a:srgbClr val="063F4D">
              <a:alpha val="90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76" name="governed-chip">
            <a:extLst>
              <a:ext uri="{FF2B5EF4-FFF2-40B4-BE49-F238E27FC236}">
                <a16:creationId xmlns:a16="http://schemas.microsoft.com/office/drawing/2014/main" id="{DB7FB279-C3D7-086C-7CEF-72D84DC6EADA}"/>
              </a:ext>
            </a:extLst>
          </p:cNvPr>
          <p:cNvSpPr>
            <a:spLocks noGrp="1"/>
          </p:cNvSpPr>
          <p:nvPr/>
        </p:nvSpPr>
        <p:spPr>
          <a:xfrm>
            <a:off x="8860917" y="1444371"/>
            <a:ext cx="2273046" cy="266700"/>
          </a:xfrm>
          <a:prstGeom prst="rect">
            <a:avLst/>
          </a:prstGeom>
          <a:solidFill>
            <a:srgbClr val="5C6767">
              <a:alpha val="40000"/>
            </a:srgbClr>
          </a:solidFill>
          <a:ln w="0">
            <a:noFill/>
            <a:prstDash val="solid"/>
          </a:ln>
        </p:spPr>
        <p:txBody>
          <a:bodyPr/>
          <a:lstStyle/>
          <a:p>
            <a:endParaRPr lang="en-US">
              <a:solidFill>
                <a:schemeClr val="tx2"/>
              </a:solidFill>
              <a:latin typeface="Oracle Sans Tab" panose="020B0503020204020204" pitchFamily="34" charset="0"/>
              <a:cs typeface="Oracle Sans Tab" panose="020B0503020204020204" pitchFamily="34" charset="0"/>
            </a:endParaRPr>
          </a:p>
        </p:txBody>
      </p:sp>
      <p:sp>
        <p:nvSpPr>
          <p:cNvPr id="77" name="governed-chip-label">
            <a:extLst>
              <a:ext uri="{FF2B5EF4-FFF2-40B4-BE49-F238E27FC236}">
                <a16:creationId xmlns:a16="http://schemas.microsoft.com/office/drawing/2014/main" id="{38C33CDE-FAE0-3FCC-8941-ED5F0C78E0EA}"/>
              </a:ext>
            </a:extLst>
          </p:cNvPr>
          <p:cNvSpPr>
            <a:spLocks noGrp="1"/>
          </p:cNvSpPr>
          <p:nvPr/>
        </p:nvSpPr>
        <p:spPr>
          <a:xfrm>
            <a:off x="8971469" y="1510401"/>
            <a:ext cx="2033778" cy="1143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63" b="1">
                <a:solidFill>
                  <a:srgbClr val="143F49"/>
                </a:solidFill>
                <a:latin typeface="Aptos"/>
                <a:ea typeface="Aptos"/>
                <a:cs typeface="Aptos"/>
              </a:defRPr>
            </a:pPr>
            <a:r>
              <a:rPr sz="900" b="1" dirty="0">
                <a:solidFill>
                  <a:schemeClr val="tx2"/>
                </a:solidFill>
                <a:latin typeface="Oracle Sans Tab" panose="020B0503020204020204" pitchFamily="34" charset="0"/>
                <a:ea typeface="Aptos"/>
                <a:cs typeface="Oracle Sans Tab" panose="020B0503020204020204" pitchFamily="34" charset="0"/>
              </a:rPr>
              <a:t>Developer-governed</a:t>
            </a:r>
          </a:p>
        </p:txBody>
      </p:sp>
      <p:sp>
        <p:nvSpPr>
          <p:cNvPr id="78" name="control-panel-text">
            <a:extLst>
              <a:ext uri="{FF2B5EF4-FFF2-40B4-BE49-F238E27FC236}">
                <a16:creationId xmlns:a16="http://schemas.microsoft.com/office/drawing/2014/main" id="{2AD33D7A-C668-16A8-CC33-CEEC8C9F4D5C}"/>
              </a:ext>
            </a:extLst>
          </p:cNvPr>
          <p:cNvSpPr>
            <a:spLocks noGrp="1"/>
          </p:cNvSpPr>
          <p:nvPr/>
        </p:nvSpPr>
        <p:spPr>
          <a:xfrm>
            <a:off x="8841866" y="1844421"/>
            <a:ext cx="2292985" cy="4000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975" b="0">
                <a:solidFill>
                  <a:srgbClr val="D7E9EC"/>
                </a:solidFill>
                <a:latin typeface="Aptos"/>
                <a:ea typeface="Aptos"/>
                <a:cs typeface="Aptos"/>
              </a:defRPr>
            </a:pPr>
            <a:r>
              <a:rPr sz="975" b="0">
                <a:solidFill>
                  <a:srgbClr val="D7E9EC"/>
                </a:solidFill>
                <a:latin typeface="Oracle Sans Tab" panose="020B0503020204020204" pitchFamily="34" charset="0"/>
                <a:ea typeface="Aptos"/>
                <a:cs typeface="Oracle Sans Tab" panose="020B0503020204020204" pitchFamily="34" charset="0"/>
              </a:rPr>
              <a:t>Approved tools, typed parameters, authorization, and human approval for sensitive actions.</a:t>
            </a:r>
          </a:p>
        </p:txBody>
      </p:sp>
      <p:sp>
        <p:nvSpPr>
          <p:cNvPr id="80" name="bottom-summary-panel">
            <a:extLst>
              <a:ext uri="{FF2B5EF4-FFF2-40B4-BE49-F238E27FC236}">
                <a16:creationId xmlns:a16="http://schemas.microsoft.com/office/drawing/2014/main" id="{2E1BF4BC-4D0C-806C-F52D-7D2000F78111}"/>
              </a:ext>
            </a:extLst>
          </p:cNvPr>
          <p:cNvSpPr>
            <a:spLocks noGrp="1"/>
          </p:cNvSpPr>
          <p:nvPr/>
        </p:nvSpPr>
        <p:spPr>
          <a:xfrm>
            <a:off x="990600" y="4816983"/>
            <a:ext cx="6972300" cy="441579"/>
          </a:xfrm>
          <a:prstGeom prst="roundRect">
            <a:avLst>
              <a:gd name="adj" fmla="val 9677"/>
            </a:avLst>
          </a:prstGeom>
          <a:solidFill>
            <a:srgbClr val="5C6767">
              <a:alpha val="40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81" name="loop-summary">
            <a:extLst>
              <a:ext uri="{FF2B5EF4-FFF2-40B4-BE49-F238E27FC236}">
                <a16:creationId xmlns:a16="http://schemas.microsoft.com/office/drawing/2014/main" id="{7D6EB9AE-9086-3459-51C6-EAB73A2C2B95}"/>
              </a:ext>
            </a:extLst>
          </p:cNvPr>
          <p:cNvSpPr>
            <a:spLocks noGrp="1"/>
          </p:cNvSpPr>
          <p:nvPr/>
        </p:nvSpPr>
        <p:spPr>
          <a:xfrm>
            <a:off x="1123950" y="4966525"/>
            <a:ext cx="6826758" cy="1674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050" b="1">
                <a:solidFill>
                  <a:srgbClr val="A9CCD1"/>
                </a:solidFill>
                <a:latin typeface="Aptos"/>
                <a:ea typeface="Aptos"/>
                <a:cs typeface="Aptos"/>
              </a:defRPr>
            </a:pPr>
            <a:r>
              <a:rPr sz="1050" b="1" dirty="0">
                <a:solidFill>
                  <a:schemeClr val="tx2"/>
                </a:solidFill>
                <a:latin typeface="Oracle Sans Tab" panose="020B0503020204020204" pitchFamily="34" charset="0"/>
                <a:ea typeface="Aptos"/>
                <a:cs typeface="Oracle Sans Tab" panose="020B0503020204020204" pitchFamily="34" charset="0"/>
              </a:rPr>
              <a:t>APEX manages context, dispatches tool calls, executes tools, returns results, and composes the response.</a:t>
            </a:r>
          </a:p>
        </p:txBody>
      </p:sp>
      <p:sp>
        <p:nvSpPr>
          <p:cNvPr id="2" name="Title 1">
            <a:extLst>
              <a:ext uri="{FF2B5EF4-FFF2-40B4-BE49-F238E27FC236}">
                <a16:creationId xmlns:a16="http://schemas.microsoft.com/office/drawing/2014/main" id="{410CD171-F0F4-54BE-32BC-C8FBD2DD0C74}"/>
              </a:ext>
            </a:extLst>
          </p:cNvPr>
          <p:cNvSpPr>
            <a:spLocks noGrp="1"/>
          </p:cNvSpPr>
          <p:nvPr>
            <p:ph type="title"/>
          </p:nvPr>
        </p:nvSpPr>
        <p:spPr/>
        <p:txBody>
          <a:bodyPr/>
          <a:lstStyle/>
          <a:p>
            <a:r>
              <a:rPr lang="en-IN" dirty="0">
                <a:latin typeface="Oracle Sans"/>
                <a:ea typeface="Oracle Sans"/>
                <a:cs typeface="Oracle Sans"/>
              </a:rPr>
              <a:t>AI Agents</a:t>
            </a:r>
            <a:br>
              <a:rPr lang="en-IN" dirty="0">
                <a:latin typeface="Oracle Sans"/>
                <a:ea typeface="Oracle Sans"/>
                <a:cs typeface="Oracle Sans"/>
              </a:rPr>
            </a:br>
            <a:endParaRPr lang="en-US" dirty="0"/>
          </a:p>
        </p:txBody>
      </p:sp>
      <p:sp>
        <p:nvSpPr>
          <p:cNvPr id="6" name="Slide Number Placeholder 5">
            <a:extLst>
              <a:ext uri="{FF2B5EF4-FFF2-40B4-BE49-F238E27FC236}">
                <a16:creationId xmlns:a16="http://schemas.microsoft.com/office/drawing/2014/main" id="{8649E7BF-6985-C9AB-0FA5-56FB15B0D16E}"/>
              </a:ext>
            </a:extLst>
          </p:cNvPr>
          <p:cNvSpPr>
            <a:spLocks noGrp="1"/>
          </p:cNvSpPr>
          <p:nvPr>
            <p:ph type="sldNum" sz="quarter" idx="18"/>
          </p:nvPr>
        </p:nvSpPr>
        <p:spPr/>
        <p:txBody>
          <a:bodyPr/>
          <a:lstStyle/>
          <a:p>
            <a:fld id="{766B4A5F-AE5C-6B4D-A0D8-689C8C1B0247}" type="slidenum">
              <a:rPr lang="en-US" smtClean="0"/>
              <a:t>19</a:t>
            </a:fld>
            <a:endParaRPr lang="en-US" dirty="0"/>
          </a:p>
        </p:txBody>
      </p:sp>
      <p:sp>
        <p:nvSpPr>
          <p:cNvPr id="4" name="Footer Placeholder 3">
            <a:extLst>
              <a:ext uri="{FF2B5EF4-FFF2-40B4-BE49-F238E27FC236}">
                <a16:creationId xmlns:a16="http://schemas.microsoft.com/office/drawing/2014/main" id="{B9F64B0F-3247-3048-9897-5E4C5C374E74}"/>
              </a:ext>
            </a:extLst>
          </p:cNvPr>
          <p:cNvSpPr>
            <a:spLocks noGrp="1"/>
          </p:cNvSpPr>
          <p:nvPr>
            <p:ph type="ftr" sz="quarter" idx="17"/>
          </p:nvPr>
        </p:nvSpPr>
        <p:spPr/>
        <p:txBody>
          <a:bodyPr/>
          <a:lstStyle/>
          <a:p>
            <a:r>
              <a:rPr lang="en-US" dirty="0"/>
              <a:t>Copyright © 2026, Oracle and/or its affiliates</a:t>
            </a:r>
          </a:p>
        </p:txBody>
      </p:sp>
      <p:cxnSp>
        <p:nvCxnSpPr>
          <p:cNvPr id="7" name="Straight Arrow Connector 6">
            <a:extLst>
              <a:ext uri="{FF2B5EF4-FFF2-40B4-BE49-F238E27FC236}">
                <a16:creationId xmlns:a16="http://schemas.microsoft.com/office/drawing/2014/main" id="{051DC6D1-126B-295B-CD90-EF5F039E7E88}"/>
              </a:ext>
            </a:extLst>
          </p:cNvPr>
          <p:cNvCxnSpPr>
            <a:cxnSpLocks/>
          </p:cNvCxnSpPr>
          <p:nvPr/>
        </p:nvCxnSpPr>
        <p:spPr>
          <a:xfrm>
            <a:off x="1804382" y="3708492"/>
            <a:ext cx="963235"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BD0F37F-CEEC-8FE5-D76A-09D23CD65872}"/>
              </a:ext>
            </a:extLst>
          </p:cNvPr>
          <p:cNvCxnSpPr>
            <a:cxnSpLocks/>
          </p:cNvCxnSpPr>
          <p:nvPr/>
        </p:nvCxnSpPr>
        <p:spPr>
          <a:xfrm>
            <a:off x="3924919" y="3694070"/>
            <a:ext cx="963235"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82C7F2B-04F4-EEBF-6EB7-CDF626009089}"/>
              </a:ext>
            </a:extLst>
          </p:cNvPr>
          <p:cNvCxnSpPr>
            <a:cxnSpLocks/>
          </p:cNvCxnSpPr>
          <p:nvPr/>
        </p:nvCxnSpPr>
        <p:spPr>
          <a:xfrm>
            <a:off x="5932245" y="3692711"/>
            <a:ext cx="963235"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C9685D79-A743-1337-E569-11B5647EDA11}"/>
              </a:ext>
            </a:extLst>
          </p:cNvPr>
          <p:cNvSpPr>
            <a:spLocks noGrp="1"/>
          </p:cNvSpPr>
          <p:nvPr>
            <p:ph type="body" sz="quarter" idx="11"/>
          </p:nvPr>
        </p:nvSpPr>
        <p:spPr/>
        <p:txBody>
          <a:bodyPr/>
          <a:lstStyle/>
          <a:p>
            <a:r>
              <a:rPr lang="en-US" sz="1600" dirty="0">
                <a:solidFill>
                  <a:schemeClr val="tx2"/>
                </a:solidFill>
                <a:ea typeface="Aptos"/>
              </a:rPr>
              <a:t>APEX AI Agents can reason over user intent, retrieve context, call approved tools, and return a final answer or completed action while developers control the boundaries.</a:t>
            </a:r>
          </a:p>
          <a:p>
            <a:endParaRPr lang="en-US" sz="1600" dirty="0"/>
          </a:p>
        </p:txBody>
      </p:sp>
    </p:spTree>
    <p:extLst>
      <p:ext uri="{BB962C8B-B14F-4D97-AF65-F5344CB8AC3E}">
        <p14:creationId xmlns:p14="http://schemas.microsoft.com/office/powerpoint/2010/main" val="656037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572AC-964C-2519-B96C-469C4FB7F28C}"/>
              </a:ext>
            </a:extLst>
          </p:cNvPr>
          <p:cNvSpPr>
            <a:spLocks noGrp="1"/>
          </p:cNvSpPr>
          <p:nvPr>
            <p:ph type="title"/>
          </p:nvPr>
        </p:nvSpPr>
        <p:spPr/>
        <p:txBody>
          <a:bodyPr/>
          <a:lstStyle/>
          <a:p>
            <a:r>
              <a:rPr lang="en-US" dirty="0"/>
              <a:t>Data Reporter</a:t>
            </a:r>
          </a:p>
        </p:txBody>
      </p:sp>
      <p:sp>
        <p:nvSpPr>
          <p:cNvPr id="28" name="Content Placeholder 27">
            <a:extLst>
              <a:ext uri="{FF2B5EF4-FFF2-40B4-BE49-F238E27FC236}">
                <a16:creationId xmlns:a16="http://schemas.microsoft.com/office/drawing/2014/main" id="{A5B62AA8-4CB9-13F9-9735-AB0298635517}"/>
              </a:ext>
            </a:extLst>
          </p:cNvPr>
          <p:cNvSpPr>
            <a:spLocks noGrp="1"/>
          </p:cNvSpPr>
          <p:nvPr>
            <p:ph sz="quarter" idx="14"/>
          </p:nvPr>
        </p:nvSpPr>
        <p:spPr>
          <a:xfrm>
            <a:off x="792480" y="1764076"/>
            <a:ext cx="4855082" cy="3657600"/>
          </a:xfrm>
        </p:spPr>
        <p:txBody>
          <a:bodyPr/>
          <a:lstStyle/>
          <a:p>
            <a:pPr marL="285750" indent="-285750">
              <a:buFont typeface="Arial" panose="020B0604020202020204" pitchFamily="34" charset="0"/>
              <a:buChar char="•"/>
            </a:pPr>
            <a:r>
              <a:rPr lang="en-IN" dirty="0">
                <a:solidFill>
                  <a:srgbClr val="FFFFFF"/>
                </a:solidFill>
                <a:latin typeface="Oracle Sans" panose="020B0503020204020204" pitchFamily="34" charset="0"/>
                <a:ea typeface="Arial"/>
                <a:cs typeface="Oracle Sans" panose="020B0503020204020204" pitchFamily="34" charset="0"/>
              </a:rPr>
              <a:t>No Page Designer for report authors</a:t>
            </a:r>
          </a:p>
          <a:p>
            <a:pPr marL="285750" indent="-285750">
              <a:buFont typeface="Arial" panose="020B0604020202020204" pitchFamily="34" charset="0"/>
              <a:buChar char="•"/>
            </a:pPr>
            <a:r>
              <a:rPr lang="en-IN" dirty="0">
                <a:solidFill>
                  <a:srgbClr val="FFFFFF"/>
                </a:solidFill>
                <a:latin typeface="Oracle Sans" panose="020B0503020204020204" pitchFamily="34" charset="0"/>
                <a:ea typeface="Arial"/>
                <a:cs typeface="Oracle Sans" panose="020B0503020204020204" pitchFamily="34" charset="0"/>
              </a:rPr>
              <a:t>No SQL required for report creation</a:t>
            </a:r>
          </a:p>
          <a:p>
            <a:pPr marL="285750" indent="-285750">
              <a:buFont typeface="Arial" panose="020B0604020202020204" pitchFamily="34" charset="0"/>
              <a:buChar char="•"/>
            </a:pPr>
            <a:r>
              <a:rPr lang="en-IN" dirty="0">
                <a:solidFill>
                  <a:srgbClr val="FFFFFF"/>
                </a:solidFill>
                <a:latin typeface="Oracle Sans" panose="020B0503020204020204" pitchFamily="34" charset="0"/>
                <a:ea typeface="Arial"/>
                <a:cs typeface="Oracle Sans" panose="020B0503020204020204" pitchFamily="34" charset="0"/>
              </a:rPr>
              <a:t>Private drafts before publishing</a:t>
            </a:r>
          </a:p>
          <a:p>
            <a:pPr marL="285750" indent="-285750">
              <a:buFont typeface="Arial" panose="020B0604020202020204" pitchFamily="34" charset="0"/>
              <a:buChar char="•"/>
            </a:pPr>
            <a:r>
              <a:rPr lang="en-IN" dirty="0">
                <a:solidFill>
                  <a:srgbClr val="FFFFFF"/>
                </a:solidFill>
                <a:latin typeface="Oracle Sans" panose="020B0503020204020204" pitchFamily="34" charset="0"/>
                <a:ea typeface="Arial"/>
                <a:cs typeface="Oracle Sans" panose="020B0503020204020204" pitchFamily="34" charset="0"/>
              </a:rPr>
              <a:t>Developers define the safe reporting foundation</a:t>
            </a:r>
          </a:p>
          <a:p>
            <a:endParaRPr lang="en-IN" b="1" dirty="0">
              <a:solidFill>
                <a:srgbClr val="8CC2A8"/>
              </a:solidFill>
              <a:latin typeface="Oracle Sans" panose="020B0503020204020204" pitchFamily="34" charset="0"/>
              <a:ea typeface="Arial"/>
              <a:cs typeface="Oracle Sans" panose="020B0503020204020204" pitchFamily="34" charset="0"/>
            </a:endParaRPr>
          </a:p>
          <a:p>
            <a:endParaRPr lang="en-US" dirty="0">
              <a:latin typeface="Oracle Sans" panose="020B0503020204020204" pitchFamily="34" charset="0"/>
              <a:cs typeface="Oracle Sans" panose="020B0503020204020204" pitchFamily="34" charset="0"/>
            </a:endParaRPr>
          </a:p>
        </p:txBody>
      </p:sp>
      <p:sp>
        <p:nvSpPr>
          <p:cNvPr id="6" name="Slide Number Placeholder 5">
            <a:extLst>
              <a:ext uri="{FF2B5EF4-FFF2-40B4-BE49-F238E27FC236}">
                <a16:creationId xmlns:a16="http://schemas.microsoft.com/office/drawing/2014/main" id="{214D622C-6142-32FC-D6D6-63ECC5D32061}"/>
              </a:ext>
            </a:extLst>
          </p:cNvPr>
          <p:cNvSpPr>
            <a:spLocks noGrp="1"/>
          </p:cNvSpPr>
          <p:nvPr>
            <p:ph type="sldNum" sz="quarter" idx="4"/>
          </p:nvPr>
        </p:nvSpPr>
        <p:spPr/>
        <p:txBody>
          <a:bodyPr/>
          <a:lstStyle/>
          <a:p>
            <a:fld id="{766B4A5F-AE5C-6B4D-A0D8-689C8C1B0247}" type="slidenum">
              <a:rPr lang="en-US" smtClean="0"/>
              <a:t>20</a:t>
            </a:fld>
            <a:endParaRPr lang="en-US" dirty="0"/>
          </a:p>
        </p:txBody>
      </p:sp>
      <p:sp>
        <p:nvSpPr>
          <p:cNvPr id="7" name="Footer Placeholder 6">
            <a:extLst>
              <a:ext uri="{FF2B5EF4-FFF2-40B4-BE49-F238E27FC236}">
                <a16:creationId xmlns:a16="http://schemas.microsoft.com/office/drawing/2014/main" id="{F132EE98-A95D-593B-9965-74A9A088EB84}"/>
              </a:ext>
            </a:extLst>
          </p:cNvPr>
          <p:cNvSpPr>
            <a:spLocks noGrp="1"/>
          </p:cNvSpPr>
          <p:nvPr>
            <p:ph type="ftr" sz="quarter" idx="3"/>
          </p:nvPr>
        </p:nvSpPr>
        <p:spPr/>
        <p:txBody>
          <a:bodyPr/>
          <a:lstStyle/>
          <a:p>
            <a:r>
              <a:rPr lang="en-US"/>
              <a:t>Copyright © 2026, Oracle and/or its affiliates |  Confidential: Internal/Restricted/Highly Restricted</a:t>
            </a:r>
            <a:endParaRPr lang="en-US" dirty="0"/>
          </a:p>
        </p:txBody>
      </p:sp>
      <p:sp>
        <p:nvSpPr>
          <p:cNvPr id="8" name="Date Placeholder 7">
            <a:extLst>
              <a:ext uri="{FF2B5EF4-FFF2-40B4-BE49-F238E27FC236}">
                <a16:creationId xmlns:a16="http://schemas.microsoft.com/office/drawing/2014/main" id="{96B6E755-AB89-52CF-7BE9-EB5B317BEBE0}"/>
              </a:ext>
            </a:extLst>
          </p:cNvPr>
          <p:cNvSpPr>
            <a:spLocks noGrp="1"/>
          </p:cNvSpPr>
          <p:nvPr>
            <p:ph type="dt" sz="half" idx="2"/>
          </p:nvPr>
        </p:nvSpPr>
        <p:spPr/>
        <p:txBody>
          <a:bodyPr/>
          <a:lstStyle/>
          <a:p>
            <a:fld id="{F98FF7F5-E72B-F24C-B72E-60B93D7EC756}" type="datetime1">
              <a:rPr lang="en-IN" smtClean="0"/>
              <a:t>16/09/26</a:t>
            </a:fld>
            <a:endParaRPr lang="en-US" dirty="0"/>
          </a:p>
        </p:txBody>
      </p:sp>
      <p:sp>
        <p:nvSpPr>
          <p:cNvPr id="27" name="Text Placeholder 26">
            <a:extLst>
              <a:ext uri="{FF2B5EF4-FFF2-40B4-BE49-F238E27FC236}">
                <a16:creationId xmlns:a16="http://schemas.microsoft.com/office/drawing/2014/main" id="{45606E03-47E9-8771-96D8-47F52379D2ED}"/>
              </a:ext>
            </a:extLst>
          </p:cNvPr>
          <p:cNvSpPr>
            <a:spLocks noGrp="1"/>
          </p:cNvSpPr>
          <p:nvPr>
            <p:ph type="body" sz="quarter" idx="4294967295"/>
          </p:nvPr>
        </p:nvSpPr>
        <p:spPr>
          <a:xfrm>
            <a:off x="615820" y="1031875"/>
            <a:ext cx="10972800" cy="330200"/>
          </a:xfrm>
        </p:spPr>
        <p:txBody>
          <a:bodyPr/>
          <a:lstStyle/>
          <a:p>
            <a:r>
              <a:rPr lang="en-US" dirty="0"/>
              <a:t>A dedicated APEX reporting module for business-led, governed self-service reporting</a:t>
            </a:r>
          </a:p>
        </p:txBody>
      </p:sp>
      <p:pic>
        <p:nvPicPr>
          <p:cNvPr id="33" name="Picture 32">
            <a:extLst>
              <a:ext uri="{FF2B5EF4-FFF2-40B4-BE49-F238E27FC236}">
                <a16:creationId xmlns:a16="http://schemas.microsoft.com/office/drawing/2014/main" id="{CBA61993-E6C4-402E-6DFF-27C668182AE9}"/>
              </a:ext>
            </a:extLst>
          </p:cNvPr>
          <p:cNvPicPr>
            <a:picLocks noChangeAspect="1"/>
          </p:cNvPicPr>
          <p:nvPr/>
        </p:nvPicPr>
        <p:blipFill>
          <a:blip r:embed="rId2"/>
          <a:stretch>
            <a:fillRect/>
          </a:stretch>
        </p:blipFill>
        <p:spPr>
          <a:xfrm>
            <a:off x="5853576" y="1996947"/>
            <a:ext cx="5977467" cy="3226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Browser bar" descr="A shape of a browser menu bar">
            <a:extLst>
              <a:ext uri="{FF2B5EF4-FFF2-40B4-BE49-F238E27FC236}">
                <a16:creationId xmlns:a16="http://schemas.microsoft.com/office/drawing/2014/main" id="{FBE867D9-7595-85BE-3B9B-0CE9C4C8C9E6}"/>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53575" y="1737259"/>
            <a:ext cx="5977467" cy="258648"/>
          </a:xfrm>
          <a:prstGeom prst="rect">
            <a:avLst/>
          </a:prstGeom>
        </p:spPr>
      </p:pic>
    </p:spTree>
    <p:extLst>
      <p:ext uri="{BB962C8B-B14F-4D97-AF65-F5344CB8AC3E}">
        <p14:creationId xmlns:p14="http://schemas.microsoft.com/office/powerpoint/2010/main" val="2670919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value-point-1">
            <a:extLst>
              <a:ext uri="{FF2B5EF4-FFF2-40B4-BE49-F238E27FC236}">
                <a16:creationId xmlns:a16="http://schemas.microsoft.com/office/drawing/2014/main" id="{1A30251A-A91F-A727-D993-30A59622C068}"/>
              </a:ext>
            </a:extLst>
          </p:cNvPr>
          <p:cNvSpPr>
            <a:spLocks noGrp="1"/>
          </p:cNvSpPr>
          <p:nvPr/>
        </p:nvSpPr>
        <p:spPr>
          <a:xfrm>
            <a:off x="8591550" y="2951152"/>
            <a:ext cx="2990850" cy="535688"/>
          </a:xfrm>
          <a:prstGeom prst="roundRect">
            <a:avLst>
              <a:gd name="adj" fmla="val 8108"/>
            </a:avLst>
          </a:prstGeom>
          <a:solidFill>
            <a:srgbClr val="0B4651">
              <a:alpha val="83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41" name="value-point-1">
            <a:extLst>
              <a:ext uri="{FF2B5EF4-FFF2-40B4-BE49-F238E27FC236}">
                <a16:creationId xmlns:a16="http://schemas.microsoft.com/office/drawing/2014/main" id="{93F2DCC3-4820-57E6-0B1C-9BB36227DD03}"/>
              </a:ext>
            </a:extLst>
          </p:cNvPr>
          <p:cNvSpPr>
            <a:spLocks noGrp="1"/>
          </p:cNvSpPr>
          <p:nvPr/>
        </p:nvSpPr>
        <p:spPr>
          <a:xfrm>
            <a:off x="8591550" y="2243266"/>
            <a:ext cx="2990850" cy="535688"/>
          </a:xfrm>
          <a:prstGeom prst="roundRect">
            <a:avLst>
              <a:gd name="adj" fmla="val 8108"/>
            </a:avLst>
          </a:prstGeom>
          <a:solidFill>
            <a:srgbClr val="0B4651">
              <a:alpha val="83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6" name="Title 5">
            <a:extLst>
              <a:ext uri="{FF2B5EF4-FFF2-40B4-BE49-F238E27FC236}">
                <a16:creationId xmlns:a16="http://schemas.microsoft.com/office/drawing/2014/main" id="{078B3D4E-4FA7-69A1-6A9E-F2D7E874A7C6}"/>
              </a:ext>
            </a:extLst>
          </p:cNvPr>
          <p:cNvSpPr>
            <a:spLocks noGrp="1"/>
          </p:cNvSpPr>
          <p:nvPr>
            <p:ph type="title"/>
          </p:nvPr>
        </p:nvSpPr>
        <p:spPr/>
        <p:txBody>
          <a:bodyPr/>
          <a:lstStyle/>
          <a:p>
            <a:r>
              <a:rPr lang="en-IN" dirty="0">
                <a:latin typeface="Oracle Sans"/>
                <a:ea typeface="Oracle Sans"/>
                <a:cs typeface="Oracle Sans"/>
              </a:rPr>
              <a:t>Workflow</a:t>
            </a:r>
            <a:br>
              <a:rPr lang="en-IN" dirty="0">
                <a:latin typeface="Oracle Sans"/>
                <a:ea typeface="Oracle Sans"/>
                <a:cs typeface="Oracle Sans"/>
              </a:rPr>
            </a:br>
            <a:endParaRPr lang="en-US" dirty="0"/>
          </a:p>
        </p:txBody>
      </p:sp>
      <p:sp>
        <p:nvSpPr>
          <p:cNvPr id="7" name="Text Placeholder 6">
            <a:extLst>
              <a:ext uri="{FF2B5EF4-FFF2-40B4-BE49-F238E27FC236}">
                <a16:creationId xmlns:a16="http://schemas.microsoft.com/office/drawing/2014/main" id="{F53ED7DC-5B95-9866-5C7D-211F9FE0902F}"/>
              </a:ext>
            </a:extLst>
          </p:cNvPr>
          <p:cNvSpPr>
            <a:spLocks noGrp="1"/>
          </p:cNvSpPr>
          <p:nvPr>
            <p:ph type="body" idx="4294967295"/>
          </p:nvPr>
        </p:nvSpPr>
        <p:spPr>
          <a:xfrm>
            <a:off x="609600" y="942080"/>
            <a:ext cx="10972800" cy="330200"/>
          </a:xfrm>
        </p:spPr>
        <p:txBody>
          <a:bodyPr/>
          <a:lstStyle/>
          <a:p>
            <a:r>
              <a:rPr lang="en-IN" sz="1400" dirty="0">
                <a:solidFill>
                  <a:schemeClr val="tx2"/>
                </a:solidFill>
                <a:latin typeface="Oracle Sans"/>
                <a:ea typeface="Oracle Sans"/>
                <a:cs typeface="Oracle Sans"/>
              </a:rPr>
              <a:t>Stateful process orchestration across system steps, human tasks, approvals, conditions, and AI-assisted actions</a:t>
            </a:r>
          </a:p>
        </p:txBody>
      </p:sp>
      <p:pic>
        <p:nvPicPr>
          <p:cNvPr id="10" name="Picture 9">
            <a:extLst>
              <a:ext uri="{FF2B5EF4-FFF2-40B4-BE49-F238E27FC236}">
                <a16:creationId xmlns:a16="http://schemas.microsoft.com/office/drawing/2014/main" id="{466A61D6-A2BB-7BD9-A689-8131B818B76D}"/>
              </a:ext>
            </a:extLst>
          </p:cNvPr>
          <p:cNvPicPr>
            <a:picLocks noChangeAspect="1"/>
          </p:cNvPicPr>
          <p:nvPr/>
        </p:nvPicPr>
        <p:blipFill>
          <a:blip r:embed="rId2"/>
          <a:stretch>
            <a:fillRect/>
          </a:stretch>
        </p:blipFill>
        <p:spPr>
          <a:xfrm>
            <a:off x="670560" y="1490019"/>
            <a:ext cx="7254240" cy="4425901"/>
          </a:xfrm>
          <a:prstGeom prst="rect">
            <a:avLst/>
          </a:prstGeom>
        </p:spPr>
      </p:pic>
      <p:sp>
        <p:nvSpPr>
          <p:cNvPr id="11" name="value-point-1">
            <a:extLst>
              <a:ext uri="{FF2B5EF4-FFF2-40B4-BE49-F238E27FC236}">
                <a16:creationId xmlns:a16="http://schemas.microsoft.com/office/drawing/2014/main" id="{72815271-2352-D366-EA44-58E45373BC29}"/>
              </a:ext>
            </a:extLst>
          </p:cNvPr>
          <p:cNvSpPr>
            <a:spLocks noGrp="1"/>
          </p:cNvSpPr>
          <p:nvPr/>
        </p:nvSpPr>
        <p:spPr>
          <a:xfrm>
            <a:off x="8591550" y="1535380"/>
            <a:ext cx="2990850" cy="535688"/>
          </a:xfrm>
          <a:prstGeom prst="roundRect">
            <a:avLst>
              <a:gd name="adj" fmla="val 8108"/>
            </a:avLst>
          </a:prstGeom>
          <a:solidFill>
            <a:srgbClr val="0B4651">
              <a:alpha val="83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12" name="value-point-1-mark">
            <a:extLst>
              <a:ext uri="{FF2B5EF4-FFF2-40B4-BE49-F238E27FC236}">
                <a16:creationId xmlns:a16="http://schemas.microsoft.com/office/drawing/2014/main" id="{265C0FA4-8973-CA3B-476F-B3BE80DAB95A}"/>
              </a:ext>
            </a:extLst>
          </p:cNvPr>
          <p:cNvSpPr>
            <a:spLocks noGrp="1"/>
          </p:cNvSpPr>
          <p:nvPr/>
        </p:nvSpPr>
        <p:spPr>
          <a:xfrm>
            <a:off x="8743950" y="1639173"/>
            <a:ext cx="361950" cy="361950"/>
          </a:xfrm>
          <a:prstGeom prst="ellipse">
            <a:avLst/>
          </a:prstGeom>
          <a:solidFill>
            <a:schemeClr val="accent6"/>
          </a:solidFill>
          <a:ln w="0">
            <a:noFill/>
            <a:prstDash val="solid"/>
          </a:ln>
        </p:spPr>
        <p:txBody>
          <a:bodyPr/>
          <a:lstStyle/>
          <a:p>
            <a:endParaRPr lang="en-US" dirty="0">
              <a:latin typeface="Oracle Sans Tab" panose="020B0503020204020204" pitchFamily="34" charset="0"/>
              <a:cs typeface="Oracle Sans Tab" panose="020B0503020204020204" pitchFamily="34" charset="0"/>
            </a:endParaRPr>
          </a:p>
        </p:txBody>
      </p:sp>
      <p:sp>
        <p:nvSpPr>
          <p:cNvPr id="13" name="value-point-1-mark-number">
            <a:extLst>
              <a:ext uri="{FF2B5EF4-FFF2-40B4-BE49-F238E27FC236}">
                <a16:creationId xmlns:a16="http://schemas.microsoft.com/office/drawing/2014/main" id="{9A7CEAD3-C09F-9251-95DF-9AFC92E2E023}"/>
              </a:ext>
            </a:extLst>
          </p:cNvPr>
          <p:cNvSpPr>
            <a:spLocks noGrp="1"/>
          </p:cNvSpPr>
          <p:nvPr/>
        </p:nvSpPr>
        <p:spPr>
          <a:xfrm>
            <a:off x="8743950" y="1715373"/>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FFFFFF"/>
                </a:solidFill>
                <a:latin typeface="Aptos"/>
                <a:ea typeface="Aptos"/>
                <a:cs typeface="Aptos"/>
              </a:defRPr>
            </a:pPr>
            <a:r>
              <a:rPr sz="900" b="1">
                <a:solidFill>
                  <a:srgbClr val="FFFFFF"/>
                </a:solidFill>
                <a:latin typeface="Oracle Sans Tab" panose="020B0503020204020204" pitchFamily="34" charset="0"/>
                <a:ea typeface="Aptos"/>
                <a:cs typeface="Oracle Sans Tab" panose="020B0503020204020204" pitchFamily="34" charset="0"/>
              </a:rPr>
              <a:t>1</a:t>
            </a:r>
          </a:p>
        </p:txBody>
      </p:sp>
      <p:sp>
        <p:nvSpPr>
          <p:cNvPr id="14" name="value-point-1-label">
            <a:extLst>
              <a:ext uri="{FF2B5EF4-FFF2-40B4-BE49-F238E27FC236}">
                <a16:creationId xmlns:a16="http://schemas.microsoft.com/office/drawing/2014/main" id="{B301DFE1-84AF-397F-E5E4-08ABA9395F34}"/>
              </a:ext>
            </a:extLst>
          </p:cNvPr>
          <p:cNvSpPr>
            <a:spLocks noGrp="1"/>
          </p:cNvSpPr>
          <p:nvPr/>
        </p:nvSpPr>
        <p:spPr>
          <a:xfrm>
            <a:off x="9258300" y="1626076"/>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lang="en-US" sz="1100" b="1" dirty="0">
                <a:latin typeface="Oracle Sans Tab" panose="020B0503020204020204" pitchFamily="34" charset="0"/>
                <a:ea typeface="Aptos"/>
                <a:cs typeface="Oracle Sans Tab" panose="020B0503020204020204" pitchFamily="34" charset="0"/>
              </a:rPr>
              <a:t>Start</a:t>
            </a:r>
            <a:endParaRPr sz="1100" b="1" dirty="0">
              <a:latin typeface="Oracle Sans Tab" panose="020B0503020204020204" pitchFamily="34" charset="0"/>
              <a:ea typeface="Aptos"/>
              <a:cs typeface="Oracle Sans Tab" panose="020B0503020204020204" pitchFamily="34" charset="0"/>
            </a:endParaRPr>
          </a:p>
        </p:txBody>
      </p:sp>
      <p:sp>
        <p:nvSpPr>
          <p:cNvPr id="15" name="value-point-1-detail">
            <a:extLst>
              <a:ext uri="{FF2B5EF4-FFF2-40B4-BE49-F238E27FC236}">
                <a16:creationId xmlns:a16="http://schemas.microsoft.com/office/drawing/2014/main" id="{37219E5A-44C3-77AC-A1A0-CBB4D7FC71C2}"/>
              </a:ext>
            </a:extLst>
          </p:cNvPr>
          <p:cNvSpPr>
            <a:spLocks noGrp="1"/>
          </p:cNvSpPr>
          <p:nvPr/>
        </p:nvSpPr>
        <p:spPr>
          <a:xfrm>
            <a:off x="9258300" y="1829673"/>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lang="en-US" sz="900" b="0" dirty="0">
                <a:latin typeface="Oracle Sans Tab" panose="020B0503020204020204" pitchFamily="34" charset="0"/>
                <a:ea typeface="Aptos"/>
                <a:cs typeface="Oracle Sans Tab" panose="020B0503020204020204" pitchFamily="34" charset="0"/>
              </a:rPr>
              <a:t>Start Workflow</a:t>
            </a:r>
            <a:endParaRPr sz="900" b="0" dirty="0">
              <a:latin typeface="Oracle Sans Tab" panose="020B0503020204020204" pitchFamily="34" charset="0"/>
              <a:ea typeface="Aptos"/>
              <a:cs typeface="Oracle Sans Tab" panose="020B0503020204020204" pitchFamily="34" charset="0"/>
            </a:endParaRPr>
          </a:p>
        </p:txBody>
      </p:sp>
      <p:sp>
        <p:nvSpPr>
          <p:cNvPr id="17" name="value-point-2-mark">
            <a:extLst>
              <a:ext uri="{FF2B5EF4-FFF2-40B4-BE49-F238E27FC236}">
                <a16:creationId xmlns:a16="http://schemas.microsoft.com/office/drawing/2014/main" id="{FF76F438-A205-6AC9-F4C3-A4DF73741EAF}"/>
              </a:ext>
            </a:extLst>
          </p:cNvPr>
          <p:cNvSpPr>
            <a:spLocks noGrp="1"/>
          </p:cNvSpPr>
          <p:nvPr/>
        </p:nvSpPr>
        <p:spPr>
          <a:xfrm>
            <a:off x="8743950" y="2317061"/>
            <a:ext cx="361950" cy="361950"/>
          </a:xfrm>
          <a:prstGeom prst="ellipse">
            <a:avLst/>
          </a:prstGeom>
          <a:solidFill>
            <a:srgbClr val="F6D36F"/>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18" name="value-point-2-mark-number">
            <a:extLst>
              <a:ext uri="{FF2B5EF4-FFF2-40B4-BE49-F238E27FC236}">
                <a16:creationId xmlns:a16="http://schemas.microsoft.com/office/drawing/2014/main" id="{3DEB16E7-A05A-EA53-943D-0609DD1C7E44}"/>
              </a:ext>
            </a:extLst>
          </p:cNvPr>
          <p:cNvSpPr>
            <a:spLocks noGrp="1"/>
          </p:cNvSpPr>
          <p:nvPr/>
        </p:nvSpPr>
        <p:spPr>
          <a:xfrm>
            <a:off x="8743950" y="2393261"/>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223135"/>
                </a:solidFill>
                <a:latin typeface="Aptos"/>
                <a:ea typeface="Aptos"/>
                <a:cs typeface="Aptos"/>
              </a:defRPr>
            </a:pPr>
            <a:r>
              <a:rPr sz="900" b="1">
                <a:solidFill>
                  <a:srgbClr val="223135"/>
                </a:solidFill>
                <a:latin typeface="Oracle Sans Tab" panose="020B0503020204020204" pitchFamily="34" charset="0"/>
                <a:ea typeface="Aptos"/>
                <a:cs typeface="Oracle Sans Tab" panose="020B0503020204020204" pitchFamily="34" charset="0"/>
              </a:rPr>
              <a:t>2</a:t>
            </a:r>
          </a:p>
        </p:txBody>
      </p:sp>
      <p:sp>
        <p:nvSpPr>
          <p:cNvPr id="19" name="value-point-2-label">
            <a:extLst>
              <a:ext uri="{FF2B5EF4-FFF2-40B4-BE49-F238E27FC236}">
                <a16:creationId xmlns:a16="http://schemas.microsoft.com/office/drawing/2014/main" id="{7602FCEB-9787-A73A-561F-43D548F1ADF6}"/>
              </a:ext>
            </a:extLst>
          </p:cNvPr>
          <p:cNvSpPr>
            <a:spLocks noGrp="1"/>
          </p:cNvSpPr>
          <p:nvPr/>
        </p:nvSpPr>
        <p:spPr>
          <a:xfrm>
            <a:off x="9258300" y="2326586"/>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lang="en-US" sz="1100" b="1" dirty="0">
                <a:latin typeface="Oracle Sans Tab" panose="020B0503020204020204" pitchFamily="34" charset="0"/>
                <a:ea typeface="Aptos"/>
                <a:cs typeface="Oracle Sans Tab" panose="020B0503020204020204" pitchFamily="34" charset="0"/>
              </a:rPr>
              <a:t>System Activity</a:t>
            </a:r>
            <a:endParaRPr sz="1100" b="1" dirty="0">
              <a:latin typeface="Oracle Sans Tab" panose="020B0503020204020204" pitchFamily="34" charset="0"/>
              <a:ea typeface="Aptos"/>
              <a:cs typeface="Oracle Sans Tab" panose="020B0503020204020204" pitchFamily="34" charset="0"/>
            </a:endParaRPr>
          </a:p>
        </p:txBody>
      </p:sp>
      <p:sp>
        <p:nvSpPr>
          <p:cNvPr id="20" name="value-point-2-detail">
            <a:extLst>
              <a:ext uri="{FF2B5EF4-FFF2-40B4-BE49-F238E27FC236}">
                <a16:creationId xmlns:a16="http://schemas.microsoft.com/office/drawing/2014/main" id="{F08FD581-6D91-09C3-CB18-1C659A4ACE76}"/>
              </a:ext>
            </a:extLst>
          </p:cNvPr>
          <p:cNvSpPr>
            <a:spLocks noGrp="1"/>
          </p:cNvSpPr>
          <p:nvPr/>
        </p:nvSpPr>
        <p:spPr>
          <a:xfrm>
            <a:off x="9258300" y="2535271"/>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lang="en-US" sz="900" b="0" dirty="0">
                <a:latin typeface="Oracle Sans Tab" panose="020B0503020204020204" pitchFamily="34" charset="0"/>
                <a:ea typeface="Aptos"/>
                <a:cs typeface="Oracle Sans Tab" panose="020B0503020204020204" pitchFamily="34" charset="0"/>
              </a:rPr>
              <a:t>SQL, PL/SQL, API</a:t>
            </a:r>
            <a:endParaRPr sz="900" b="0" dirty="0">
              <a:latin typeface="Oracle Sans Tab" panose="020B0503020204020204" pitchFamily="34" charset="0"/>
              <a:ea typeface="Aptos"/>
              <a:cs typeface="Oracle Sans Tab" panose="020B0503020204020204" pitchFamily="34" charset="0"/>
            </a:endParaRPr>
          </a:p>
        </p:txBody>
      </p:sp>
      <p:sp>
        <p:nvSpPr>
          <p:cNvPr id="22" name="value-point-3-mark">
            <a:extLst>
              <a:ext uri="{FF2B5EF4-FFF2-40B4-BE49-F238E27FC236}">
                <a16:creationId xmlns:a16="http://schemas.microsoft.com/office/drawing/2014/main" id="{02E62029-482C-C211-0008-77AFD65587BE}"/>
              </a:ext>
            </a:extLst>
          </p:cNvPr>
          <p:cNvSpPr>
            <a:spLocks noGrp="1"/>
          </p:cNvSpPr>
          <p:nvPr/>
        </p:nvSpPr>
        <p:spPr>
          <a:xfrm>
            <a:off x="8743950" y="3062977"/>
            <a:ext cx="361950" cy="361950"/>
          </a:xfrm>
          <a:prstGeom prst="ellipse">
            <a:avLst/>
          </a:prstGeom>
          <a:solidFill>
            <a:schemeClr val="accent5"/>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23" name="value-point-3-mark-number">
            <a:extLst>
              <a:ext uri="{FF2B5EF4-FFF2-40B4-BE49-F238E27FC236}">
                <a16:creationId xmlns:a16="http://schemas.microsoft.com/office/drawing/2014/main" id="{6690AB9A-F06C-4110-A72E-B9B7587B446C}"/>
              </a:ext>
            </a:extLst>
          </p:cNvPr>
          <p:cNvSpPr>
            <a:spLocks noGrp="1"/>
          </p:cNvSpPr>
          <p:nvPr/>
        </p:nvSpPr>
        <p:spPr>
          <a:xfrm>
            <a:off x="8743950" y="3139177"/>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FFFFFF"/>
                </a:solidFill>
                <a:latin typeface="Aptos"/>
                <a:ea typeface="Aptos"/>
                <a:cs typeface="Aptos"/>
              </a:defRPr>
            </a:pPr>
            <a:r>
              <a:rPr sz="900" b="1">
                <a:solidFill>
                  <a:srgbClr val="FFFFFF"/>
                </a:solidFill>
                <a:latin typeface="Oracle Sans Tab" panose="020B0503020204020204" pitchFamily="34" charset="0"/>
                <a:ea typeface="Aptos"/>
                <a:cs typeface="Oracle Sans Tab" panose="020B0503020204020204" pitchFamily="34" charset="0"/>
              </a:rPr>
              <a:t>3</a:t>
            </a:r>
          </a:p>
        </p:txBody>
      </p:sp>
      <p:sp>
        <p:nvSpPr>
          <p:cNvPr id="24" name="value-point-3-label">
            <a:extLst>
              <a:ext uri="{FF2B5EF4-FFF2-40B4-BE49-F238E27FC236}">
                <a16:creationId xmlns:a16="http://schemas.microsoft.com/office/drawing/2014/main" id="{CF7580E1-DAAC-DDC7-767D-785D413F8079}"/>
              </a:ext>
            </a:extLst>
          </p:cNvPr>
          <p:cNvSpPr>
            <a:spLocks noGrp="1"/>
          </p:cNvSpPr>
          <p:nvPr/>
        </p:nvSpPr>
        <p:spPr>
          <a:xfrm>
            <a:off x="9258300" y="3049880"/>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lang="en-US" sz="1100" b="1" dirty="0">
                <a:latin typeface="Oracle Sans Tab" panose="020B0503020204020204" pitchFamily="34" charset="0"/>
                <a:ea typeface="Aptos"/>
                <a:cs typeface="Oracle Sans Tab" panose="020B0503020204020204" pitchFamily="34" charset="0"/>
              </a:rPr>
              <a:t>Human Task</a:t>
            </a:r>
            <a:endParaRPr sz="1100" b="1" dirty="0">
              <a:latin typeface="Oracle Sans Tab" panose="020B0503020204020204" pitchFamily="34" charset="0"/>
              <a:ea typeface="Aptos"/>
              <a:cs typeface="Oracle Sans Tab" panose="020B0503020204020204" pitchFamily="34" charset="0"/>
            </a:endParaRPr>
          </a:p>
        </p:txBody>
      </p:sp>
      <p:sp>
        <p:nvSpPr>
          <p:cNvPr id="25" name="value-point-3-detail">
            <a:extLst>
              <a:ext uri="{FF2B5EF4-FFF2-40B4-BE49-F238E27FC236}">
                <a16:creationId xmlns:a16="http://schemas.microsoft.com/office/drawing/2014/main" id="{975B623A-FD7A-DAB1-D79B-8B4DECCB40BD}"/>
              </a:ext>
            </a:extLst>
          </p:cNvPr>
          <p:cNvSpPr>
            <a:spLocks noGrp="1"/>
          </p:cNvSpPr>
          <p:nvPr/>
        </p:nvSpPr>
        <p:spPr>
          <a:xfrm>
            <a:off x="9258300" y="3253477"/>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lang="en-US" sz="900" b="0" dirty="0">
                <a:latin typeface="Oracle Sans Tab" panose="020B0503020204020204" pitchFamily="34" charset="0"/>
                <a:ea typeface="Aptos"/>
                <a:cs typeface="Oracle Sans Tab" panose="020B0503020204020204" pitchFamily="34" charset="0"/>
              </a:rPr>
              <a:t>Approval or Action</a:t>
            </a:r>
            <a:endParaRPr sz="900" b="0" dirty="0">
              <a:latin typeface="Oracle Sans Tab" panose="020B0503020204020204" pitchFamily="34" charset="0"/>
              <a:ea typeface="Aptos"/>
              <a:cs typeface="Oracle Sans Tab" panose="020B0503020204020204" pitchFamily="34" charset="0"/>
            </a:endParaRPr>
          </a:p>
        </p:txBody>
      </p:sp>
      <p:sp>
        <p:nvSpPr>
          <p:cNvPr id="26" name="value-point-1">
            <a:extLst>
              <a:ext uri="{FF2B5EF4-FFF2-40B4-BE49-F238E27FC236}">
                <a16:creationId xmlns:a16="http://schemas.microsoft.com/office/drawing/2014/main" id="{3FC1FE6F-0811-8BD1-6267-0953D4DC7C21}"/>
              </a:ext>
            </a:extLst>
          </p:cNvPr>
          <p:cNvSpPr>
            <a:spLocks noGrp="1"/>
          </p:cNvSpPr>
          <p:nvPr/>
        </p:nvSpPr>
        <p:spPr>
          <a:xfrm>
            <a:off x="8591550" y="3659038"/>
            <a:ext cx="2990850" cy="535688"/>
          </a:xfrm>
          <a:prstGeom prst="roundRect">
            <a:avLst>
              <a:gd name="adj" fmla="val 8108"/>
            </a:avLst>
          </a:prstGeom>
          <a:solidFill>
            <a:srgbClr val="0B4651">
              <a:alpha val="83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27" name="value-point-1-mark">
            <a:extLst>
              <a:ext uri="{FF2B5EF4-FFF2-40B4-BE49-F238E27FC236}">
                <a16:creationId xmlns:a16="http://schemas.microsoft.com/office/drawing/2014/main" id="{E1DF89AC-3BF9-D07D-125E-EC6FD26B5C34}"/>
              </a:ext>
            </a:extLst>
          </p:cNvPr>
          <p:cNvSpPr>
            <a:spLocks noGrp="1"/>
          </p:cNvSpPr>
          <p:nvPr/>
        </p:nvSpPr>
        <p:spPr>
          <a:xfrm>
            <a:off x="8743950" y="3766274"/>
            <a:ext cx="361950" cy="361950"/>
          </a:xfrm>
          <a:prstGeom prst="ellipse">
            <a:avLst/>
          </a:prstGeom>
          <a:solidFill>
            <a:schemeClr val="accent6"/>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28" name="value-point-1-mark-number">
            <a:extLst>
              <a:ext uri="{FF2B5EF4-FFF2-40B4-BE49-F238E27FC236}">
                <a16:creationId xmlns:a16="http://schemas.microsoft.com/office/drawing/2014/main" id="{36954885-D8D7-7DAF-A82B-B855C3C63D9D}"/>
              </a:ext>
            </a:extLst>
          </p:cNvPr>
          <p:cNvSpPr>
            <a:spLocks noGrp="1"/>
          </p:cNvSpPr>
          <p:nvPr/>
        </p:nvSpPr>
        <p:spPr>
          <a:xfrm>
            <a:off x="8743950" y="3842474"/>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FFFFFF"/>
                </a:solidFill>
                <a:latin typeface="Aptos"/>
                <a:ea typeface="Aptos"/>
                <a:cs typeface="Aptos"/>
              </a:defRPr>
            </a:pPr>
            <a:r>
              <a:rPr lang="en-US" sz="900" b="1" dirty="0">
                <a:solidFill>
                  <a:srgbClr val="FFFFFF"/>
                </a:solidFill>
                <a:latin typeface="Oracle Sans Tab" panose="020B0503020204020204" pitchFamily="34" charset="0"/>
                <a:ea typeface="Aptos"/>
                <a:cs typeface="Oracle Sans Tab" panose="020B0503020204020204" pitchFamily="34" charset="0"/>
              </a:rPr>
              <a:t>4</a:t>
            </a:r>
            <a:endParaRPr sz="900" b="1" dirty="0">
              <a:solidFill>
                <a:srgbClr val="FFFFFF"/>
              </a:solidFill>
              <a:latin typeface="Oracle Sans Tab" panose="020B0503020204020204" pitchFamily="34" charset="0"/>
              <a:ea typeface="Aptos"/>
              <a:cs typeface="Oracle Sans Tab" panose="020B0503020204020204" pitchFamily="34" charset="0"/>
            </a:endParaRPr>
          </a:p>
        </p:txBody>
      </p:sp>
      <p:sp>
        <p:nvSpPr>
          <p:cNvPr id="29" name="value-point-1-label">
            <a:extLst>
              <a:ext uri="{FF2B5EF4-FFF2-40B4-BE49-F238E27FC236}">
                <a16:creationId xmlns:a16="http://schemas.microsoft.com/office/drawing/2014/main" id="{953591E2-E969-7593-3105-A5DD6741FCB7}"/>
              </a:ext>
            </a:extLst>
          </p:cNvPr>
          <p:cNvSpPr>
            <a:spLocks noGrp="1"/>
          </p:cNvSpPr>
          <p:nvPr/>
        </p:nvSpPr>
        <p:spPr>
          <a:xfrm>
            <a:off x="9258300" y="3737834"/>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lang="en-US" sz="1100" b="1" dirty="0">
                <a:latin typeface="Oracle Sans Tab" panose="020B0503020204020204" pitchFamily="34" charset="0"/>
                <a:ea typeface="Aptos"/>
                <a:cs typeface="Oracle Sans Tab" panose="020B0503020204020204" pitchFamily="34" charset="0"/>
              </a:rPr>
              <a:t>Decision</a:t>
            </a:r>
            <a:endParaRPr sz="1100" b="1" dirty="0">
              <a:latin typeface="Oracle Sans Tab" panose="020B0503020204020204" pitchFamily="34" charset="0"/>
              <a:ea typeface="Aptos"/>
              <a:cs typeface="Oracle Sans Tab" panose="020B0503020204020204" pitchFamily="34" charset="0"/>
            </a:endParaRPr>
          </a:p>
        </p:txBody>
      </p:sp>
      <p:sp>
        <p:nvSpPr>
          <p:cNvPr id="30" name="value-point-1-detail">
            <a:extLst>
              <a:ext uri="{FF2B5EF4-FFF2-40B4-BE49-F238E27FC236}">
                <a16:creationId xmlns:a16="http://schemas.microsoft.com/office/drawing/2014/main" id="{146EEFCD-70C1-C317-5CD9-D21563CCD5B1}"/>
              </a:ext>
            </a:extLst>
          </p:cNvPr>
          <p:cNvSpPr>
            <a:spLocks noGrp="1"/>
          </p:cNvSpPr>
          <p:nvPr/>
        </p:nvSpPr>
        <p:spPr>
          <a:xfrm>
            <a:off x="9258300" y="3973578"/>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lang="en-US" sz="900" b="0" dirty="0">
                <a:latin typeface="Oracle Sans Tab" panose="020B0503020204020204" pitchFamily="34" charset="0"/>
                <a:ea typeface="Aptos"/>
                <a:cs typeface="Oracle Sans Tab" panose="020B0503020204020204" pitchFamily="34" charset="0"/>
              </a:rPr>
              <a:t>Rule or Outcome</a:t>
            </a:r>
            <a:endParaRPr sz="900" b="0" dirty="0">
              <a:latin typeface="Oracle Sans Tab" panose="020B0503020204020204" pitchFamily="34" charset="0"/>
              <a:ea typeface="Aptos"/>
              <a:cs typeface="Oracle Sans Tab" panose="020B0503020204020204" pitchFamily="34" charset="0"/>
            </a:endParaRPr>
          </a:p>
        </p:txBody>
      </p:sp>
      <p:sp>
        <p:nvSpPr>
          <p:cNvPr id="31" name="value-point-2">
            <a:extLst>
              <a:ext uri="{FF2B5EF4-FFF2-40B4-BE49-F238E27FC236}">
                <a16:creationId xmlns:a16="http://schemas.microsoft.com/office/drawing/2014/main" id="{9B5FA820-D13D-EE73-8D7A-11E4C0653C46}"/>
              </a:ext>
            </a:extLst>
          </p:cNvPr>
          <p:cNvSpPr>
            <a:spLocks noGrp="1"/>
          </p:cNvSpPr>
          <p:nvPr/>
        </p:nvSpPr>
        <p:spPr>
          <a:xfrm>
            <a:off x="8591550" y="4372158"/>
            <a:ext cx="2990850" cy="573505"/>
          </a:xfrm>
          <a:prstGeom prst="roundRect">
            <a:avLst>
              <a:gd name="adj" fmla="val 8108"/>
            </a:avLst>
          </a:prstGeom>
          <a:solidFill>
            <a:srgbClr val="0B4651">
              <a:alpha val="83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2" name="value-point-2-mark">
            <a:extLst>
              <a:ext uri="{FF2B5EF4-FFF2-40B4-BE49-F238E27FC236}">
                <a16:creationId xmlns:a16="http://schemas.microsoft.com/office/drawing/2014/main" id="{A52FAF21-DA13-3F16-0611-D21C01E2164C}"/>
              </a:ext>
            </a:extLst>
          </p:cNvPr>
          <p:cNvSpPr>
            <a:spLocks noGrp="1"/>
          </p:cNvSpPr>
          <p:nvPr/>
        </p:nvSpPr>
        <p:spPr>
          <a:xfrm>
            <a:off x="8743950" y="4456720"/>
            <a:ext cx="361950" cy="361950"/>
          </a:xfrm>
          <a:prstGeom prst="ellipse">
            <a:avLst/>
          </a:prstGeom>
          <a:solidFill>
            <a:srgbClr val="F6D36F"/>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3" name="value-point-2-mark-number">
            <a:extLst>
              <a:ext uri="{FF2B5EF4-FFF2-40B4-BE49-F238E27FC236}">
                <a16:creationId xmlns:a16="http://schemas.microsoft.com/office/drawing/2014/main" id="{BF6E8F8F-333A-D1EC-CBD1-D50B5FC51F19}"/>
              </a:ext>
            </a:extLst>
          </p:cNvPr>
          <p:cNvSpPr>
            <a:spLocks noGrp="1"/>
          </p:cNvSpPr>
          <p:nvPr/>
        </p:nvSpPr>
        <p:spPr>
          <a:xfrm>
            <a:off x="8743950" y="4532920"/>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223135"/>
                </a:solidFill>
                <a:latin typeface="Aptos"/>
                <a:ea typeface="Aptos"/>
                <a:cs typeface="Aptos"/>
              </a:defRPr>
            </a:pPr>
            <a:r>
              <a:rPr lang="en-US" sz="900" b="1" dirty="0">
                <a:solidFill>
                  <a:srgbClr val="223135"/>
                </a:solidFill>
                <a:latin typeface="Oracle Sans Tab" panose="020B0503020204020204" pitchFamily="34" charset="0"/>
                <a:ea typeface="Aptos"/>
                <a:cs typeface="Oracle Sans Tab" panose="020B0503020204020204" pitchFamily="34" charset="0"/>
              </a:rPr>
              <a:t>5</a:t>
            </a:r>
            <a:endParaRPr sz="900" b="1" dirty="0">
              <a:solidFill>
                <a:srgbClr val="223135"/>
              </a:solidFill>
              <a:latin typeface="Oracle Sans Tab" panose="020B0503020204020204" pitchFamily="34" charset="0"/>
              <a:ea typeface="Aptos"/>
              <a:cs typeface="Oracle Sans Tab" panose="020B0503020204020204" pitchFamily="34" charset="0"/>
            </a:endParaRPr>
          </a:p>
        </p:txBody>
      </p:sp>
      <p:sp>
        <p:nvSpPr>
          <p:cNvPr id="34" name="value-point-2-label">
            <a:extLst>
              <a:ext uri="{FF2B5EF4-FFF2-40B4-BE49-F238E27FC236}">
                <a16:creationId xmlns:a16="http://schemas.microsoft.com/office/drawing/2014/main" id="{8BF68157-09AA-32E6-F7E7-0A99989529EF}"/>
              </a:ext>
            </a:extLst>
          </p:cNvPr>
          <p:cNvSpPr>
            <a:spLocks noGrp="1"/>
          </p:cNvSpPr>
          <p:nvPr/>
        </p:nvSpPr>
        <p:spPr>
          <a:xfrm>
            <a:off x="9258300" y="4467408"/>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lang="en-US" sz="1100" b="1" dirty="0">
                <a:latin typeface="Oracle Sans Tab" panose="020B0503020204020204" pitchFamily="34" charset="0"/>
                <a:ea typeface="Aptos"/>
                <a:cs typeface="Oracle Sans Tab" panose="020B0503020204020204" pitchFamily="34" charset="0"/>
              </a:rPr>
              <a:t>Parallel Flow</a:t>
            </a:r>
            <a:endParaRPr sz="1100" b="1" dirty="0">
              <a:latin typeface="Oracle Sans Tab" panose="020B0503020204020204" pitchFamily="34" charset="0"/>
              <a:ea typeface="Aptos"/>
              <a:cs typeface="Oracle Sans Tab" panose="020B0503020204020204" pitchFamily="34" charset="0"/>
            </a:endParaRPr>
          </a:p>
        </p:txBody>
      </p:sp>
      <p:sp>
        <p:nvSpPr>
          <p:cNvPr id="35" name="value-point-2-detail">
            <a:extLst>
              <a:ext uri="{FF2B5EF4-FFF2-40B4-BE49-F238E27FC236}">
                <a16:creationId xmlns:a16="http://schemas.microsoft.com/office/drawing/2014/main" id="{5A7B8045-5DE0-94FD-AEF2-337EA696CCCD}"/>
              </a:ext>
            </a:extLst>
          </p:cNvPr>
          <p:cNvSpPr>
            <a:spLocks noGrp="1"/>
          </p:cNvSpPr>
          <p:nvPr/>
        </p:nvSpPr>
        <p:spPr>
          <a:xfrm>
            <a:off x="9258300" y="4674545"/>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lang="en-US" sz="900" b="0" dirty="0">
                <a:latin typeface="Oracle Sans Tab" panose="020B0503020204020204" pitchFamily="34" charset="0"/>
                <a:ea typeface="Aptos"/>
                <a:cs typeface="Oracle Sans Tab" panose="020B0503020204020204" pitchFamily="34" charset="0"/>
              </a:rPr>
              <a:t>Branches together</a:t>
            </a:r>
            <a:endParaRPr sz="900" b="0" dirty="0">
              <a:latin typeface="Oracle Sans Tab" panose="020B0503020204020204" pitchFamily="34" charset="0"/>
              <a:ea typeface="Aptos"/>
              <a:cs typeface="Oracle Sans Tab" panose="020B0503020204020204" pitchFamily="34" charset="0"/>
            </a:endParaRPr>
          </a:p>
        </p:txBody>
      </p:sp>
      <p:sp>
        <p:nvSpPr>
          <p:cNvPr id="36" name="value-point-3">
            <a:extLst>
              <a:ext uri="{FF2B5EF4-FFF2-40B4-BE49-F238E27FC236}">
                <a16:creationId xmlns:a16="http://schemas.microsoft.com/office/drawing/2014/main" id="{0A199A5F-4E19-DCA4-5E0C-3DF175B90D74}"/>
              </a:ext>
            </a:extLst>
          </p:cNvPr>
          <p:cNvSpPr>
            <a:spLocks noGrp="1"/>
          </p:cNvSpPr>
          <p:nvPr/>
        </p:nvSpPr>
        <p:spPr>
          <a:xfrm>
            <a:off x="8591550" y="5121057"/>
            <a:ext cx="2990850" cy="533400"/>
          </a:xfrm>
          <a:prstGeom prst="roundRect">
            <a:avLst>
              <a:gd name="adj" fmla="val 8108"/>
            </a:avLst>
          </a:prstGeom>
          <a:solidFill>
            <a:srgbClr val="0B4651">
              <a:alpha val="83000"/>
            </a:srgbClr>
          </a:solidFill>
          <a:ln w="9525">
            <a:no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7" name="value-point-3-mark">
            <a:extLst>
              <a:ext uri="{FF2B5EF4-FFF2-40B4-BE49-F238E27FC236}">
                <a16:creationId xmlns:a16="http://schemas.microsoft.com/office/drawing/2014/main" id="{037FDB6D-8F5F-919E-99D5-01FD160C0AE7}"/>
              </a:ext>
            </a:extLst>
          </p:cNvPr>
          <p:cNvSpPr>
            <a:spLocks noGrp="1"/>
          </p:cNvSpPr>
          <p:nvPr/>
        </p:nvSpPr>
        <p:spPr>
          <a:xfrm>
            <a:off x="8743950" y="5205619"/>
            <a:ext cx="361950" cy="361950"/>
          </a:xfrm>
          <a:prstGeom prst="ellipse">
            <a:avLst/>
          </a:prstGeom>
          <a:solidFill>
            <a:schemeClr val="accent5"/>
          </a:solidFill>
          <a:ln w="0">
            <a:solidFill>
              <a:srgbClr val="000000">
                <a:alpha val="0"/>
              </a:srgbClr>
            </a:solidFill>
            <a:prstDash val="solid"/>
          </a:ln>
        </p:spPr>
        <p:txBody>
          <a:bodyPr/>
          <a:lstStyle/>
          <a:p>
            <a:endParaRPr lang="en-US">
              <a:latin typeface="Oracle Sans Tab" panose="020B0503020204020204" pitchFamily="34" charset="0"/>
              <a:cs typeface="Oracle Sans Tab" panose="020B0503020204020204" pitchFamily="34" charset="0"/>
            </a:endParaRPr>
          </a:p>
        </p:txBody>
      </p:sp>
      <p:sp>
        <p:nvSpPr>
          <p:cNvPr id="38" name="value-point-3-mark-number">
            <a:extLst>
              <a:ext uri="{FF2B5EF4-FFF2-40B4-BE49-F238E27FC236}">
                <a16:creationId xmlns:a16="http://schemas.microsoft.com/office/drawing/2014/main" id="{97E47297-7D5E-6145-9283-F6F9F0890337}"/>
              </a:ext>
            </a:extLst>
          </p:cNvPr>
          <p:cNvSpPr>
            <a:spLocks noGrp="1"/>
          </p:cNvSpPr>
          <p:nvPr/>
        </p:nvSpPr>
        <p:spPr>
          <a:xfrm>
            <a:off x="8743950" y="5281819"/>
            <a:ext cx="3619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00" b="1">
                <a:solidFill>
                  <a:srgbClr val="FFFFFF"/>
                </a:solidFill>
                <a:latin typeface="Aptos"/>
                <a:ea typeface="Aptos"/>
                <a:cs typeface="Aptos"/>
              </a:defRPr>
            </a:pPr>
            <a:r>
              <a:rPr lang="en-US" sz="900" b="1" dirty="0">
                <a:solidFill>
                  <a:srgbClr val="FFFFFF"/>
                </a:solidFill>
                <a:latin typeface="Oracle Sans Tab" panose="020B0503020204020204" pitchFamily="34" charset="0"/>
                <a:ea typeface="Aptos"/>
                <a:cs typeface="Oracle Sans Tab" panose="020B0503020204020204" pitchFamily="34" charset="0"/>
              </a:rPr>
              <a:t>6</a:t>
            </a:r>
            <a:endParaRPr sz="900" b="1" dirty="0">
              <a:solidFill>
                <a:srgbClr val="FFFFFF"/>
              </a:solidFill>
              <a:latin typeface="Oracle Sans Tab" panose="020B0503020204020204" pitchFamily="34" charset="0"/>
              <a:ea typeface="Aptos"/>
              <a:cs typeface="Oracle Sans Tab" panose="020B0503020204020204" pitchFamily="34" charset="0"/>
            </a:endParaRPr>
          </a:p>
        </p:txBody>
      </p:sp>
      <p:sp>
        <p:nvSpPr>
          <p:cNvPr id="39" name="value-point-3-label">
            <a:extLst>
              <a:ext uri="{FF2B5EF4-FFF2-40B4-BE49-F238E27FC236}">
                <a16:creationId xmlns:a16="http://schemas.microsoft.com/office/drawing/2014/main" id="{6A0D3CF4-7ABE-FFA3-8A0D-E3E9A02B70EB}"/>
              </a:ext>
            </a:extLst>
          </p:cNvPr>
          <p:cNvSpPr>
            <a:spLocks noGrp="1"/>
          </p:cNvSpPr>
          <p:nvPr/>
        </p:nvSpPr>
        <p:spPr>
          <a:xfrm>
            <a:off x="9258300" y="5196094"/>
            <a:ext cx="20002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088" b="1">
                <a:solidFill>
                  <a:srgbClr val="FFFFFF"/>
                </a:solidFill>
                <a:latin typeface="Aptos"/>
                <a:ea typeface="Aptos"/>
                <a:cs typeface="Aptos"/>
              </a:defRPr>
            </a:pPr>
            <a:r>
              <a:rPr lang="en-US" sz="1100" b="1" dirty="0">
                <a:latin typeface="Oracle Sans Tab" panose="020B0503020204020204" pitchFamily="34" charset="0"/>
                <a:ea typeface="Aptos"/>
                <a:cs typeface="Oracle Sans Tab" panose="020B0503020204020204" pitchFamily="34" charset="0"/>
              </a:rPr>
              <a:t>Complete</a:t>
            </a:r>
            <a:endParaRPr sz="1100" b="1" dirty="0">
              <a:latin typeface="Oracle Sans Tab" panose="020B0503020204020204" pitchFamily="34" charset="0"/>
              <a:ea typeface="Aptos"/>
              <a:cs typeface="Oracle Sans Tab" panose="020B0503020204020204" pitchFamily="34" charset="0"/>
            </a:endParaRPr>
          </a:p>
        </p:txBody>
      </p:sp>
      <p:sp>
        <p:nvSpPr>
          <p:cNvPr id="40" name="value-point-3-detail">
            <a:extLst>
              <a:ext uri="{FF2B5EF4-FFF2-40B4-BE49-F238E27FC236}">
                <a16:creationId xmlns:a16="http://schemas.microsoft.com/office/drawing/2014/main" id="{ED38ED2C-5BCC-97FA-E39D-95DFD7F34407}"/>
              </a:ext>
            </a:extLst>
          </p:cNvPr>
          <p:cNvSpPr>
            <a:spLocks noGrp="1"/>
          </p:cNvSpPr>
          <p:nvPr/>
        </p:nvSpPr>
        <p:spPr>
          <a:xfrm>
            <a:off x="9258300" y="5422203"/>
            <a:ext cx="2038350" cy="1714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55" b="0">
                <a:solidFill>
                  <a:srgbClr val="D7E9EC"/>
                </a:solidFill>
                <a:latin typeface="Aptos"/>
                <a:ea typeface="Aptos"/>
                <a:cs typeface="Aptos"/>
              </a:defRPr>
            </a:pPr>
            <a:r>
              <a:rPr lang="en-US" sz="900" b="0" dirty="0">
                <a:latin typeface="Oracle Sans Tab" panose="020B0503020204020204" pitchFamily="34" charset="0"/>
                <a:ea typeface="Aptos"/>
                <a:cs typeface="Oracle Sans Tab" panose="020B0503020204020204" pitchFamily="34" charset="0"/>
              </a:rPr>
              <a:t>End Workflow</a:t>
            </a:r>
            <a:endParaRPr sz="900" b="0" dirty="0">
              <a:latin typeface="Oracle Sans Tab" panose="020B0503020204020204" pitchFamily="34" charset="0"/>
              <a:ea typeface="Aptos"/>
              <a:cs typeface="Oracle Sans Tab" panose="020B0503020204020204" pitchFamily="34" charset="0"/>
            </a:endParaRPr>
          </a:p>
        </p:txBody>
      </p:sp>
      <p:sp>
        <p:nvSpPr>
          <p:cNvPr id="4" name="Footer Placeholder 3">
            <a:extLst>
              <a:ext uri="{FF2B5EF4-FFF2-40B4-BE49-F238E27FC236}">
                <a16:creationId xmlns:a16="http://schemas.microsoft.com/office/drawing/2014/main" id="{EF2E112F-B4D4-F4D5-D887-9A3C15ED117D}"/>
              </a:ext>
            </a:extLst>
          </p:cNvPr>
          <p:cNvSpPr>
            <a:spLocks noGrp="1"/>
          </p:cNvSpPr>
          <p:nvPr>
            <p:ph type="ftr" sz="quarter" idx="3"/>
          </p:nvPr>
        </p:nvSpPr>
        <p:spPr/>
        <p:txBody>
          <a:bodyPr/>
          <a:lstStyle/>
          <a:p>
            <a:r>
              <a:rPr lang="en-US"/>
              <a:t>Copyright © 2026, Oracle and/or its affiliates</a:t>
            </a:r>
            <a:endParaRPr lang="en-US" dirty="0"/>
          </a:p>
        </p:txBody>
      </p:sp>
      <p:sp>
        <p:nvSpPr>
          <p:cNvPr id="5" name="Slide Number Placeholder 4">
            <a:extLst>
              <a:ext uri="{FF2B5EF4-FFF2-40B4-BE49-F238E27FC236}">
                <a16:creationId xmlns:a16="http://schemas.microsoft.com/office/drawing/2014/main" id="{5609DF52-DAAA-9D5E-DAAA-73D2727F73BA}"/>
              </a:ext>
            </a:extLst>
          </p:cNvPr>
          <p:cNvSpPr>
            <a:spLocks noGrp="1"/>
          </p:cNvSpPr>
          <p:nvPr>
            <p:ph type="sldNum" sz="quarter" idx="4"/>
          </p:nvPr>
        </p:nvSpPr>
        <p:spPr/>
        <p:txBody>
          <a:bodyPr/>
          <a:lstStyle/>
          <a:p>
            <a:fld id="{766B4A5F-AE5C-6B4D-A0D8-689C8C1B0247}" type="slidenum">
              <a:rPr lang="en-US" smtClean="0"/>
              <a:t>21</a:t>
            </a:fld>
            <a:endParaRPr lang="en-US" dirty="0"/>
          </a:p>
        </p:txBody>
      </p:sp>
    </p:spTree>
    <p:extLst>
      <p:ext uri="{BB962C8B-B14F-4D97-AF65-F5344CB8AC3E}">
        <p14:creationId xmlns:p14="http://schemas.microsoft.com/office/powerpoint/2010/main" val="340994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4CB3EA3-FBF6-41D6-A532-D9E66E9C3F06}"/>
              </a:ext>
            </a:extLst>
          </p:cNvPr>
          <p:cNvSpPr>
            <a:spLocks noGrp="1"/>
          </p:cNvSpPr>
          <p:nvPr/>
        </p:nvSpPr>
        <p:spPr>
          <a:xfrm>
            <a:off x="566928" y="411480"/>
            <a:ext cx="9052560" cy="347472"/>
          </a:xfrm>
          <a:prstGeom prst="rect">
            <a:avLst/>
          </a:prstGeom>
          <a:noFill/>
          <a:ln w="0">
            <a:solidFill>
              <a:srgbClr val="000000">
                <a:alpha val="0"/>
              </a:srgbClr>
            </a:solidFill>
            <a:prstDash val="solid"/>
          </a:ln>
        </p:spPr>
        <p:txBody>
          <a:bodyPr wrap="square" lIns="0" tIns="0" rIns="0" bIns="0" anchor="t"/>
          <a:lstStyle/>
          <a:p>
            <a:pPr algn="l">
              <a:buNone/>
            </a:pPr>
            <a:r>
              <a:rPr sz="2400" b="1" dirty="0">
                <a:latin typeface="Oracle Sans"/>
                <a:ea typeface="Oracle Sans"/>
                <a:cs typeface="Oracle Sans"/>
              </a:rPr>
              <a:t>Process Automation</a:t>
            </a:r>
          </a:p>
        </p:txBody>
      </p:sp>
      <p:sp>
        <p:nvSpPr>
          <p:cNvPr id="5" name="Subtitle">
            <a:extLst>
              <a:ext uri="{FF2B5EF4-FFF2-40B4-BE49-F238E27FC236}">
                <a16:creationId xmlns:a16="http://schemas.microsoft.com/office/drawing/2014/main" id="{342D701A-7620-484C-87B3-DBEF50F0ADF6}"/>
              </a:ext>
            </a:extLst>
          </p:cNvPr>
          <p:cNvSpPr>
            <a:spLocks noGrp="1"/>
          </p:cNvSpPr>
          <p:nvPr/>
        </p:nvSpPr>
        <p:spPr>
          <a:xfrm>
            <a:off x="560832" y="817129"/>
            <a:ext cx="9875520" cy="347472"/>
          </a:xfrm>
          <a:prstGeom prst="rect">
            <a:avLst/>
          </a:prstGeom>
          <a:noFill/>
          <a:ln w="0">
            <a:solidFill>
              <a:srgbClr val="000000">
                <a:alpha val="0"/>
              </a:srgbClr>
            </a:solidFill>
            <a:prstDash val="solid"/>
          </a:ln>
        </p:spPr>
        <p:txBody>
          <a:bodyPr wrap="square" lIns="0" tIns="0" rIns="0" bIns="0" anchor="t"/>
          <a:lstStyle/>
          <a:p>
            <a:pPr algn="l">
              <a:buNone/>
            </a:pPr>
            <a:r>
              <a:rPr sz="1600" b="0" dirty="0">
                <a:solidFill>
                  <a:schemeClr val="tx2"/>
                </a:solidFill>
                <a:latin typeface="Oracle Sans"/>
                <a:ea typeface="Oracle Sans"/>
                <a:cs typeface="Oracle Sans"/>
              </a:rPr>
              <a:t>Business processes move tasks, information, and approvals between systems and people.</a:t>
            </a:r>
          </a:p>
        </p:txBody>
      </p:sp>
      <p:sp>
        <p:nvSpPr>
          <p:cNvPr id="9" name="Footer confidential">
            <a:extLst>
              <a:ext uri="{FF2B5EF4-FFF2-40B4-BE49-F238E27FC236}">
                <a16:creationId xmlns:a16="http://schemas.microsoft.com/office/drawing/2014/main" id="{5A6A4577-47D7-49D7-A6B6-C630CF136647}"/>
              </a:ext>
            </a:extLst>
          </p:cNvPr>
          <p:cNvSpPr>
            <a:spLocks noGrp="1"/>
          </p:cNvSpPr>
          <p:nvPr/>
        </p:nvSpPr>
        <p:spPr>
          <a:xfrm>
            <a:off x="6583680" y="6345936"/>
            <a:ext cx="4023360" cy="201168"/>
          </a:xfrm>
          <a:prstGeom prst="rect">
            <a:avLst/>
          </a:prstGeom>
          <a:noFill/>
          <a:ln w="0">
            <a:solidFill>
              <a:srgbClr val="000000">
                <a:alpha val="0"/>
              </a:srgbClr>
            </a:solidFill>
            <a:prstDash val="solid"/>
          </a:ln>
        </p:spPr>
        <p:txBody>
          <a:bodyPr wrap="square" lIns="0" tIns="0" rIns="0" bIns="0" anchor="t"/>
          <a:lstStyle/>
          <a:p>
            <a:pPr algn="r">
              <a:buNone/>
            </a:pPr>
            <a:r>
              <a:rPr sz="580" b="0">
                <a:solidFill>
                  <a:srgbClr val="64748B"/>
                </a:solidFill>
                <a:latin typeface="Oracle Sans"/>
                <a:ea typeface="Oracle Sans"/>
                <a:cs typeface="Oracle Sans"/>
              </a:rPr>
              <a:t>Confidential: Internal/Restricted/Highly Restricted</a:t>
            </a:r>
          </a:p>
        </p:txBody>
      </p:sp>
      <p:sp>
        <p:nvSpPr>
          <p:cNvPr id="10" name="Slide number">
            <a:extLst>
              <a:ext uri="{FF2B5EF4-FFF2-40B4-BE49-F238E27FC236}">
                <a16:creationId xmlns:a16="http://schemas.microsoft.com/office/drawing/2014/main" id="{037556E4-34CE-4EEC-98FC-549ED8924A82}"/>
              </a:ext>
            </a:extLst>
          </p:cNvPr>
          <p:cNvSpPr>
            <a:spLocks noGrp="1"/>
          </p:cNvSpPr>
          <p:nvPr/>
        </p:nvSpPr>
        <p:spPr>
          <a:xfrm>
            <a:off x="11064240" y="6336792"/>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47</a:t>
            </a:r>
          </a:p>
        </p:txBody>
      </p:sp>
      <p:pic>
        <p:nvPicPr>
          <p:cNvPr id="33" name="Picture 32">
            <a:extLst>
              <a:ext uri="{FF2B5EF4-FFF2-40B4-BE49-F238E27FC236}">
                <a16:creationId xmlns:a16="http://schemas.microsoft.com/office/drawing/2014/main" id="{17DF0830-B98A-5859-5814-85B814E26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4834" y="1827246"/>
            <a:ext cx="5963508" cy="3607797"/>
          </a:xfrm>
          <a:prstGeom prst="rect">
            <a:avLst/>
          </a:prstGeom>
        </p:spPr>
      </p:pic>
      <p:pic>
        <p:nvPicPr>
          <p:cNvPr id="34" name="Picture 33">
            <a:extLst>
              <a:ext uri="{FF2B5EF4-FFF2-40B4-BE49-F238E27FC236}">
                <a16:creationId xmlns:a16="http://schemas.microsoft.com/office/drawing/2014/main" id="{76BF369F-3793-62EA-E3A8-B2A901EDA0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0574" y="3250815"/>
            <a:ext cx="3439044" cy="2917977"/>
          </a:xfrm>
          <a:prstGeom prst="rect">
            <a:avLst/>
          </a:prstGeom>
          <a:effectLst>
            <a:outerShdw blurRad="50800" dist="50800" dir="5400000" sx="97000" sy="97000" algn="ctr" rotWithShape="0">
              <a:schemeClr val="tx1"/>
            </a:outerShdw>
          </a:effectLst>
        </p:spPr>
      </p:pic>
      <p:pic>
        <p:nvPicPr>
          <p:cNvPr id="2" name="Browser bar" descr="A shape of a browser menu bar">
            <a:extLst>
              <a:ext uri="{FF2B5EF4-FFF2-40B4-BE49-F238E27FC236}">
                <a16:creationId xmlns:a16="http://schemas.microsoft.com/office/drawing/2014/main" id="{BC593678-9BB0-DEBE-F883-E71DA8EFEE14}"/>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59338" y="1446745"/>
            <a:ext cx="5958223" cy="393192"/>
          </a:xfrm>
          <a:prstGeom prst="rect">
            <a:avLst/>
          </a:prstGeom>
        </p:spPr>
      </p:pic>
      <p:sp>
        <p:nvSpPr>
          <p:cNvPr id="53" name="Shape 5">
            <a:extLst>
              <a:ext uri="{FF2B5EF4-FFF2-40B4-BE49-F238E27FC236}">
                <a16:creationId xmlns:a16="http://schemas.microsoft.com/office/drawing/2014/main" id="{890E30CA-D01E-7B15-A82D-3C42BB3A6C53}"/>
              </a:ext>
            </a:extLst>
          </p:cNvPr>
          <p:cNvSpPr/>
          <p:nvPr/>
        </p:nvSpPr>
        <p:spPr>
          <a:xfrm flipH="1">
            <a:off x="927644" y="1419922"/>
            <a:ext cx="45719" cy="1036320"/>
          </a:xfrm>
          <a:prstGeom prst="rect">
            <a:avLst/>
          </a:prstGeom>
          <a:solidFill>
            <a:schemeClr val="accent6"/>
          </a:solidFill>
          <a:ln w="12700">
            <a:noFill/>
            <a:prstDash val="solid"/>
          </a:ln>
        </p:spPr>
        <p:txBody>
          <a:bodyPr/>
          <a:lstStyle/>
          <a:p>
            <a:endParaRPr lang="en-US" sz="2400">
              <a:cs typeface="Oracle Sans" panose="020B0503020204020204" pitchFamily="34" charset="0"/>
            </a:endParaRPr>
          </a:p>
        </p:txBody>
      </p:sp>
      <p:sp>
        <p:nvSpPr>
          <p:cNvPr id="54" name="Shape 6">
            <a:extLst>
              <a:ext uri="{FF2B5EF4-FFF2-40B4-BE49-F238E27FC236}">
                <a16:creationId xmlns:a16="http://schemas.microsoft.com/office/drawing/2014/main" id="{7AC2767A-B4C7-15A7-3566-5A4E14A19303}"/>
              </a:ext>
            </a:extLst>
          </p:cNvPr>
          <p:cNvSpPr/>
          <p:nvPr/>
        </p:nvSpPr>
        <p:spPr>
          <a:xfrm>
            <a:off x="2960042" y="1392574"/>
            <a:ext cx="390144" cy="390144"/>
          </a:xfrm>
          <a:prstGeom prst="ellipse">
            <a:avLst/>
          </a:prstGeom>
          <a:solidFill>
            <a:srgbClr val="162E3A"/>
          </a:solidFill>
          <a:ln w="10160">
            <a:solidFill>
              <a:schemeClr val="tx1"/>
            </a:solidFill>
            <a:prstDash val="solid"/>
          </a:ln>
        </p:spPr>
        <p:txBody>
          <a:bodyPr/>
          <a:lstStyle/>
          <a:p>
            <a:endParaRPr lang="en-US" sz="2400">
              <a:cs typeface="Oracle Sans" panose="020B0503020204020204" pitchFamily="34" charset="0"/>
            </a:endParaRPr>
          </a:p>
        </p:txBody>
      </p:sp>
      <p:pic>
        <p:nvPicPr>
          <p:cNvPr id="55" name="Image 0" descr="preencoded.png">
            <a:extLst>
              <a:ext uri="{FF2B5EF4-FFF2-40B4-BE49-F238E27FC236}">
                <a16:creationId xmlns:a16="http://schemas.microsoft.com/office/drawing/2014/main" id="{5D4C7D60-A641-A08C-333F-73CCE419B92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21002" y="1453534"/>
            <a:ext cx="268224" cy="268224"/>
          </a:xfrm>
          <a:prstGeom prst="rect">
            <a:avLst/>
          </a:prstGeom>
        </p:spPr>
      </p:pic>
      <p:sp>
        <p:nvSpPr>
          <p:cNvPr id="56" name="Text 7">
            <a:extLst>
              <a:ext uri="{FF2B5EF4-FFF2-40B4-BE49-F238E27FC236}">
                <a16:creationId xmlns:a16="http://schemas.microsoft.com/office/drawing/2014/main" id="{FE4AF6C4-54DE-1F4B-353B-1F70537C8B43}"/>
              </a:ext>
            </a:extLst>
          </p:cNvPr>
          <p:cNvSpPr/>
          <p:nvPr/>
        </p:nvSpPr>
        <p:spPr>
          <a:xfrm>
            <a:off x="1101122" y="1515218"/>
            <a:ext cx="2340864" cy="292608"/>
          </a:xfrm>
          <a:prstGeom prst="rect">
            <a:avLst/>
          </a:prstGeom>
          <a:noFill/>
          <a:ln/>
        </p:spPr>
        <p:txBody>
          <a:bodyPr wrap="square" lIns="0" tIns="0" rIns="0" bIns="0" rtlCol="0" anchor="ctr"/>
          <a:lstStyle/>
          <a:p>
            <a:r>
              <a:rPr lang="en-US" sz="1467" b="1" dirty="0">
                <a:solidFill>
                  <a:srgbClr val="FFFFFF"/>
                </a:solidFill>
                <a:ea typeface="Calibri" pitchFamily="34" charset="-122"/>
                <a:cs typeface="Oracle Sans" panose="020B0503020204020204" pitchFamily="34" charset="0"/>
              </a:rPr>
              <a:t>System-to-system automation</a:t>
            </a:r>
            <a:endParaRPr lang="en-US" sz="1467" dirty="0">
              <a:cs typeface="Oracle Sans" panose="020B0503020204020204" pitchFamily="34" charset="0"/>
            </a:endParaRPr>
          </a:p>
        </p:txBody>
      </p:sp>
      <p:sp>
        <p:nvSpPr>
          <p:cNvPr id="57" name="Text 8">
            <a:extLst>
              <a:ext uri="{FF2B5EF4-FFF2-40B4-BE49-F238E27FC236}">
                <a16:creationId xmlns:a16="http://schemas.microsoft.com/office/drawing/2014/main" id="{DF64B31E-06C6-DFE1-1B23-6F19974FD19B}"/>
              </a:ext>
            </a:extLst>
          </p:cNvPr>
          <p:cNvSpPr/>
          <p:nvPr/>
        </p:nvSpPr>
        <p:spPr>
          <a:xfrm>
            <a:off x="1101122" y="1844402"/>
            <a:ext cx="2340864" cy="512064"/>
          </a:xfrm>
          <a:prstGeom prst="rect">
            <a:avLst/>
          </a:prstGeom>
          <a:noFill/>
          <a:ln/>
        </p:spPr>
        <p:txBody>
          <a:bodyPr wrap="square" lIns="0" tIns="0" rIns="0" bIns="0" rtlCol="0" anchor="ctr"/>
          <a:lstStyle/>
          <a:p>
            <a:r>
              <a:rPr lang="en-US" sz="1200" dirty="0">
                <a:solidFill>
                  <a:schemeClr val="bg1">
                    <a:lumMod val="10000"/>
                    <a:lumOff val="90000"/>
                  </a:schemeClr>
                </a:solidFill>
                <a:ea typeface="Calibri" pitchFamily="34" charset="-122"/>
                <a:cs typeface="Oracle Sans" panose="020B0503020204020204" pitchFamily="34" charset="0"/>
              </a:rPr>
              <a:t>Coordinate service calls, database work, and application events.</a:t>
            </a:r>
            <a:endParaRPr lang="en-US" sz="1200" dirty="0">
              <a:solidFill>
                <a:schemeClr val="bg1">
                  <a:lumMod val="10000"/>
                  <a:lumOff val="90000"/>
                </a:schemeClr>
              </a:solidFill>
              <a:cs typeface="Oracle Sans" panose="020B0503020204020204" pitchFamily="34" charset="0"/>
            </a:endParaRPr>
          </a:p>
        </p:txBody>
      </p:sp>
      <p:sp>
        <p:nvSpPr>
          <p:cNvPr id="59" name="Shape 10">
            <a:extLst>
              <a:ext uri="{FF2B5EF4-FFF2-40B4-BE49-F238E27FC236}">
                <a16:creationId xmlns:a16="http://schemas.microsoft.com/office/drawing/2014/main" id="{FFB3DC67-D03C-DEC4-2DBD-A4DA7E829B96}"/>
              </a:ext>
            </a:extLst>
          </p:cNvPr>
          <p:cNvSpPr/>
          <p:nvPr/>
        </p:nvSpPr>
        <p:spPr>
          <a:xfrm flipH="1">
            <a:off x="927644" y="2626930"/>
            <a:ext cx="45719" cy="1036320"/>
          </a:xfrm>
          <a:prstGeom prst="rect">
            <a:avLst/>
          </a:prstGeom>
          <a:solidFill>
            <a:schemeClr val="accent1"/>
          </a:solidFill>
          <a:ln w="12700">
            <a:noFill/>
            <a:prstDash val="solid"/>
          </a:ln>
        </p:spPr>
        <p:txBody>
          <a:bodyPr/>
          <a:lstStyle/>
          <a:p>
            <a:endParaRPr lang="en-US" sz="2400">
              <a:cs typeface="Oracle Sans" panose="020B0503020204020204" pitchFamily="34" charset="0"/>
            </a:endParaRPr>
          </a:p>
        </p:txBody>
      </p:sp>
      <p:sp>
        <p:nvSpPr>
          <p:cNvPr id="60" name="Shape 11">
            <a:extLst>
              <a:ext uri="{FF2B5EF4-FFF2-40B4-BE49-F238E27FC236}">
                <a16:creationId xmlns:a16="http://schemas.microsoft.com/office/drawing/2014/main" id="{45016BFF-6854-17C3-7D33-7915D43B3DA2}"/>
              </a:ext>
            </a:extLst>
          </p:cNvPr>
          <p:cNvSpPr/>
          <p:nvPr/>
        </p:nvSpPr>
        <p:spPr>
          <a:xfrm>
            <a:off x="2960042" y="2599582"/>
            <a:ext cx="390144" cy="390144"/>
          </a:xfrm>
          <a:prstGeom prst="ellipse">
            <a:avLst/>
          </a:prstGeom>
          <a:solidFill>
            <a:srgbClr val="162E3A"/>
          </a:solidFill>
          <a:ln w="10160">
            <a:solidFill>
              <a:schemeClr val="tx1"/>
            </a:solidFill>
            <a:prstDash val="solid"/>
          </a:ln>
        </p:spPr>
        <p:txBody>
          <a:bodyPr/>
          <a:lstStyle/>
          <a:p>
            <a:endParaRPr lang="en-US" sz="2400">
              <a:cs typeface="Oracle Sans" panose="020B0503020204020204" pitchFamily="34" charset="0"/>
            </a:endParaRPr>
          </a:p>
        </p:txBody>
      </p:sp>
      <p:pic>
        <p:nvPicPr>
          <p:cNvPr id="61" name="Image 1" descr="preencoded.png">
            <a:extLst>
              <a:ext uri="{FF2B5EF4-FFF2-40B4-BE49-F238E27FC236}">
                <a16:creationId xmlns:a16="http://schemas.microsoft.com/office/drawing/2014/main" id="{12F2774A-4EFB-F08B-03F3-51565BFF15D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21002" y="2660542"/>
            <a:ext cx="268224" cy="268224"/>
          </a:xfrm>
          <a:prstGeom prst="rect">
            <a:avLst/>
          </a:prstGeom>
        </p:spPr>
      </p:pic>
      <p:sp>
        <p:nvSpPr>
          <p:cNvPr id="62" name="Text 12">
            <a:extLst>
              <a:ext uri="{FF2B5EF4-FFF2-40B4-BE49-F238E27FC236}">
                <a16:creationId xmlns:a16="http://schemas.microsoft.com/office/drawing/2014/main" id="{501406E8-4874-E5FC-96AB-E448B6B5E7F6}"/>
              </a:ext>
            </a:extLst>
          </p:cNvPr>
          <p:cNvSpPr/>
          <p:nvPr/>
        </p:nvSpPr>
        <p:spPr>
          <a:xfrm>
            <a:off x="1101122" y="2722226"/>
            <a:ext cx="2340864" cy="292608"/>
          </a:xfrm>
          <a:prstGeom prst="rect">
            <a:avLst/>
          </a:prstGeom>
          <a:noFill/>
          <a:ln/>
        </p:spPr>
        <p:txBody>
          <a:bodyPr wrap="square" lIns="0" tIns="0" rIns="0" bIns="0" rtlCol="0" anchor="ctr"/>
          <a:lstStyle/>
          <a:p>
            <a:r>
              <a:rPr lang="en-US" sz="1467" b="1" dirty="0">
                <a:solidFill>
                  <a:srgbClr val="FFFFFF"/>
                </a:solidFill>
                <a:ea typeface="Calibri" pitchFamily="34" charset="-122"/>
                <a:cs typeface="Oracle Sans" panose="020B0503020204020204" pitchFamily="34" charset="0"/>
              </a:rPr>
              <a:t>Human workflow</a:t>
            </a:r>
            <a:endParaRPr lang="en-US" sz="1467" dirty="0">
              <a:cs typeface="Oracle Sans" panose="020B0503020204020204" pitchFamily="34" charset="0"/>
            </a:endParaRPr>
          </a:p>
        </p:txBody>
      </p:sp>
      <p:sp>
        <p:nvSpPr>
          <p:cNvPr id="63" name="Text 13">
            <a:extLst>
              <a:ext uri="{FF2B5EF4-FFF2-40B4-BE49-F238E27FC236}">
                <a16:creationId xmlns:a16="http://schemas.microsoft.com/office/drawing/2014/main" id="{87DF35FE-03B4-E279-0AA0-57FD74CD8C15}"/>
              </a:ext>
            </a:extLst>
          </p:cNvPr>
          <p:cNvSpPr/>
          <p:nvPr/>
        </p:nvSpPr>
        <p:spPr>
          <a:xfrm>
            <a:off x="1101122" y="3051410"/>
            <a:ext cx="2340864" cy="512064"/>
          </a:xfrm>
          <a:prstGeom prst="rect">
            <a:avLst/>
          </a:prstGeom>
          <a:noFill/>
          <a:ln/>
        </p:spPr>
        <p:txBody>
          <a:bodyPr wrap="square" lIns="0" tIns="0" rIns="0" bIns="0" rtlCol="0" anchor="ctr"/>
          <a:lstStyle/>
          <a:p>
            <a:r>
              <a:rPr lang="en-US" sz="1200" dirty="0">
                <a:solidFill>
                  <a:schemeClr val="bg1">
                    <a:lumMod val="10000"/>
                    <a:lumOff val="90000"/>
                  </a:schemeClr>
                </a:solidFill>
                <a:ea typeface="Calibri" pitchFamily="34" charset="-122"/>
                <a:cs typeface="Oracle Sans" panose="020B0503020204020204" pitchFamily="34" charset="0"/>
              </a:rPr>
              <a:t>Route approvals and actions to accountable participants.</a:t>
            </a:r>
            <a:endParaRPr lang="en-US" sz="1200" dirty="0">
              <a:solidFill>
                <a:schemeClr val="bg1">
                  <a:lumMod val="10000"/>
                  <a:lumOff val="90000"/>
                </a:schemeClr>
              </a:solidFill>
              <a:cs typeface="Oracle Sans" panose="020B0503020204020204" pitchFamily="34" charset="0"/>
            </a:endParaRPr>
          </a:p>
        </p:txBody>
      </p:sp>
      <p:sp>
        <p:nvSpPr>
          <p:cNvPr id="65" name="Shape 15">
            <a:extLst>
              <a:ext uri="{FF2B5EF4-FFF2-40B4-BE49-F238E27FC236}">
                <a16:creationId xmlns:a16="http://schemas.microsoft.com/office/drawing/2014/main" id="{6342BDD1-4233-84FC-40D3-754B84A72D08}"/>
              </a:ext>
            </a:extLst>
          </p:cNvPr>
          <p:cNvSpPr/>
          <p:nvPr/>
        </p:nvSpPr>
        <p:spPr>
          <a:xfrm flipH="1">
            <a:off x="950503" y="3914260"/>
            <a:ext cx="45719" cy="1036320"/>
          </a:xfrm>
          <a:prstGeom prst="rect">
            <a:avLst/>
          </a:prstGeom>
          <a:solidFill>
            <a:schemeClr val="accent5"/>
          </a:solidFill>
          <a:ln w="12700">
            <a:noFill/>
            <a:prstDash val="solid"/>
          </a:ln>
        </p:spPr>
        <p:txBody>
          <a:bodyPr/>
          <a:lstStyle/>
          <a:p>
            <a:endParaRPr lang="en-US" sz="2400">
              <a:cs typeface="Oracle Sans" panose="020B0503020204020204" pitchFamily="34" charset="0"/>
            </a:endParaRPr>
          </a:p>
        </p:txBody>
      </p:sp>
      <p:sp>
        <p:nvSpPr>
          <p:cNvPr id="66" name="Shape 16">
            <a:extLst>
              <a:ext uri="{FF2B5EF4-FFF2-40B4-BE49-F238E27FC236}">
                <a16:creationId xmlns:a16="http://schemas.microsoft.com/office/drawing/2014/main" id="{CB01F6A5-739C-210F-2321-BD992FA19098}"/>
              </a:ext>
            </a:extLst>
          </p:cNvPr>
          <p:cNvSpPr/>
          <p:nvPr/>
        </p:nvSpPr>
        <p:spPr>
          <a:xfrm>
            <a:off x="2960042" y="3806590"/>
            <a:ext cx="390144" cy="390144"/>
          </a:xfrm>
          <a:prstGeom prst="ellipse">
            <a:avLst/>
          </a:prstGeom>
          <a:solidFill>
            <a:srgbClr val="162E3A"/>
          </a:solidFill>
          <a:ln w="10160">
            <a:solidFill>
              <a:schemeClr val="tx1"/>
            </a:solidFill>
            <a:prstDash val="solid"/>
          </a:ln>
        </p:spPr>
        <p:txBody>
          <a:bodyPr/>
          <a:lstStyle/>
          <a:p>
            <a:endParaRPr lang="en-US" sz="2400">
              <a:cs typeface="Oracle Sans" panose="020B0503020204020204" pitchFamily="34" charset="0"/>
            </a:endParaRPr>
          </a:p>
        </p:txBody>
      </p:sp>
      <p:pic>
        <p:nvPicPr>
          <p:cNvPr id="67" name="Image 2" descr="preencoded.png">
            <a:extLst>
              <a:ext uri="{FF2B5EF4-FFF2-40B4-BE49-F238E27FC236}">
                <a16:creationId xmlns:a16="http://schemas.microsoft.com/office/drawing/2014/main" id="{D04A4A0F-953C-EB03-0061-497B857B5F0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21002" y="3867550"/>
            <a:ext cx="268224" cy="268224"/>
          </a:xfrm>
          <a:prstGeom prst="rect">
            <a:avLst/>
          </a:prstGeom>
        </p:spPr>
      </p:pic>
      <p:sp>
        <p:nvSpPr>
          <p:cNvPr id="68" name="Text 17">
            <a:extLst>
              <a:ext uri="{FF2B5EF4-FFF2-40B4-BE49-F238E27FC236}">
                <a16:creationId xmlns:a16="http://schemas.microsoft.com/office/drawing/2014/main" id="{CA057BB6-1A94-AF35-D4C9-63F04BB81DE4}"/>
              </a:ext>
            </a:extLst>
          </p:cNvPr>
          <p:cNvSpPr/>
          <p:nvPr/>
        </p:nvSpPr>
        <p:spPr>
          <a:xfrm>
            <a:off x="1101122" y="3929234"/>
            <a:ext cx="2340864" cy="292608"/>
          </a:xfrm>
          <a:prstGeom prst="rect">
            <a:avLst/>
          </a:prstGeom>
          <a:noFill/>
          <a:ln/>
        </p:spPr>
        <p:txBody>
          <a:bodyPr wrap="square" lIns="0" tIns="0" rIns="0" bIns="0" rtlCol="0" anchor="ctr"/>
          <a:lstStyle/>
          <a:p>
            <a:r>
              <a:rPr lang="en-US" sz="1467" b="1" dirty="0">
                <a:solidFill>
                  <a:srgbClr val="FFFFFF"/>
                </a:solidFill>
                <a:ea typeface="Calibri" pitchFamily="34" charset="-122"/>
                <a:cs typeface="Oracle Sans" panose="020B0503020204020204" pitchFamily="34" charset="0"/>
              </a:rPr>
              <a:t>Operational state</a:t>
            </a:r>
            <a:endParaRPr lang="en-US" sz="1467" dirty="0">
              <a:cs typeface="Oracle Sans" panose="020B0503020204020204" pitchFamily="34" charset="0"/>
            </a:endParaRPr>
          </a:p>
        </p:txBody>
      </p:sp>
      <p:sp>
        <p:nvSpPr>
          <p:cNvPr id="69" name="Text 18">
            <a:extLst>
              <a:ext uri="{FF2B5EF4-FFF2-40B4-BE49-F238E27FC236}">
                <a16:creationId xmlns:a16="http://schemas.microsoft.com/office/drawing/2014/main" id="{5BC5D292-B3DF-E90F-0596-8007C705A269}"/>
              </a:ext>
            </a:extLst>
          </p:cNvPr>
          <p:cNvSpPr/>
          <p:nvPr/>
        </p:nvSpPr>
        <p:spPr>
          <a:xfrm>
            <a:off x="1101122" y="4258418"/>
            <a:ext cx="2340864" cy="512064"/>
          </a:xfrm>
          <a:prstGeom prst="rect">
            <a:avLst/>
          </a:prstGeom>
          <a:noFill/>
          <a:ln/>
        </p:spPr>
        <p:txBody>
          <a:bodyPr wrap="square" lIns="0" tIns="0" rIns="0" bIns="0" rtlCol="0" anchor="ctr"/>
          <a:lstStyle/>
          <a:p>
            <a:r>
              <a:rPr lang="en-US" sz="1200" dirty="0">
                <a:solidFill>
                  <a:schemeClr val="bg1">
                    <a:lumMod val="10000"/>
                    <a:lumOff val="90000"/>
                  </a:schemeClr>
                </a:solidFill>
                <a:ea typeface="Calibri" pitchFamily="34" charset="-122"/>
                <a:cs typeface="Oracle Sans" panose="020B0503020204020204" pitchFamily="34" charset="0"/>
              </a:rPr>
              <a:t>Track payload, comments, outcomes, and history in the application.</a:t>
            </a:r>
            <a:endParaRPr lang="en-US" sz="1200" dirty="0">
              <a:solidFill>
                <a:schemeClr val="bg1">
                  <a:lumMod val="10000"/>
                  <a:lumOff val="90000"/>
                </a:schemeClr>
              </a:solidFill>
              <a:cs typeface="Oracle Sans" panose="020B0503020204020204" pitchFamily="34" charset="0"/>
            </a:endParaRPr>
          </a:p>
        </p:txBody>
      </p:sp>
      <p:sp>
        <p:nvSpPr>
          <p:cNvPr id="71" name="Shape 20">
            <a:extLst>
              <a:ext uri="{FF2B5EF4-FFF2-40B4-BE49-F238E27FC236}">
                <a16:creationId xmlns:a16="http://schemas.microsoft.com/office/drawing/2014/main" id="{973F85DA-FAEF-DA87-D754-59D3F2C39DFE}"/>
              </a:ext>
            </a:extLst>
          </p:cNvPr>
          <p:cNvSpPr/>
          <p:nvPr/>
        </p:nvSpPr>
        <p:spPr>
          <a:xfrm flipH="1">
            <a:off x="944844" y="5125579"/>
            <a:ext cx="45719" cy="1036320"/>
          </a:xfrm>
          <a:prstGeom prst="rect">
            <a:avLst/>
          </a:prstGeom>
          <a:solidFill>
            <a:schemeClr val="accent4">
              <a:lumMod val="40000"/>
              <a:lumOff val="60000"/>
            </a:schemeClr>
          </a:solidFill>
          <a:ln w="12700">
            <a:noFill/>
            <a:prstDash val="solid"/>
          </a:ln>
        </p:spPr>
        <p:txBody>
          <a:bodyPr/>
          <a:lstStyle/>
          <a:p>
            <a:endParaRPr lang="en-US" sz="2400">
              <a:cs typeface="Oracle Sans" panose="020B0503020204020204" pitchFamily="34" charset="0"/>
            </a:endParaRPr>
          </a:p>
        </p:txBody>
      </p:sp>
      <p:sp>
        <p:nvSpPr>
          <p:cNvPr id="72" name="Shape 21">
            <a:extLst>
              <a:ext uri="{FF2B5EF4-FFF2-40B4-BE49-F238E27FC236}">
                <a16:creationId xmlns:a16="http://schemas.microsoft.com/office/drawing/2014/main" id="{7F410193-33E3-1F4F-B484-7B79E8530587}"/>
              </a:ext>
            </a:extLst>
          </p:cNvPr>
          <p:cNvSpPr/>
          <p:nvPr/>
        </p:nvSpPr>
        <p:spPr>
          <a:xfrm>
            <a:off x="2960042" y="5013598"/>
            <a:ext cx="390144" cy="390144"/>
          </a:xfrm>
          <a:prstGeom prst="ellipse">
            <a:avLst/>
          </a:prstGeom>
          <a:solidFill>
            <a:srgbClr val="162E3A"/>
          </a:solidFill>
          <a:ln w="10160">
            <a:solidFill>
              <a:schemeClr val="tx1"/>
            </a:solidFill>
            <a:prstDash val="solid"/>
          </a:ln>
        </p:spPr>
        <p:txBody>
          <a:bodyPr/>
          <a:lstStyle/>
          <a:p>
            <a:endParaRPr lang="en-US" sz="2400" dirty="0">
              <a:cs typeface="Oracle Sans" panose="020B0503020204020204" pitchFamily="34" charset="0"/>
            </a:endParaRPr>
          </a:p>
        </p:txBody>
      </p:sp>
      <p:pic>
        <p:nvPicPr>
          <p:cNvPr id="73" name="Image 3" descr="preencoded.png">
            <a:extLst>
              <a:ext uri="{FF2B5EF4-FFF2-40B4-BE49-F238E27FC236}">
                <a16:creationId xmlns:a16="http://schemas.microsoft.com/office/drawing/2014/main" id="{32CBCF69-6502-DCD2-7D6E-BBB96B86BF9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21002" y="5074558"/>
            <a:ext cx="268224" cy="268224"/>
          </a:xfrm>
          <a:prstGeom prst="rect">
            <a:avLst/>
          </a:prstGeom>
        </p:spPr>
      </p:pic>
      <p:sp>
        <p:nvSpPr>
          <p:cNvPr id="74" name="Text 22">
            <a:extLst>
              <a:ext uri="{FF2B5EF4-FFF2-40B4-BE49-F238E27FC236}">
                <a16:creationId xmlns:a16="http://schemas.microsoft.com/office/drawing/2014/main" id="{965BEB83-CBA6-6D99-9D74-5D0D3D6829B0}"/>
              </a:ext>
            </a:extLst>
          </p:cNvPr>
          <p:cNvSpPr/>
          <p:nvPr/>
        </p:nvSpPr>
        <p:spPr>
          <a:xfrm>
            <a:off x="1101122" y="5136242"/>
            <a:ext cx="2340864" cy="292608"/>
          </a:xfrm>
          <a:prstGeom prst="rect">
            <a:avLst/>
          </a:prstGeom>
          <a:noFill/>
          <a:ln/>
        </p:spPr>
        <p:txBody>
          <a:bodyPr wrap="square" lIns="0" tIns="0" rIns="0" bIns="0" rtlCol="0" anchor="ctr"/>
          <a:lstStyle/>
          <a:p>
            <a:r>
              <a:rPr lang="en-US" sz="1467" b="1" dirty="0">
                <a:solidFill>
                  <a:srgbClr val="FFFFFF"/>
                </a:solidFill>
                <a:ea typeface="Calibri" pitchFamily="34" charset="-122"/>
                <a:cs typeface="Oracle Sans" panose="020B0503020204020204" pitchFamily="34" charset="0"/>
              </a:rPr>
              <a:t>Core capability</a:t>
            </a:r>
            <a:endParaRPr lang="en-US" sz="1467" dirty="0">
              <a:cs typeface="Oracle Sans" panose="020B0503020204020204" pitchFamily="34" charset="0"/>
            </a:endParaRPr>
          </a:p>
        </p:txBody>
      </p:sp>
      <p:sp>
        <p:nvSpPr>
          <p:cNvPr id="75" name="Text 23">
            <a:extLst>
              <a:ext uri="{FF2B5EF4-FFF2-40B4-BE49-F238E27FC236}">
                <a16:creationId xmlns:a16="http://schemas.microsoft.com/office/drawing/2014/main" id="{E2DC6559-8159-BF6B-864A-DA1A37D2A547}"/>
              </a:ext>
            </a:extLst>
          </p:cNvPr>
          <p:cNvSpPr/>
          <p:nvPr/>
        </p:nvSpPr>
        <p:spPr>
          <a:xfrm>
            <a:off x="1101122" y="5465426"/>
            <a:ext cx="2340864" cy="512064"/>
          </a:xfrm>
          <a:prstGeom prst="rect">
            <a:avLst/>
          </a:prstGeom>
          <a:noFill/>
          <a:ln/>
        </p:spPr>
        <p:txBody>
          <a:bodyPr wrap="square" lIns="0" tIns="0" rIns="0" bIns="0" rtlCol="0" anchor="ctr"/>
          <a:lstStyle/>
          <a:p>
            <a:r>
              <a:rPr lang="en-US" sz="1200" dirty="0">
                <a:solidFill>
                  <a:schemeClr val="bg1">
                    <a:lumMod val="10000"/>
                    <a:lumOff val="90000"/>
                  </a:schemeClr>
                </a:solidFill>
                <a:ea typeface="Calibri" pitchFamily="34" charset="-122"/>
                <a:cs typeface="Oracle Sans" panose="020B0503020204020204" pitchFamily="34" charset="0"/>
              </a:rPr>
              <a:t>Workflow is part of the APEX application runtime, not a disconnected tool.</a:t>
            </a:r>
            <a:endParaRPr lang="en-US" sz="1200" dirty="0">
              <a:solidFill>
                <a:schemeClr val="bg1">
                  <a:lumMod val="10000"/>
                  <a:lumOff val="90000"/>
                </a:schemeClr>
              </a:solidFill>
              <a:cs typeface="Oracle Sans" panose="020B0503020204020204" pitchFamily="34" charset="0"/>
            </a:endParaRPr>
          </a:p>
        </p:txBody>
      </p:sp>
      <p:sp>
        <p:nvSpPr>
          <p:cNvPr id="6" name="Footer Placeholder 5">
            <a:extLst>
              <a:ext uri="{FF2B5EF4-FFF2-40B4-BE49-F238E27FC236}">
                <a16:creationId xmlns:a16="http://schemas.microsoft.com/office/drawing/2014/main" id="{2F980201-C4FE-CADB-C0ED-1DA8A675AD75}"/>
              </a:ext>
            </a:extLst>
          </p:cNvPr>
          <p:cNvSpPr>
            <a:spLocks noGrp="1"/>
          </p:cNvSpPr>
          <p:nvPr>
            <p:ph type="ftr" sz="quarter" idx="17"/>
          </p:nvPr>
        </p:nvSpPr>
        <p:spPr>
          <a:xfrm>
            <a:off x="975361" y="6252231"/>
            <a:ext cx="5120640" cy="303104"/>
          </a:xfrm>
          <a:prstGeom prst="rect">
            <a:avLst/>
          </a:prstGeom>
        </p:spPr>
        <p:txBody>
          <a:bodyPr vert="horz" lIns="0" tIns="0" rIns="0" bIns="0" rtlCol="0" anchor="ctr"/>
          <a:lstStyle>
            <a:defPPr>
              <a:defRPr lang="en-US"/>
            </a:defPPr>
            <a:lvl1pPr marL="0" indent="0" algn="l" defTabSz="914400">
              <a:defRPr sz="800" kern="1200">
                <a:gradFill>
                  <a:gsLst>
                    <a:gs pos="0">
                      <a:schemeClr val="tx1"/>
                    </a:gs>
                    <a:gs pos="100000">
                      <a:schemeClr val="tx1"/>
                    </a:gs>
                  </a:gsLst>
                  <a:lin ang="2700000" scaled="1"/>
                </a:gra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a:lstStyle>
          <a:p>
            <a:r>
              <a:rPr lang="en-US"/>
              <a:t>Copyright © 2026, Oracle and/or its affiliates</a:t>
            </a:r>
            <a:endParaRPr lang="en-US" dirty="0"/>
          </a:p>
        </p:txBody>
      </p:sp>
      <p:sp>
        <p:nvSpPr>
          <p:cNvPr id="7" name="Slide Number Placeholder 6">
            <a:extLst>
              <a:ext uri="{FF2B5EF4-FFF2-40B4-BE49-F238E27FC236}">
                <a16:creationId xmlns:a16="http://schemas.microsoft.com/office/drawing/2014/main" id="{58A172AC-61B1-95D4-6B0D-C1FC1BDE40F9}"/>
              </a:ext>
            </a:extLst>
          </p:cNvPr>
          <p:cNvSpPr>
            <a:spLocks noGrp="1"/>
          </p:cNvSpPr>
          <p:nvPr>
            <p:ph type="sldNum" sz="quarter" idx="18"/>
          </p:nvPr>
        </p:nvSpPr>
        <p:spPr>
          <a:xfrm>
            <a:off x="609600" y="6251613"/>
            <a:ext cx="365760" cy="303631"/>
          </a:xfrm>
          <a:prstGeom prst="rect">
            <a:avLst/>
          </a:prstGeom>
        </p:spPr>
        <p:txBody>
          <a:bodyPr vert="horz" lIns="0" tIns="0" rIns="0" bIns="0" rtlCol="0" anchor="ctr"/>
          <a:lstStyle>
            <a:defPPr>
              <a:defRPr lang="en-US"/>
            </a:defPPr>
            <a:lvl1pPr marL="0" indent="0" algn="l" defTabSz="914400">
              <a:defRPr sz="800" kern="1200">
                <a:gradFill>
                  <a:gsLst>
                    <a:gs pos="0">
                      <a:schemeClr val="tx1"/>
                    </a:gs>
                    <a:gs pos="100000">
                      <a:schemeClr val="tx1"/>
                    </a:gs>
                  </a:gsLst>
                  <a:lin ang="2700000" scaled="1"/>
                </a:gra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a:lstStyle>
          <a:p>
            <a:fld id="{345D60D9-5372-5F40-9443-0F9AE5BDC3C8}" type="slidenum">
              <a:rPr lang="en-US" smtClean="0"/>
              <a:pPr/>
              <a:t>22</a:t>
            </a:fld>
            <a:endParaRPr lang="en-US" dirty="0"/>
          </a:p>
        </p:txBody>
      </p:sp>
    </p:spTree>
    <p:extLst>
      <p:ext uri="{BB962C8B-B14F-4D97-AF65-F5344CB8AC3E}">
        <p14:creationId xmlns:p14="http://schemas.microsoft.com/office/powerpoint/2010/main" val="1287987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003A8-C995-3425-43F3-213135168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9AD8D-0EB2-5B55-30EB-063C220FD6A7}"/>
              </a:ext>
            </a:extLst>
          </p:cNvPr>
          <p:cNvSpPr>
            <a:spLocks noGrp="1"/>
          </p:cNvSpPr>
          <p:nvPr>
            <p:ph type="title"/>
          </p:nvPr>
        </p:nvSpPr>
        <p:spPr/>
        <p:txBody>
          <a:bodyPr lIns="36576" tIns="45720" rIns="36576" bIns="45720" anchor="t"/>
          <a:lstStyle/>
          <a:p>
            <a:pPr algn="l"/>
            <a:r>
              <a:rPr lang="en-US" sz="2400" b="1" dirty="0">
                <a:solidFill>
                  <a:srgbClr val="FFFFFF"/>
                </a:solidFill>
                <a:latin typeface="Oracle Sans Tab"/>
              </a:rPr>
              <a:t>Vector Search Support in Search Configurations</a:t>
            </a:r>
          </a:p>
        </p:txBody>
      </p:sp>
      <p:sp>
        <p:nvSpPr>
          <p:cNvPr id="5" name="Content Placeholder 4">
            <a:extLst>
              <a:ext uri="{FF2B5EF4-FFF2-40B4-BE49-F238E27FC236}">
                <a16:creationId xmlns:a16="http://schemas.microsoft.com/office/drawing/2014/main" id="{B3288023-3F11-F1ED-A4B7-E5753D63E091}"/>
              </a:ext>
            </a:extLst>
          </p:cNvPr>
          <p:cNvSpPr>
            <a:spLocks noGrp="1"/>
          </p:cNvSpPr>
          <p:nvPr>
            <p:ph sz="quarter" idx="14"/>
          </p:nvPr>
        </p:nvSpPr>
        <p:spPr/>
        <p:txBody>
          <a:bodyPr lIns="36576" tIns="45720" rIns="36576" bIns="45720" anchor="t"/>
          <a:lstStyle/>
          <a:p>
            <a:pPr marL="285750" indent="-285750" algn="l">
              <a:lnSpc>
                <a:spcPct val="100000"/>
              </a:lnSpc>
              <a:buFont typeface="Arial" panose="020B0604020202020204" pitchFamily="34" charset="0"/>
              <a:buChar char="•"/>
            </a:pPr>
            <a:r>
              <a:rPr lang="en-US" sz="1800" dirty="0">
                <a:solidFill>
                  <a:srgbClr val="F6F4EF"/>
                </a:solidFill>
                <a:latin typeface="Oracle Sans Regular"/>
              </a:rPr>
              <a:t>Vector search in APEX Search Configurations uses Oracle Database vector capabilities to return semantically similar results.</a:t>
            </a:r>
          </a:p>
          <a:p>
            <a:pPr marL="285750" indent="-285750" algn="l">
              <a:lnSpc>
                <a:spcPct val="100000"/>
              </a:lnSpc>
              <a:buFont typeface="Arial" panose="020B0604020202020204" pitchFamily="34" charset="0"/>
              <a:buChar char="•"/>
            </a:pPr>
            <a:r>
              <a:rPr lang="en-US" sz="1800" dirty="0">
                <a:solidFill>
                  <a:srgbClr val="F6F4EF"/>
                </a:solidFill>
                <a:latin typeface="Oracle Sans Regular"/>
              </a:rPr>
              <a:t>Developers configure index usage, distance metrics, maximum distance, and result limits while keeping search behavior declarative.</a:t>
            </a:r>
          </a:p>
        </p:txBody>
      </p:sp>
      <p:pic>
        <p:nvPicPr>
          <p:cNvPr id="8" name="Content Placeholder 7">
            <a:extLst>
              <a:ext uri="{FF2B5EF4-FFF2-40B4-BE49-F238E27FC236}">
                <a16:creationId xmlns:a16="http://schemas.microsoft.com/office/drawing/2014/main" id="{D873E6B1-265A-AEA6-5F61-9633FC29AAB6}"/>
              </a:ext>
            </a:extLst>
          </p:cNvPr>
          <p:cNvPicPr>
            <a:picLocks noGrp="1" noChangeAspect="1"/>
          </p:cNvPicPr>
          <p:nvPr>
            <p:ph sz="quarter" idx="19"/>
          </p:nvPr>
        </p:nvPicPr>
        <p:blipFill>
          <a:blip r:embed="rId2">
            <a:extLst>
              <a:ext uri="{28A0092B-C50C-407E-A947-70E740481C1C}">
                <a14:useLocalDpi xmlns:a14="http://schemas.microsoft.com/office/drawing/2010/main" val="0"/>
              </a:ext>
            </a:extLst>
          </a:blip>
          <a:stretch>
            <a:fillRect/>
          </a:stretch>
        </p:blipFill>
        <p:spPr>
          <a:xfrm>
            <a:off x="6370638" y="1756388"/>
            <a:ext cx="5211762" cy="3345223"/>
          </a:xfrm>
          <a:prstGeom prst="rect">
            <a:avLst/>
          </a:prstGeom>
          <a:ln w="12700">
            <a:solidFill>
              <a:schemeClr val="tx1"/>
            </a:solidFill>
          </a:ln>
          <a:effectLst/>
        </p:spPr>
      </p:pic>
      <p:sp>
        <p:nvSpPr>
          <p:cNvPr id="7" name="Slide Number Placeholder 6">
            <a:extLst>
              <a:ext uri="{FF2B5EF4-FFF2-40B4-BE49-F238E27FC236}">
                <a16:creationId xmlns:a16="http://schemas.microsoft.com/office/drawing/2014/main" id="{CF4A3A11-414E-0D49-727C-06F738F47274}"/>
              </a:ext>
            </a:extLst>
          </p:cNvPr>
          <p:cNvSpPr>
            <a:spLocks noGrp="1"/>
          </p:cNvSpPr>
          <p:nvPr>
            <p:ph type="sldNum" sz="quarter" idx="4"/>
          </p:nvPr>
        </p:nvSpPr>
        <p:spPr/>
        <p:txBody>
          <a:bodyPr/>
          <a:lstStyle/>
          <a:p>
            <a:fld id="{345D60D9-5372-5F40-9443-0F9AE5BDC3C8}" type="slidenum">
              <a:rPr lang="en-US" smtClean="0"/>
              <a:pPr/>
              <a:t>23</a:t>
            </a:fld>
            <a:endParaRPr lang="en-US" dirty="0"/>
          </a:p>
        </p:txBody>
      </p:sp>
      <p:sp>
        <p:nvSpPr>
          <p:cNvPr id="6" name="Footer Placeholder 5">
            <a:extLst>
              <a:ext uri="{FF2B5EF4-FFF2-40B4-BE49-F238E27FC236}">
                <a16:creationId xmlns:a16="http://schemas.microsoft.com/office/drawing/2014/main" id="{232762E9-83FA-5B6D-CED4-9D886B8F8BDC}"/>
              </a:ext>
            </a:extLst>
          </p:cNvPr>
          <p:cNvSpPr>
            <a:spLocks noGrp="1"/>
          </p:cNvSpPr>
          <p:nvPr>
            <p:ph type="ftr" sz="quarter" idx="3"/>
          </p:nvPr>
        </p:nvSpPr>
        <p:spPr/>
        <p:txBody>
          <a:bodyPr/>
          <a:lstStyle/>
          <a:p>
            <a:r>
              <a:rPr lang="en-US"/>
              <a:t>Copyright © 2026, Oracle and/or its affiliates</a:t>
            </a:r>
            <a:endParaRPr lang="en-US" dirty="0"/>
          </a:p>
        </p:txBody>
      </p:sp>
    </p:spTree>
    <p:extLst>
      <p:ext uri="{BB962C8B-B14F-4D97-AF65-F5344CB8AC3E}">
        <p14:creationId xmlns:p14="http://schemas.microsoft.com/office/powerpoint/2010/main" val="384213136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F835B-23D9-384B-90F6-50C7C9F4B9ED}"/>
              </a:ext>
            </a:extLst>
          </p:cNvPr>
          <p:cNvSpPr>
            <a:spLocks noGrp="1"/>
          </p:cNvSpPr>
          <p:nvPr>
            <p:ph type="title"/>
          </p:nvPr>
        </p:nvSpPr>
        <p:spPr/>
        <p:txBody>
          <a:bodyPr/>
          <a:lstStyle/>
          <a:p>
            <a:r>
              <a:rPr dirty="0"/>
              <a:t>Customer Stories</a:t>
            </a:r>
          </a:p>
        </p:txBody>
      </p:sp>
      <p:sp>
        <p:nvSpPr>
          <p:cNvPr id="3" name="Text Placeholder 2">
            <a:extLst>
              <a:ext uri="{FF2B5EF4-FFF2-40B4-BE49-F238E27FC236}">
                <a16:creationId xmlns:a16="http://schemas.microsoft.com/office/drawing/2014/main" id="{C86483B7-6BD0-68A2-DE60-897A9F0F0BE0}"/>
              </a:ext>
            </a:extLst>
          </p:cNvPr>
          <p:cNvSpPr>
            <a:spLocks noGrp="1"/>
          </p:cNvSpPr>
          <p:nvPr>
            <p:ph type="body" idx="4294967295"/>
          </p:nvPr>
        </p:nvSpPr>
        <p:spPr>
          <a:xfrm>
            <a:off x="642324" y="955729"/>
            <a:ext cx="10972800" cy="330200"/>
          </a:xfrm>
        </p:spPr>
        <p:txBody>
          <a:bodyPr/>
          <a:lstStyle/>
          <a:p>
            <a:r>
              <a:rPr dirty="0">
                <a:solidFill>
                  <a:schemeClr val="tx2"/>
                </a:solidFill>
                <a:latin typeface="Oracle Sans"/>
                <a:ea typeface="Oracle Sans"/>
                <a:cs typeface="Oracle Sans"/>
              </a:rPr>
              <a:t>Customer outcomes prove small teams can deliver enterprise systems quickly</a:t>
            </a:r>
          </a:p>
        </p:txBody>
      </p:sp>
      <p:sp>
        <p:nvSpPr>
          <p:cNvPr id="9" name="Rectangle 8">
            <a:extLst>
              <a:ext uri="{FF2B5EF4-FFF2-40B4-BE49-F238E27FC236}">
                <a16:creationId xmlns:a16="http://schemas.microsoft.com/office/drawing/2014/main" id="{AE9D7F80-A762-6B89-C811-CA7CE5F663C6}"/>
              </a:ext>
            </a:extLst>
          </p:cNvPr>
          <p:cNvSpPr>
            <a:spLocks noGrp="1"/>
          </p:cNvSpPr>
          <p:nvPr/>
        </p:nvSpPr>
        <p:spPr>
          <a:xfrm>
            <a:off x="661851" y="1362129"/>
            <a:ext cx="9906000" cy="400050"/>
          </a:xfrm>
          <a:prstGeom prst="rect">
            <a:avLst/>
          </a:prstGeom>
          <a:solidFill>
            <a:srgbClr val="000000">
              <a:alpha val="0"/>
            </a:srgbClr>
          </a:solidFill>
          <a:ln w="0">
            <a:solidFill>
              <a:srgbClr val="000000">
                <a:alpha val="0"/>
              </a:srgbClr>
            </a:solidFill>
            <a:prstDash val="solid"/>
          </a:ln>
        </p:spPr>
        <p:txBody>
          <a:bodyPr lIns="0" tIns="0" rIns="0" bIns="0" anchor="t"/>
          <a:lstStyle/>
          <a:p>
            <a:pPr algn="l">
              <a:buNone/>
              <a:defRPr sz="1125" b="0">
                <a:solidFill>
                  <a:srgbClr val="B9D0D1"/>
                </a:solidFill>
                <a:latin typeface="Oracle Sans"/>
                <a:ea typeface="Oracle Sans"/>
                <a:cs typeface="Oracle Sans"/>
              </a:defRPr>
            </a:pPr>
            <a:r>
              <a:rPr sz="1125" b="0">
                <a:solidFill>
                  <a:srgbClr val="B9D0D1"/>
                </a:solidFill>
                <a:latin typeface="Oracle Sans"/>
                <a:ea typeface="Oracle Sans"/>
                <a:cs typeface="Oracle Sans"/>
              </a:rPr>
              <a:t>The strongest proof is not logos alone. It is speed, scale, regulated use, and real operational outcomes.</a:t>
            </a:r>
          </a:p>
        </p:txBody>
      </p:sp>
      <p:sp>
        <p:nvSpPr>
          <p:cNvPr id="10" name="Rectangle 9">
            <a:extLst>
              <a:ext uri="{FF2B5EF4-FFF2-40B4-BE49-F238E27FC236}">
                <a16:creationId xmlns:a16="http://schemas.microsoft.com/office/drawing/2014/main" id="{FFBC05C8-19F3-5318-592A-453E9D617EF7}"/>
              </a:ext>
            </a:extLst>
          </p:cNvPr>
          <p:cNvSpPr>
            <a:spLocks noGrp="1"/>
          </p:cNvSpPr>
          <p:nvPr/>
        </p:nvSpPr>
        <p:spPr>
          <a:xfrm>
            <a:off x="714375" y="2011865"/>
            <a:ext cx="3257550" cy="2895600"/>
          </a:xfrm>
          <a:prstGeom prst="rect">
            <a:avLst/>
          </a:prstGeom>
          <a:solidFill>
            <a:srgbClr val="0B4651">
              <a:alpha val="30000"/>
            </a:srgbClr>
          </a:solidFill>
          <a:ln w="9525">
            <a:noFill/>
            <a:prstDash val="solid"/>
          </a:ln>
        </p:spPr>
        <p:txBody>
          <a:bodyPr/>
          <a:lstStyle/>
          <a:p>
            <a:endParaRPr/>
          </a:p>
        </p:txBody>
      </p:sp>
      <p:pic>
        <p:nvPicPr>
          <p:cNvPr id="11" name="Picture 10"/>
          <p:cNvPicPr>
            <a:picLocks noChangeAspect="1"/>
          </p:cNvPicPr>
          <p:nvPr/>
        </p:nvPicPr>
        <p:blipFill>
          <a:blip r:embed="rId3"/>
          <a:srcRect t="13300" b="13300"/>
          <a:stretch>
            <a:fillRect/>
          </a:stretch>
        </p:blipFill>
        <p:spPr>
          <a:xfrm>
            <a:off x="923925" y="2240465"/>
            <a:ext cx="2838450" cy="1028700"/>
          </a:xfrm>
          <a:prstGeom prst="rect">
            <a:avLst/>
          </a:prstGeom>
        </p:spPr>
      </p:pic>
      <p:sp>
        <p:nvSpPr>
          <p:cNvPr id="12" name="Rectangle 11">
            <a:extLst>
              <a:ext uri="{FF2B5EF4-FFF2-40B4-BE49-F238E27FC236}">
                <a16:creationId xmlns:a16="http://schemas.microsoft.com/office/drawing/2014/main" id="{39FCD7BD-AF4C-A5A1-9351-24413D41934F}"/>
              </a:ext>
            </a:extLst>
          </p:cNvPr>
          <p:cNvSpPr>
            <a:spLocks noGrp="1"/>
          </p:cNvSpPr>
          <p:nvPr/>
        </p:nvSpPr>
        <p:spPr>
          <a:xfrm>
            <a:off x="942975" y="3440615"/>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sz="1350" b="1">
                <a:solidFill>
                  <a:srgbClr val="F7F3EF"/>
                </a:solidFill>
                <a:latin typeface="Oracle Sans"/>
                <a:ea typeface="Oracle Sans"/>
                <a:cs typeface="Oracle Sans"/>
              </a:rPr>
              <a:t>Siemens Mobility</a:t>
            </a:r>
          </a:p>
        </p:txBody>
      </p:sp>
      <p:sp>
        <p:nvSpPr>
          <p:cNvPr id="13" name="Rectangle 12">
            <a:extLst>
              <a:ext uri="{FF2B5EF4-FFF2-40B4-BE49-F238E27FC236}">
                <a16:creationId xmlns:a16="http://schemas.microsoft.com/office/drawing/2014/main" id="{3B148B29-B555-0465-0D83-DE1E96277CD3}"/>
              </a:ext>
            </a:extLst>
          </p:cNvPr>
          <p:cNvSpPr>
            <a:spLocks noGrp="1"/>
          </p:cNvSpPr>
          <p:nvPr/>
        </p:nvSpPr>
        <p:spPr>
          <a:xfrm>
            <a:off x="1038225" y="3764465"/>
            <a:ext cx="2609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163" b="1">
                <a:solidFill>
                  <a:srgbClr val="62C4D0"/>
                </a:solidFill>
                <a:latin typeface="Oracle Sans"/>
                <a:ea typeface="Oracle Sans"/>
                <a:cs typeface="Oracle Sans"/>
              </a:defRPr>
            </a:pPr>
            <a:r>
              <a:rPr sz="1163" b="1" dirty="0">
                <a:solidFill>
                  <a:srgbClr val="62C4D0"/>
                </a:solidFill>
                <a:latin typeface="Oracle Sans"/>
                <a:ea typeface="Oracle Sans"/>
                <a:cs typeface="Oracle Sans"/>
              </a:rPr>
              <a:t>Integrated project management</a:t>
            </a:r>
          </a:p>
        </p:txBody>
      </p:sp>
      <p:sp>
        <p:nvSpPr>
          <p:cNvPr id="14" name="Rectangle 13">
            <a:extLst>
              <a:ext uri="{FF2B5EF4-FFF2-40B4-BE49-F238E27FC236}">
                <a16:creationId xmlns:a16="http://schemas.microsoft.com/office/drawing/2014/main" id="{90AA4984-05CE-74D8-A475-1F6936B6EC5B}"/>
              </a:ext>
            </a:extLst>
          </p:cNvPr>
          <p:cNvSpPr>
            <a:spLocks noGrp="1"/>
          </p:cNvSpPr>
          <p:nvPr/>
        </p:nvSpPr>
        <p:spPr>
          <a:xfrm>
            <a:off x="981075" y="4221665"/>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840" b="0">
                <a:solidFill>
                  <a:srgbClr val="B9D0D1"/>
                </a:solidFill>
                <a:latin typeface="Oracle Sans"/>
                <a:ea typeface="Oracle Sans"/>
                <a:cs typeface="Oracle Sans"/>
              </a:defRPr>
            </a:pPr>
            <a:r>
              <a:rPr sz="840" b="0">
                <a:solidFill>
                  <a:srgbClr val="B9D0D1"/>
                </a:solidFill>
                <a:latin typeface="Oracle Sans"/>
                <a:ea typeface="Oracle Sans"/>
                <a:cs typeface="Oracle Sans"/>
              </a:rPr>
              <a:t>Connected 14+ systems including SAP and Snowflake on OCI; three developers delivered in under three months.</a:t>
            </a:r>
          </a:p>
        </p:txBody>
      </p:sp>
      <p:sp>
        <p:nvSpPr>
          <p:cNvPr id="15" name="Rectangle 14">
            <a:extLst>
              <a:ext uri="{FF2B5EF4-FFF2-40B4-BE49-F238E27FC236}">
                <a16:creationId xmlns:a16="http://schemas.microsoft.com/office/drawing/2014/main" id="{91384208-D6A2-2E42-98D7-9B48719ED2F4}"/>
              </a:ext>
            </a:extLst>
          </p:cNvPr>
          <p:cNvSpPr>
            <a:spLocks noGrp="1"/>
          </p:cNvSpPr>
          <p:nvPr/>
        </p:nvSpPr>
        <p:spPr>
          <a:xfrm>
            <a:off x="1228725" y="5021765"/>
            <a:ext cx="2228850" cy="285750"/>
          </a:xfrm>
          <a:prstGeom prst="rect">
            <a:avLst/>
          </a:prstGeom>
          <a:solidFill>
            <a:srgbClr val="5C6767">
              <a:alpha val="30000"/>
            </a:srgbClr>
          </a:solidFill>
          <a:ln w="0">
            <a:noFill/>
            <a:prstDash val="solid"/>
          </a:ln>
        </p:spPr>
        <p:txBody>
          <a:bodyPr/>
          <a:lstStyle/>
          <a:p>
            <a:endParaRPr/>
          </a:p>
        </p:txBody>
      </p:sp>
      <p:sp>
        <p:nvSpPr>
          <p:cNvPr id="16" name="Rectangle 15">
            <a:extLst>
              <a:ext uri="{FF2B5EF4-FFF2-40B4-BE49-F238E27FC236}">
                <a16:creationId xmlns:a16="http://schemas.microsoft.com/office/drawing/2014/main" id="{52CCFD55-61B0-325B-96CE-5B3282B1A4CC}"/>
              </a:ext>
            </a:extLst>
          </p:cNvPr>
          <p:cNvSpPr>
            <a:spLocks noGrp="1"/>
          </p:cNvSpPr>
          <p:nvPr/>
        </p:nvSpPr>
        <p:spPr>
          <a:xfrm>
            <a:off x="1323975" y="5088440"/>
            <a:ext cx="20383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buNone/>
              <a:defRPr sz="863" b="1">
                <a:solidFill>
                  <a:srgbClr val="F7F3EF"/>
                </a:solidFill>
                <a:latin typeface="Oracle Sans"/>
                <a:ea typeface="Oracle Sans"/>
                <a:cs typeface="Oracle Sans"/>
              </a:defRPr>
            </a:pPr>
            <a:r>
              <a:rPr sz="863" b="1" dirty="0">
                <a:solidFill>
                  <a:srgbClr val="F7F3EF"/>
                </a:solidFill>
                <a:latin typeface="Oracle Sans"/>
                <a:ea typeface="Oracle Sans"/>
                <a:cs typeface="Oracle Sans"/>
              </a:rPr>
              <a:t>Operations and modernization</a:t>
            </a:r>
          </a:p>
        </p:txBody>
      </p:sp>
      <p:sp>
        <p:nvSpPr>
          <p:cNvPr id="17" name="Rectangle 16">
            <a:extLst>
              <a:ext uri="{FF2B5EF4-FFF2-40B4-BE49-F238E27FC236}">
                <a16:creationId xmlns:a16="http://schemas.microsoft.com/office/drawing/2014/main" id="{5F5A7DAA-7526-C481-167B-3BA93E74FE10}"/>
              </a:ext>
            </a:extLst>
          </p:cNvPr>
          <p:cNvSpPr>
            <a:spLocks noGrp="1"/>
          </p:cNvSpPr>
          <p:nvPr/>
        </p:nvSpPr>
        <p:spPr>
          <a:xfrm>
            <a:off x="4467225" y="2011865"/>
            <a:ext cx="3257550" cy="2895600"/>
          </a:xfrm>
          <a:prstGeom prst="rect">
            <a:avLst/>
          </a:prstGeom>
          <a:solidFill>
            <a:srgbClr val="0B4651">
              <a:alpha val="30000"/>
            </a:srgbClr>
          </a:solidFill>
          <a:ln w="19050">
            <a:noFill/>
            <a:prstDash val="solid"/>
          </a:ln>
        </p:spPr>
        <p:txBody>
          <a:bodyPr/>
          <a:lstStyle/>
          <a:p>
            <a:endParaRPr dirty="0"/>
          </a:p>
        </p:txBody>
      </p:sp>
      <p:pic>
        <p:nvPicPr>
          <p:cNvPr id="18" name="Picture 17"/>
          <p:cNvPicPr>
            <a:picLocks noChangeAspect="1"/>
          </p:cNvPicPr>
          <p:nvPr/>
        </p:nvPicPr>
        <p:blipFill>
          <a:blip r:embed="rId4"/>
          <a:srcRect t="13300" b="13300"/>
          <a:stretch>
            <a:fillRect/>
          </a:stretch>
        </p:blipFill>
        <p:spPr>
          <a:xfrm>
            <a:off x="4676775" y="2240465"/>
            <a:ext cx="2838450" cy="1028700"/>
          </a:xfrm>
          <a:prstGeom prst="rect">
            <a:avLst/>
          </a:prstGeom>
        </p:spPr>
      </p:pic>
      <p:sp>
        <p:nvSpPr>
          <p:cNvPr id="19" name="Rectangle 18">
            <a:extLst>
              <a:ext uri="{FF2B5EF4-FFF2-40B4-BE49-F238E27FC236}">
                <a16:creationId xmlns:a16="http://schemas.microsoft.com/office/drawing/2014/main" id="{843B41BB-FE3F-609E-A42A-5B7257596665}"/>
              </a:ext>
            </a:extLst>
          </p:cNvPr>
          <p:cNvSpPr>
            <a:spLocks noGrp="1"/>
          </p:cNvSpPr>
          <p:nvPr/>
        </p:nvSpPr>
        <p:spPr>
          <a:xfrm>
            <a:off x="4695825" y="3440615"/>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sz="1350" b="1">
                <a:solidFill>
                  <a:srgbClr val="F7F3EF"/>
                </a:solidFill>
                <a:latin typeface="Oracle Sans"/>
                <a:ea typeface="Oracle Sans"/>
                <a:cs typeface="Oracle Sans"/>
              </a:rPr>
              <a:t>Munich RE HealthTech</a:t>
            </a:r>
          </a:p>
        </p:txBody>
      </p:sp>
      <p:sp>
        <p:nvSpPr>
          <p:cNvPr id="20" name="Rectangle 19">
            <a:extLst>
              <a:ext uri="{FF2B5EF4-FFF2-40B4-BE49-F238E27FC236}">
                <a16:creationId xmlns:a16="http://schemas.microsoft.com/office/drawing/2014/main" id="{E271CDF1-8B87-0D33-30BC-9A6007F44C30}"/>
              </a:ext>
            </a:extLst>
          </p:cNvPr>
          <p:cNvSpPr>
            <a:spLocks noGrp="1"/>
          </p:cNvSpPr>
          <p:nvPr/>
        </p:nvSpPr>
        <p:spPr>
          <a:xfrm>
            <a:off x="4791075" y="3764465"/>
            <a:ext cx="2609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163" b="1">
                <a:solidFill>
                  <a:srgbClr val="F0CC71"/>
                </a:solidFill>
                <a:latin typeface="Oracle Sans"/>
                <a:ea typeface="Oracle Sans"/>
                <a:cs typeface="Oracle Sans"/>
              </a:defRPr>
            </a:pPr>
            <a:r>
              <a:rPr sz="1163" b="1">
                <a:solidFill>
                  <a:srgbClr val="F0CC71"/>
                </a:solidFill>
                <a:latin typeface="Oracle Sans"/>
                <a:ea typeface="Oracle Sans"/>
                <a:cs typeface="Oracle Sans"/>
              </a:rPr>
              <a:t>Multi-tenant sovereign SaaS</a:t>
            </a:r>
          </a:p>
        </p:txBody>
      </p:sp>
      <p:sp>
        <p:nvSpPr>
          <p:cNvPr id="21" name="Rectangle 20">
            <a:extLst>
              <a:ext uri="{FF2B5EF4-FFF2-40B4-BE49-F238E27FC236}">
                <a16:creationId xmlns:a16="http://schemas.microsoft.com/office/drawing/2014/main" id="{5C7841D4-5E4D-492D-9A18-8BD7B0F2FB82}"/>
              </a:ext>
            </a:extLst>
          </p:cNvPr>
          <p:cNvSpPr>
            <a:spLocks noGrp="1"/>
          </p:cNvSpPr>
          <p:nvPr/>
        </p:nvSpPr>
        <p:spPr>
          <a:xfrm>
            <a:off x="4733925" y="4221665"/>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840" b="0">
                <a:solidFill>
                  <a:srgbClr val="B9D0D1"/>
                </a:solidFill>
                <a:latin typeface="Oracle Sans"/>
                <a:ea typeface="Oracle Sans"/>
                <a:cs typeface="Oracle Sans"/>
              </a:defRPr>
            </a:pPr>
            <a:r>
              <a:rPr sz="840" b="0">
                <a:solidFill>
                  <a:srgbClr val="B9D0D1"/>
                </a:solidFill>
                <a:latin typeface="Oracle Sans"/>
                <a:ea typeface="Oracle Sans"/>
                <a:cs typeface="Oracle Sans"/>
              </a:rPr>
              <a:t>Health-insurance data sovereignty across 10+ countries, running APEX on AWS and OCI; four developers in under two months.</a:t>
            </a:r>
          </a:p>
        </p:txBody>
      </p:sp>
      <p:sp>
        <p:nvSpPr>
          <p:cNvPr id="22" name="Rectangle 21">
            <a:extLst>
              <a:ext uri="{FF2B5EF4-FFF2-40B4-BE49-F238E27FC236}">
                <a16:creationId xmlns:a16="http://schemas.microsoft.com/office/drawing/2014/main" id="{A60EA3B8-532E-42FF-EED4-62F8C0B66692}"/>
              </a:ext>
            </a:extLst>
          </p:cNvPr>
          <p:cNvSpPr>
            <a:spLocks noGrp="1"/>
          </p:cNvSpPr>
          <p:nvPr/>
        </p:nvSpPr>
        <p:spPr>
          <a:xfrm>
            <a:off x="4981575" y="5021765"/>
            <a:ext cx="2228850" cy="285750"/>
          </a:xfrm>
          <a:prstGeom prst="rect">
            <a:avLst/>
          </a:prstGeom>
          <a:solidFill>
            <a:srgbClr val="5C6767">
              <a:alpha val="30000"/>
            </a:srgbClr>
          </a:solidFill>
          <a:ln w="0">
            <a:noFill/>
            <a:prstDash val="solid"/>
          </a:ln>
        </p:spPr>
        <p:txBody>
          <a:bodyPr/>
          <a:lstStyle/>
          <a:p>
            <a:endParaRPr/>
          </a:p>
        </p:txBody>
      </p:sp>
      <p:sp>
        <p:nvSpPr>
          <p:cNvPr id="23" name="Rectangle 22">
            <a:extLst>
              <a:ext uri="{FF2B5EF4-FFF2-40B4-BE49-F238E27FC236}">
                <a16:creationId xmlns:a16="http://schemas.microsoft.com/office/drawing/2014/main" id="{B0CAF6F6-C582-EAB4-D904-ED22C61438A2}"/>
              </a:ext>
            </a:extLst>
          </p:cNvPr>
          <p:cNvSpPr>
            <a:spLocks noGrp="1"/>
          </p:cNvSpPr>
          <p:nvPr/>
        </p:nvSpPr>
        <p:spPr>
          <a:xfrm>
            <a:off x="5076825" y="5088440"/>
            <a:ext cx="20383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buNone/>
              <a:defRPr sz="863" b="1">
                <a:solidFill>
                  <a:srgbClr val="F7F3EF"/>
                </a:solidFill>
                <a:latin typeface="Oracle Sans"/>
                <a:ea typeface="Oracle Sans"/>
                <a:cs typeface="Oracle Sans"/>
              </a:defRPr>
            </a:pPr>
            <a:r>
              <a:rPr sz="863" b="1">
                <a:solidFill>
                  <a:srgbClr val="F7F3EF"/>
                </a:solidFill>
                <a:latin typeface="Oracle Sans"/>
                <a:ea typeface="Oracle Sans"/>
                <a:cs typeface="Oracle Sans"/>
              </a:rPr>
              <a:t>Regulated global scale</a:t>
            </a:r>
          </a:p>
        </p:txBody>
      </p:sp>
      <p:sp>
        <p:nvSpPr>
          <p:cNvPr id="24" name="Rectangle 23">
            <a:extLst>
              <a:ext uri="{FF2B5EF4-FFF2-40B4-BE49-F238E27FC236}">
                <a16:creationId xmlns:a16="http://schemas.microsoft.com/office/drawing/2014/main" id="{72CAAED1-D511-1490-1C59-512372E9537F}"/>
              </a:ext>
            </a:extLst>
          </p:cNvPr>
          <p:cNvSpPr>
            <a:spLocks noGrp="1"/>
          </p:cNvSpPr>
          <p:nvPr/>
        </p:nvSpPr>
        <p:spPr>
          <a:xfrm>
            <a:off x="8220075" y="2011865"/>
            <a:ext cx="3257550" cy="2895600"/>
          </a:xfrm>
          <a:prstGeom prst="rect">
            <a:avLst/>
          </a:prstGeom>
          <a:solidFill>
            <a:srgbClr val="0B4651">
              <a:alpha val="30000"/>
            </a:srgbClr>
          </a:solidFill>
          <a:ln w="9525">
            <a:noFill/>
            <a:prstDash val="solid"/>
          </a:ln>
        </p:spPr>
        <p:txBody>
          <a:bodyPr/>
          <a:lstStyle/>
          <a:p>
            <a:endParaRPr/>
          </a:p>
        </p:txBody>
      </p:sp>
      <p:pic>
        <p:nvPicPr>
          <p:cNvPr id="25" name="Picture 24"/>
          <p:cNvPicPr>
            <a:picLocks noChangeAspect="1"/>
          </p:cNvPicPr>
          <p:nvPr/>
        </p:nvPicPr>
        <p:blipFill>
          <a:blip r:embed="rId5"/>
          <a:srcRect t="13300" b="13300"/>
          <a:stretch>
            <a:fillRect/>
          </a:stretch>
        </p:blipFill>
        <p:spPr>
          <a:xfrm>
            <a:off x="8429625" y="2240465"/>
            <a:ext cx="2838450" cy="1028700"/>
          </a:xfrm>
          <a:prstGeom prst="rect">
            <a:avLst/>
          </a:prstGeom>
        </p:spPr>
      </p:pic>
      <p:sp>
        <p:nvSpPr>
          <p:cNvPr id="26" name="Rectangle 25">
            <a:extLst>
              <a:ext uri="{FF2B5EF4-FFF2-40B4-BE49-F238E27FC236}">
                <a16:creationId xmlns:a16="http://schemas.microsoft.com/office/drawing/2014/main" id="{050D4EB2-3BA5-17BC-9BC4-A9CD5BEFBA28}"/>
              </a:ext>
            </a:extLst>
          </p:cNvPr>
          <p:cNvSpPr>
            <a:spLocks noGrp="1"/>
          </p:cNvSpPr>
          <p:nvPr/>
        </p:nvSpPr>
        <p:spPr>
          <a:xfrm>
            <a:off x="8448675" y="3440615"/>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sz="1350" b="1">
                <a:solidFill>
                  <a:srgbClr val="F7F3EF"/>
                </a:solidFill>
                <a:latin typeface="Oracle Sans"/>
                <a:ea typeface="Oracle Sans"/>
                <a:cs typeface="Oracle Sans"/>
              </a:rPr>
              <a:t>Nomura Research Institute</a:t>
            </a:r>
          </a:p>
        </p:txBody>
      </p:sp>
      <p:sp>
        <p:nvSpPr>
          <p:cNvPr id="27" name="Rectangle 26">
            <a:extLst>
              <a:ext uri="{FF2B5EF4-FFF2-40B4-BE49-F238E27FC236}">
                <a16:creationId xmlns:a16="http://schemas.microsoft.com/office/drawing/2014/main" id="{27A38785-D192-3D68-7252-9828DB5B9C43}"/>
              </a:ext>
            </a:extLst>
          </p:cNvPr>
          <p:cNvSpPr>
            <a:spLocks noGrp="1"/>
          </p:cNvSpPr>
          <p:nvPr/>
        </p:nvSpPr>
        <p:spPr>
          <a:xfrm>
            <a:off x="8543925" y="3764465"/>
            <a:ext cx="26098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163" b="1">
                <a:solidFill>
                  <a:srgbClr val="79A9C7"/>
                </a:solidFill>
                <a:latin typeface="Oracle Sans"/>
                <a:ea typeface="Oracle Sans"/>
                <a:cs typeface="Oracle Sans"/>
              </a:defRPr>
            </a:pPr>
            <a:r>
              <a:rPr sz="1163" b="1">
                <a:solidFill>
                  <a:srgbClr val="79A9C7"/>
                </a:solidFill>
                <a:latin typeface="Oracle Sans"/>
                <a:ea typeface="Oracle Sans"/>
                <a:cs typeface="Oracle Sans"/>
              </a:rPr>
              <a:t>Fraud, GRC, dashboards</a:t>
            </a:r>
          </a:p>
        </p:txBody>
      </p:sp>
      <p:sp>
        <p:nvSpPr>
          <p:cNvPr id="28" name="Rectangle 27">
            <a:extLst>
              <a:ext uri="{FF2B5EF4-FFF2-40B4-BE49-F238E27FC236}">
                <a16:creationId xmlns:a16="http://schemas.microsoft.com/office/drawing/2014/main" id="{C6A5EA04-95C4-F718-E6B9-0861517E523D}"/>
              </a:ext>
            </a:extLst>
          </p:cNvPr>
          <p:cNvSpPr>
            <a:spLocks noGrp="1"/>
          </p:cNvSpPr>
          <p:nvPr/>
        </p:nvSpPr>
        <p:spPr>
          <a:xfrm>
            <a:off x="8486775" y="4221665"/>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840" b="0">
                <a:solidFill>
                  <a:srgbClr val="B9D0D1"/>
                </a:solidFill>
                <a:latin typeface="Oracle Sans"/>
                <a:ea typeface="Oracle Sans"/>
                <a:cs typeface="Oracle Sans"/>
              </a:defRPr>
            </a:pPr>
            <a:r>
              <a:rPr sz="840" b="0">
                <a:solidFill>
                  <a:srgbClr val="B9D0D1"/>
                </a:solidFill>
                <a:latin typeface="Oracle Sans"/>
                <a:ea typeface="Oracle Sans"/>
                <a:cs typeface="Oracle Sans"/>
              </a:rPr>
              <a:t>APEX apps on OCI Dedicated Region; first fraud/GRC app delivered by two developers in under two weeks.</a:t>
            </a:r>
          </a:p>
        </p:txBody>
      </p:sp>
      <p:sp>
        <p:nvSpPr>
          <p:cNvPr id="29" name="Rectangle 28">
            <a:extLst>
              <a:ext uri="{FF2B5EF4-FFF2-40B4-BE49-F238E27FC236}">
                <a16:creationId xmlns:a16="http://schemas.microsoft.com/office/drawing/2014/main" id="{4483FBB2-22EE-7765-470A-4D645DE3F8E4}"/>
              </a:ext>
            </a:extLst>
          </p:cNvPr>
          <p:cNvSpPr>
            <a:spLocks noGrp="1"/>
          </p:cNvSpPr>
          <p:nvPr/>
        </p:nvSpPr>
        <p:spPr>
          <a:xfrm>
            <a:off x="8734425" y="5021765"/>
            <a:ext cx="2228850" cy="285750"/>
          </a:xfrm>
          <a:prstGeom prst="rect">
            <a:avLst/>
          </a:prstGeom>
          <a:solidFill>
            <a:srgbClr val="5C6767">
              <a:alpha val="30000"/>
            </a:srgbClr>
          </a:solidFill>
          <a:ln w="0">
            <a:noFill/>
            <a:prstDash val="solid"/>
          </a:ln>
        </p:spPr>
        <p:txBody>
          <a:bodyPr/>
          <a:lstStyle/>
          <a:p>
            <a:endParaRPr/>
          </a:p>
        </p:txBody>
      </p:sp>
      <p:sp>
        <p:nvSpPr>
          <p:cNvPr id="30" name="Rectangle 29">
            <a:extLst>
              <a:ext uri="{FF2B5EF4-FFF2-40B4-BE49-F238E27FC236}">
                <a16:creationId xmlns:a16="http://schemas.microsoft.com/office/drawing/2014/main" id="{20C308B5-AAF7-30EB-0944-F5D64A35F2DD}"/>
              </a:ext>
            </a:extLst>
          </p:cNvPr>
          <p:cNvSpPr>
            <a:spLocks noGrp="1"/>
          </p:cNvSpPr>
          <p:nvPr/>
        </p:nvSpPr>
        <p:spPr>
          <a:xfrm>
            <a:off x="8829675" y="5088440"/>
            <a:ext cx="20383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buNone/>
              <a:defRPr sz="863" b="1">
                <a:solidFill>
                  <a:srgbClr val="F7F3EF"/>
                </a:solidFill>
                <a:latin typeface="Oracle Sans"/>
                <a:ea typeface="Oracle Sans"/>
                <a:cs typeface="Oracle Sans"/>
              </a:defRPr>
            </a:pPr>
            <a:r>
              <a:rPr sz="863" b="1">
                <a:solidFill>
                  <a:srgbClr val="F7F3EF"/>
                </a:solidFill>
                <a:latin typeface="Oracle Sans"/>
                <a:ea typeface="Oracle Sans"/>
                <a:cs typeface="Oracle Sans"/>
              </a:rPr>
              <a:t>Risk and analytics</a:t>
            </a:r>
          </a:p>
        </p:txBody>
      </p:sp>
      <p:sp>
        <p:nvSpPr>
          <p:cNvPr id="5" name="Footer Placeholder 4">
            <a:extLst>
              <a:ext uri="{FF2B5EF4-FFF2-40B4-BE49-F238E27FC236}">
                <a16:creationId xmlns:a16="http://schemas.microsoft.com/office/drawing/2014/main" id="{BA43BCE7-B010-B0E2-F79D-CAE6C5A2A2C2}"/>
              </a:ext>
            </a:extLst>
          </p:cNvPr>
          <p:cNvSpPr>
            <a:spLocks noGrp="1"/>
          </p:cNvSpPr>
          <p:nvPr>
            <p:ph type="ftr" sz="quarter" idx="3"/>
          </p:nvPr>
        </p:nvSpPr>
        <p:spPr/>
        <p:txBody>
          <a:bodyPr/>
          <a:lstStyle/>
          <a:p>
            <a:r>
              <a:rPr lang="en-US"/>
              <a:t>Copyright © 2026, Oracle and/or its affiliates</a:t>
            </a:r>
            <a:endParaRPr lang="en-US" dirty="0"/>
          </a:p>
        </p:txBody>
      </p:sp>
      <p:sp>
        <p:nvSpPr>
          <p:cNvPr id="6" name="Slide Number Placeholder 5">
            <a:extLst>
              <a:ext uri="{FF2B5EF4-FFF2-40B4-BE49-F238E27FC236}">
                <a16:creationId xmlns:a16="http://schemas.microsoft.com/office/drawing/2014/main" id="{D657A777-0E32-10F5-5D09-9C8F721C97CC}"/>
              </a:ext>
            </a:extLst>
          </p:cNvPr>
          <p:cNvSpPr>
            <a:spLocks noGrp="1"/>
          </p:cNvSpPr>
          <p:nvPr>
            <p:ph type="sldNum" sz="quarter" idx="4"/>
          </p:nvPr>
        </p:nvSpPr>
        <p:spPr/>
        <p:txBody>
          <a:bodyPr/>
          <a:lstStyle/>
          <a:p>
            <a:fld id="{766B4A5F-AE5C-6B4D-A0D8-689C8C1B0247}" type="slidenum">
              <a:rPr lang="en-US" smtClean="0"/>
              <a:t>24</a:t>
            </a:fld>
            <a:endParaRPr lang="en-US" dirty="0"/>
          </a:p>
        </p:txBody>
      </p:sp>
    </p:spTree>
    <p:extLst>
      <p:ext uri="{BB962C8B-B14F-4D97-AF65-F5344CB8AC3E}">
        <p14:creationId xmlns:p14="http://schemas.microsoft.com/office/powerpoint/2010/main" val="67396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a:extLst>
              <a:ext uri="{FF2B5EF4-FFF2-40B4-BE49-F238E27FC236}">
                <a16:creationId xmlns:a16="http://schemas.microsoft.com/office/drawing/2014/main" id="{487BC407-003C-49AE-AD0E-7E0513AA258D}"/>
              </a:ext>
            </a:extLst>
          </p:cNvPr>
          <p:cNvSpPr>
            <a:spLocks noGrp="1"/>
          </p:cNvSpPr>
          <p:nvPr/>
        </p:nvSpPr>
        <p:spPr>
          <a:xfrm>
            <a:off x="609600" y="952946"/>
            <a:ext cx="9875520" cy="347472"/>
          </a:xfrm>
          <a:prstGeom prst="rect">
            <a:avLst/>
          </a:prstGeom>
          <a:noFill/>
          <a:ln w="0">
            <a:solidFill>
              <a:srgbClr val="000000">
                <a:alpha val="0"/>
              </a:srgbClr>
            </a:solidFill>
            <a:prstDash val="solid"/>
          </a:ln>
        </p:spPr>
        <p:txBody>
          <a:bodyPr wrap="square" lIns="0" tIns="0" rIns="0" bIns="0" anchor="t"/>
          <a:lstStyle/>
          <a:p>
            <a:pPr algn="l">
              <a:buNone/>
            </a:pPr>
            <a:r>
              <a:rPr sz="1600" b="0" dirty="0">
                <a:solidFill>
                  <a:schemeClr val="tx2"/>
                </a:solidFill>
                <a:latin typeface="Oracle Sans"/>
                <a:ea typeface="Oracle Sans"/>
                <a:cs typeface="Oracle Sans"/>
              </a:rPr>
              <a:t>Small teams delivered modernization and automation outcomes quickly.</a:t>
            </a:r>
          </a:p>
        </p:txBody>
      </p:sp>
      <p:sp>
        <p:nvSpPr>
          <p:cNvPr id="10" name="Slide number">
            <a:extLst>
              <a:ext uri="{FF2B5EF4-FFF2-40B4-BE49-F238E27FC236}">
                <a16:creationId xmlns:a16="http://schemas.microsoft.com/office/drawing/2014/main" id="{F467AF45-633F-4C9E-96A4-501D9D468AA7}"/>
              </a:ext>
            </a:extLst>
          </p:cNvPr>
          <p:cNvSpPr>
            <a:spLocks noGrp="1"/>
          </p:cNvSpPr>
          <p:nvPr/>
        </p:nvSpPr>
        <p:spPr>
          <a:xfrm>
            <a:off x="11064240" y="6336792"/>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56</a:t>
            </a:r>
          </a:p>
        </p:txBody>
      </p:sp>
      <p:sp>
        <p:nvSpPr>
          <p:cNvPr id="2" name="Title 1">
            <a:extLst>
              <a:ext uri="{FF2B5EF4-FFF2-40B4-BE49-F238E27FC236}">
                <a16:creationId xmlns:a16="http://schemas.microsoft.com/office/drawing/2014/main" id="{1836B5A1-1D40-B138-6293-BE89B0A0CB22}"/>
              </a:ext>
            </a:extLst>
          </p:cNvPr>
          <p:cNvSpPr>
            <a:spLocks noGrp="1"/>
          </p:cNvSpPr>
          <p:nvPr>
            <p:ph type="title"/>
          </p:nvPr>
        </p:nvSpPr>
        <p:spPr>
          <a:xfrm>
            <a:off x="609600" y="553616"/>
            <a:ext cx="3246783" cy="395763"/>
          </a:xfrm>
        </p:spPr>
        <p:txBody>
          <a:bodyPr/>
          <a:lstStyle/>
          <a:p>
            <a:r>
              <a:rPr lang="en-IN" dirty="0">
                <a:latin typeface="Oracle Sans"/>
                <a:ea typeface="Oracle Sans"/>
                <a:cs typeface="Oracle Sans"/>
              </a:rPr>
              <a:t>Ops &amp; Modernization</a:t>
            </a:r>
            <a:br>
              <a:rPr lang="en-IN" dirty="0">
                <a:latin typeface="Oracle Sans"/>
                <a:ea typeface="Oracle Sans"/>
                <a:cs typeface="Oracle Sans"/>
              </a:rPr>
            </a:br>
            <a:endParaRPr lang="en-US" dirty="0"/>
          </a:p>
        </p:txBody>
      </p:sp>
      <p:sp>
        <p:nvSpPr>
          <p:cNvPr id="15" name="Rectangle 14">
            <a:extLst>
              <a:ext uri="{FF2B5EF4-FFF2-40B4-BE49-F238E27FC236}">
                <a16:creationId xmlns:a16="http://schemas.microsoft.com/office/drawing/2014/main" id="{EBAAF4F7-968A-B7DB-D041-BC26497BB23A}"/>
              </a:ext>
            </a:extLst>
          </p:cNvPr>
          <p:cNvSpPr>
            <a:spLocks noGrp="1"/>
          </p:cNvSpPr>
          <p:nvPr/>
        </p:nvSpPr>
        <p:spPr>
          <a:xfrm>
            <a:off x="773005" y="2011680"/>
            <a:ext cx="3257550" cy="2895600"/>
          </a:xfrm>
          <a:prstGeom prst="rect">
            <a:avLst/>
          </a:prstGeom>
          <a:solidFill>
            <a:srgbClr val="0B4651">
              <a:alpha val="30000"/>
            </a:srgbClr>
          </a:solidFill>
          <a:ln w="9525">
            <a:noFill/>
            <a:prstDash val="solid"/>
          </a:ln>
        </p:spPr>
        <p:txBody>
          <a:bodyPr/>
          <a:lstStyle/>
          <a:p>
            <a:endParaRPr/>
          </a:p>
        </p:txBody>
      </p:sp>
      <p:pic>
        <p:nvPicPr>
          <p:cNvPr id="19" name="Picture 18">
            <a:extLst>
              <a:ext uri="{FF2B5EF4-FFF2-40B4-BE49-F238E27FC236}">
                <a16:creationId xmlns:a16="http://schemas.microsoft.com/office/drawing/2014/main" id="{BACF78C8-EB24-EC2B-9AF7-1F46D6D1EEFF}"/>
              </a:ext>
            </a:extLst>
          </p:cNvPr>
          <p:cNvPicPr>
            <a:picLocks noChangeAspect="1"/>
          </p:cNvPicPr>
          <p:nvPr/>
        </p:nvPicPr>
        <p:blipFill>
          <a:blip r:embed="rId3"/>
          <a:srcRect t="13300" b="13300"/>
          <a:stretch>
            <a:fillRect/>
          </a:stretch>
        </p:blipFill>
        <p:spPr>
          <a:xfrm>
            <a:off x="982555" y="2240280"/>
            <a:ext cx="2838450" cy="1028700"/>
          </a:xfrm>
          <a:prstGeom prst="rect">
            <a:avLst/>
          </a:prstGeom>
        </p:spPr>
      </p:pic>
      <p:sp>
        <p:nvSpPr>
          <p:cNvPr id="23" name="Rectangle 22">
            <a:extLst>
              <a:ext uri="{FF2B5EF4-FFF2-40B4-BE49-F238E27FC236}">
                <a16:creationId xmlns:a16="http://schemas.microsoft.com/office/drawing/2014/main" id="{6CC5B6D4-4864-E54F-4FB9-50D25D8352F0}"/>
              </a:ext>
            </a:extLst>
          </p:cNvPr>
          <p:cNvSpPr>
            <a:spLocks noGrp="1"/>
          </p:cNvSpPr>
          <p:nvPr/>
        </p:nvSpPr>
        <p:spPr>
          <a:xfrm>
            <a:off x="982555" y="3721162"/>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sz="1350" b="1">
                <a:solidFill>
                  <a:srgbClr val="F7F3EF"/>
                </a:solidFill>
                <a:latin typeface="Oracle Sans"/>
                <a:ea typeface="Oracle Sans"/>
                <a:cs typeface="Oracle Sans"/>
              </a:rPr>
              <a:t>Siemens Mobility</a:t>
            </a:r>
          </a:p>
        </p:txBody>
      </p:sp>
      <p:sp>
        <p:nvSpPr>
          <p:cNvPr id="28" name="Rectangle 27">
            <a:extLst>
              <a:ext uri="{FF2B5EF4-FFF2-40B4-BE49-F238E27FC236}">
                <a16:creationId xmlns:a16="http://schemas.microsoft.com/office/drawing/2014/main" id="{9EA9CEF8-E933-9B44-E5A0-AF6C16513560}"/>
              </a:ext>
            </a:extLst>
          </p:cNvPr>
          <p:cNvSpPr>
            <a:spLocks noGrp="1"/>
          </p:cNvSpPr>
          <p:nvPr/>
        </p:nvSpPr>
        <p:spPr>
          <a:xfrm>
            <a:off x="1020655" y="4215254"/>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900" dirty="0">
                <a:latin typeface="Oracle Sans"/>
                <a:ea typeface="Oracle Sans"/>
                <a:cs typeface="Oracle Sans"/>
              </a:rPr>
              <a:t>Integrated project management on OCI, connecting 14+ systems including SAP and Snowflake; three developers in under three months.</a:t>
            </a:r>
          </a:p>
        </p:txBody>
      </p:sp>
      <p:sp>
        <p:nvSpPr>
          <p:cNvPr id="31" name="Rectangle 30">
            <a:extLst>
              <a:ext uri="{FF2B5EF4-FFF2-40B4-BE49-F238E27FC236}">
                <a16:creationId xmlns:a16="http://schemas.microsoft.com/office/drawing/2014/main" id="{447906C9-B9E8-2523-237C-97E15F4F55BD}"/>
              </a:ext>
            </a:extLst>
          </p:cNvPr>
          <p:cNvSpPr>
            <a:spLocks noGrp="1"/>
          </p:cNvSpPr>
          <p:nvPr/>
        </p:nvSpPr>
        <p:spPr>
          <a:xfrm>
            <a:off x="4566060" y="1981200"/>
            <a:ext cx="3257550" cy="2895600"/>
          </a:xfrm>
          <a:prstGeom prst="rect">
            <a:avLst/>
          </a:prstGeom>
          <a:solidFill>
            <a:srgbClr val="0B4651">
              <a:alpha val="30000"/>
            </a:srgbClr>
          </a:solidFill>
          <a:ln w="9525">
            <a:noFill/>
            <a:prstDash val="solid"/>
          </a:ln>
        </p:spPr>
        <p:txBody>
          <a:bodyPr/>
          <a:lstStyle/>
          <a:p>
            <a:endParaRPr/>
          </a:p>
        </p:txBody>
      </p:sp>
      <p:sp>
        <p:nvSpPr>
          <p:cNvPr id="33" name="Rectangle 32">
            <a:extLst>
              <a:ext uri="{FF2B5EF4-FFF2-40B4-BE49-F238E27FC236}">
                <a16:creationId xmlns:a16="http://schemas.microsoft.com/office/drawing/2014/main" id="{35215C9A-BD46-03D9-48CA-272643C99703}"/>
              </a:ext>
            </a:extLst>
          </p:cNvPr>
          <p:cNvSpPr>
            <a:spLocks noGrp="1"/>
          </p:cNvSpPr>
          <p:nvPr/>
        </p:nvSpPr>
        <p:spPr>
          <a:xfrm>
            <a:off x="4756560" y="3758843"/>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lang="en-IN" sz="1400" b="1" dirty="0" err="1">
                <a:latin typeface="Oracle Sans"/>
                <a:ea typeface="Oracle Sans"/>
                <a:cs typeface="Oracle Sans"/>
              </a:rPr>
              <a:t>Humanic</a:t>
            </a:r>
            <a:endParaRPr sz="1350" b="1" dirty="0">
              <a:solidFill>
                <a:srgbClr val="F7F3EF"/>
              </a:solidFill>
              <a:latin typeface="Oracle Sans"/>
              <a:ea typeface="Oracle Sans"/>
              <a:cs typeface="Oracle Sans"/>
            </a:endParaRPr>
          </a:p>
        </p:txBody>
      </p:sp>
      <p:sp>
        <p:nvSpPr>
          <p:cNvPr id="34" name="Rectangle 33">
            <a:extLst>
              <a:ext uri="{FF2B5EF4-FFF2-40B4-BE49-F238E27FC236}">
                <a16:creationId xmlns:a16="http://schemas.microsoft.com/office/drawing/2014/main" id="{9AAE499E-BF8A-94EC-220B-40B116BC61AA}"/>
              </a:ext>
            </a:extLst>
          </p:cNvPr>
          <p:cNvSpPr>
            <a:spLocks noGrp="1"/>
          </p:cNvSpPr>
          <p:nvPr/>
        </p:nvSpPr>
        <p:spPr>
          <a:xfrm>
            <a:off x="4794660" y="4252935"/>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900" dirty="0">
                <a:latin typeface="Oracle Sans"/>
                <a:ea typeface="Oracle Sans"/>
                <a:cs typeface="Oracle Sans"/>
              </a:rPr>
              <a:t>Modernized 300+ legacy forms; on-premises today and moving toward APEX on OCI; four developers in under 90 days.</a:t>
            </a:r>
          </a:p>
        </p:txBody>
      </p:sp>
      <p:sp>
        <p:nvSpPr>
          <p:cNvPr id="35" name="Rectangle 34">
            <a:extLst>
              <a:ext uri="{FF2B5EF4-FFF2-40B4-BE49-F238E27FC236}">
                <a16:creationId xmlns:a16="http://schemas.microsoft.com/office/drawing/2014/main" id="{632C9948-F0BD-A03A-9992-E0AE22B09311}"/>
              </a:ext>
            </a:extLst>
          </p:cNvPr>
          <p:cNvSpPr>
            <a:spLocks noGrp="1"/>
          </p:cNvSpPr>
          <p:nvPr/>
        </p:nvSpPr>
        <p:spPr>
          <a:xfrm>
            <a:off x="8359115" y="1981200"/>
            <a:ext cx="3257550" cy="2895600"/>
          </a:xfrm>
          <a:prstGeom prst="rect">
            <a:avLst/>
          </a:prstGeom>
          <a:solidFill>
            <a:srgbClr val="0B4651">
              <a:alpha val="30000"/>
            </a:srgbClr>
          </a:solidFill>
          <a:ln w="9525">
            <a:noFill/>
            <a:prstDash val="solid"/>
          </a:ln>
        </p:spPr>
        <p:txBody>
          <a:bodyPr/>
          <a:lstStyle/>
          <a:p>
            <a:endParaRPr/>
          </a:p>
        </p:txBody>
      </p:sp>
      <p:sp>
        <p:nvSpPr>
          <p:cNvPr id="37" name="Rectangle 36">
            <a:extLst>
              <a:ext uri="{FF2B5EF4-FFF2-40B4-BE49-F238E27FC236}">
                <a16:creationId xmlns:a16="http://schemas.microsoft.com/office/drawing/2014/main" id="{9DA0C3F5-B5BA-503E-2192-9A7AC08787D3}"/>
              </a:ext>
            </a:extLst>
          </p:cNvPr>
          <p:cNvSpPr>
            <a:spLocks noGrp="1"/>
          </p:cNvSpPr>
          <p:nvPr/>
        </p:nvSpPr>
        <p:spPr>
          <a:xfrm>
            <a:off x="8587715" y="3409950"/>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sz="1350" b="1">
                <a:solidFill>
                  <a:srgbClr val="F7F3EF"/>
                </a:solidFill>
                <a:latin typeface="Oracle Sans"/>
                <a:ea typeface="Oracle Sans"/>
                <a:cs typeface="Oracle Sans"/>
              </a:rPr>
              <a:t>Siemens Mobility</a:t>
            </a:r>
          </a:p>
        </p:txBody>
      </p:sp>
      <p:sp>
        <p:nvSpPr>
          <p:cNvPr id="38" name="Rectangle 37">
            <a:extLst>
              <a:ext uri="{FF2B5EF4-FFF2-40B4-BE49-F238E27FC236}">
                <a16:creationId xmlns:a16="http://schemas.microsoft.com/office/drawing/2014/main" id="{C2B38141-4871-A180-D55F-AEB389BD825A}"/>
              </a:ext>
            </a:extLst>
          </p:cNvPr>
          <p:cNvSpPr>
            <a:spLocks noGrp="1"/>
          </p:cNvSpPr>
          <p:nvPr/>
        </p:nvSpPr>
        <p:spPr>
          <a:xfrm>
            <a:off x="8591856" y="4266754"/>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900" dirty="0">
                <a:latin typeface="Oracle Sans"/>
                <a:ea typeface="Oracle Sans"/>
                <a:cs typeface="Oracle Sans"/>
              </a:rPr>
              <a:t>Automated invoice processing with AI, APEX, OCI AI services, Email, and Object Storage; four developers in under three months.</a:t>
            </a:r>
          </a:p>
        </p:txBody>
      </p:sp>
      <p:pic>
        <p:nvPicPr>
          <p:cNvPr id="39" name="Content Placeholder 9">
            <a:extLst>
              <a:ext uri="{FF2B5EF4-FFF2-40B4-BE49-F238E27FC236}">
                <a16:creationId xmlns:a16="http://schemas.microsoft.com/office/drawing/2014/main" id="{0896A789-E3B0-C43A-0EC8-C8EC3408C3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6560" y="2194560"/>
            <a:ext cx="2800350" cy="1350923"/>
          </a:xfrm>
          <a:prstGeom prst="rect">
            <a:avLst/>
          </a:prstGeom>
          <a:ln>
            <a:solidFill>
              <a:schemeClr val="tx1">
                <a:lumMod val="50000"/>
                <a:lumOff val="50000"/>
              </a:schemeClr>
            </a:solidFill>
          </a:ln>
        </p:spPr>
      </p:pic>
      <p:pic>
        <p:nvPicPr>
          <p:cNvPr id="40" name="Content Placeholder 10">
            <a:extLst>
              <a:ext uri="{FF2B5EF4-FFF2-40B4-BE49-F238E27FC236}">
                <a16:creationId xmlns:a16="http://schemas.microsoft.com/office/drawing/2014/main" id="{F0C0728D-5E85-C8D0-0D44-E98518715D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25816" y="2200169"/>
            <a:ext cx="2690190" cy="1403008"/>
          </a:xfrm>
          <a:prstGeom prst="rect">
            <a:avLst/>
          </a:prstGeom>
          <a:ln>
            <a:solidFill>
              <a:schemeClr val="tx1">
                <a:lumMod val="50000"/>
                <a:lumOff val="50000"/>
              </a:schemeClr>
            </a:solidFill>
          </a:ln>
        </p:spPr>
      </p:pic>
      <p:sp>
        <p:nvSpPr>
          <p:cNvPr id="41" name="Rectangle 40">
            <a:extLst>
              <a:ext uri="{FF2B5EF4-FFF2-40B4-BE49-F238E27FC236}">
                <a16:creationId xmlns:a16="http://schemas.microsoft.com/office/drawing/2014/main" id="{E99B658D-4377-2A8C-BD79-C7B07CDC5669}"/>
              </a:ext>
            </a:extLst>
          </p:cNvPr>
          <p:cNvSpPr>
            <a:spLocks noGrp="1"/>
          </p:cNvSpPr>
          <p:nvPr/>
        </p:nvSpPr>
        <p:spPr>
          <a:xfrm>
            <a:off x="8625816" y="3758843"/>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1400" b="1" dirty="0" err="1">
                <a:latin typeface="Oracle Sans"/>
                <a:ea typeface="Oracle Sans"/>
                <a:cs typeface="Oracle Sans"/>
              </a:rPr>
              <a:t>Trailcon</a:t>
            </a:r>
            <a:endParaRPr lang="en-IN" sz="1400" b="1" dirty="0">
              <a:latin typeface="Oracle Sans"/>
              <a:ea typeface="Oracle Sans"/>
              <a:cs typeface="Oracle Sans"/>
            </a:endParaRPr>
          </a:p>
        </p:txBody>
      </p:sp>
      <p:sp>
        <p:nvSpPr>
          <p:cNvPr id="3" name="Footer Placeholder 2">
            <a:extLst>
              <a:ext uri="{FF2B5EF4-FFF2-40B4-BE49-F238E27FC236}">
                <a16:creationId xmlns:a16="http://schemas.microsoft.com/office/drawing/2014/main" id="{1D53F65A-99B5-F383-C302-2F1604F6BD55}"/>
              </a:ext>
            </a:extLst>
          </p:cNvPr>
          <p:cNvSpPr>
            <a:spLocks noGrp="1"/>
          </p:cNvSpPr>
          <p:nvPr>
            <p:ph type="ftr" sz="quarter" idx="3"/>
          </p:nvPr>
        </p:nvSpPr>
        <p:spPr/>
        <p:txBody>
          <a:bodyPr/>
          <a:lstStyle/>
          <a:p>
            <a:r>
              <a:rPr lang="en-US"/>
              <a:t>Copyright © 2026, Oracle and/or its affiliates</a:t>
            </a:r>
            <a:endParaRPr lang="en-US" dirty="0"/>
          </a:p>
        </p:txBody>
      </p:sp>
      <p:sp>
        <p:nvSpPr>
          <p:cNvPr id="4" name="Slide Number Placeholder 3">
            <a:extLst>
              <a:ext uri="{FF2B5EF4-FFF2-40B4-BE49-F238E27FC236}">
                <a16:creationId xmlns:a16="http://schemas.microsoft.com/office/drawing/2014/main" id="{338F8E4B-F2B1-A67D-34E0-6F54968EF610}"/>
              </a:ext>
            </a:extLst>
          </p:cNvPr>
          <p:cNvSpPr>
            <a:spLocks noGrp="1"/>
          </p:cNvSpPr>
          <p:nvPr>
            <p:ph type="sldNum" sz="quarter" idx="4"/>
          </p:nvPr>
        </p:nvSpPr>
        <p:spPr/>
        <p:txBody>
          <a:bodyPr/>
          <a:lstStyle/>
          <a:p>
            <a:fld id="{766B4A5F-AE5C-6B4D-A0D8-689C8C1B0247}" type="slidenum">
              <a:rPr lang="en-US" smtClean="0"/>
              <a:t>25</a:t>
            </a:fld>
            <a:endParaRPr lang="en-US" dirty="0"/>
          </a:p>
        </p:txBody>
      </p:sp>
    </p:spTree>
    <p:extLst>
      <p:ext uri="{BB962C8B-B14F-4D97-AF65-F5344CB8AC3E}">
        <p14:creationId xmlns:p14="http://schemas.microsoft.com/office/powerpoint/2010/main" val="778834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DD18E-C6FA-8728-8A68-2FBC49D0741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623417E-3409-EA7C-4C04-F5ED3E5FE8D3}"/>
              </a:ext>
            </a:extLst>
          </p:cNvPr>
          <p:cNvSpPr>
            <a:spLocks noGrp="1"/>
          </p:cNvSpPr>
          <p:nvPr/>
        </p:nvSpPr>
        <p:spPr>
          <a:xfrm>
            <a:off x="798021" y="2092524"/>
            <a:ext cx="3257550" cy="2895600"/>
          </a:xfrm>
          <a:prstGeom prst="rect">
            <a:avLst/>
          </a:prstGeom>
          <a:solidFill>
            <a:srgbClr val="0B4651">
              <a:alpha val="30000"/>
            </a:srgbClr>
          </a:solidFill>
          <a:ln w="9525">
            <a:noFill/>
            <a:prstDash val="solid"/>
          </a:ln>
        </p:spPr>
        <p:txBody>
          <a:bodyPr/>
          <a:lstStyle/>
          <a:p>
            <a:endParaRPr/>
          </a:p>
        </p:txBody>
      </p:sp>
      <p:sp>
        <p:nvSpPr>
          <p:cNvPr id="5" name="Subtitle">
            <a:extLst>
              <a:ext uri="{FF2B5EF4-FFF2-40B4-BE49-F238E27FC236}">
                <a16:creationId xmlns:a16="http://schemas.microsoft.com/office/drawing/2014/main" id="{3BD4E2FD-89AF-67BF-D2A7-DF0CF15D0A7B}"/>
              </a:ext>
            </a:extLst>
          </p:cNvPr>
          <p:cNvSpPr>
            <a:spLocks noGrp="1"/>
          </p:cNvSpPr>
          <p:nvPr/>
        </p:nvSpPr>
        <p:spPr>
          <a:xfrm>
            <a:off x="609600" y="949379"/>
            <a:ext cx="9875520" cy="347472"/>
          </a:xfrm>
          <a:prstGeom prst="rect">
            <a:avLst/>
          </a:prstGeom>
          <a:noFill/>
          <a:ln w="0">
            <a:solidFill>
              <a:srgbClr val="000000">
                <a:alpha val="0"/>
              </a:srgbClr>
            </a:solidFill>
            <a:prstDash val="solid"/>
          </a:ln>
        </p:spPr>
        <p:txBody>
          <a:bodyPr wrap="square" lIns="0" tIns="0" rIns="0" bIns="0" anchor="t"/>
          <a:lstStyle/>
          <a:p>
            <a:pPr algn="l">
              <a:buNone/>
            </a:pPr>
            <a:r>
              <a:rPr sz="1600" b="0" dirty="0">
                <a:solidFill>
                  <a:schemeClr val="tx2"/>
                </a:solidFill>
                <a:latin typeface="Oracle Sans"/>
                <a:ea typeface="Oracle Sans"/>
                <a:cs typeface="Oracle Sans"/>
              </a:rPr>
              <a:t>APEX supports regulated, sovereign, and analytics-heavy enterprise scenarios.</a:t>
            </a:r>
          </a:p>
        </p:txBody>
      </p:sp>
      <p:sp>
        <p:nvSpPr>
          <p:cNvPr id="10" name="Slide number">
            <a:extLst>
              <a:ext uri="{FF2B5EF4-FFF2-40B4-BE49-F238E27FC236}">
                <a16:creationId xmlns:a16="http://schemas.microsoft.com/office/drawing/2014/main" id="{0371343A-2533-2F9D-A3E7-DC0E801707FD}"/>
              </a:ext>
            </a:extLst>
          </p:cNvPr>
          <p:cNvSpPr>
            <a:spLocks noGrp="1"/>
          </p:cNvSpPr>
          <p:nvPr/>
        </p:nvSpPr>
        <p:spPr>
          <a:xfrm>
            <a:off x="11034653" y="4194225"/>
            <a:ext cx="411480" cy="219456"/>
          </a:xfrm>
          <a:prstGeom prst="rect">
            <a:avLst/>
          </a:prstGeom>
          <a:noFill/>
          <a:ln w="0">
            <a:solidFill>
              <a:srgbClr val="000000">
                <a:alpha val="0"/>
              </a:srgbClr>
            </a:solidFill>
            <a:prstDash val="solid"/>
          </a:ln>
        </p:spPr>
        <p:txBody>
          <a:bodyPr wrap="square" lIns="0" tIns="0" rIns="0" bIns="0" anchor="t"/>
          <a:lstStyle/>
          <a:p>
            <a:pPr algn="r">
              <a:buNone/>
            </a:pPr>
            <a:r>
              <a:rPr sz="680" b="1">
                <a:solidFill>
                  <a:srgbClr val="0C3B49"/>
                </a:solidFill>
                <a:latin typeface="Oracle Sans"/>
                <a:ea typeface="Oracle Sans"/>
                <a:cs typeface="Oracle Sans"/>
              </a:rPr>
              <a:t>57</a:t>
            </a:r>
          </a:p>
        </p:txBody>
      </p:sp>
      <p:pic>
        <p:nvPicPr>
          <p:cNvPr id="24" name="Picture 23">
            <a:extLst>
              <a:ext uri="{FF2B5EF4-FFF2-40B4-BE49-F238E27FC236}">
                <a16:creationId xmlns:a16="http://schemas.microsoft.com/office/drawing/2014/main" id="{040B9322-54AE-42ED-1AE2-A67FFB8A3C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426" y="2177069"/>
            <a:ext cx="3107575" cy="1588045"/>
          </a:xfrm>
          <a:prstGeom prst="rect">
            <a:avLst/>
          </a:prstGeom>
          <a:ln>
            <a:solidFill>
              <a:schemeClr val="tx1">
                <a:lumMod val="50000"/>
                <a:lumOff val="50000"/>
              </a:schemeClr>
            </a:solidFill>
          </a:ln>
        </p:spPr>
      </p:pic>
      <p:sp>
        <p:nvSpPr>
          <p:cNvPr id="2" name="Title 1">
            <a:extLst>
              <a:ext uri="{FF2B5EF4-FFF2-40B4-BE49-F238E27FC236}">
                <a16:creationId xmlns:a16="http://schemas.microsoft.com/office/drawing/2014/main" id="{36A306C8-E2ED-B202-A771-E4CC14572A63}"/>
              </a:ext>
            </a:extLst>
          </p:cNvPr>
          <p:cNvSpPr>
            <a:spLocks noGrp="1"/>
          </p:cNvSpPr>
          <p:nvPr>
            <p:ph type="title"/>
          </p:nvPr>
        </p:nvSpPr>
        <p:spPr/>
        <p:txBody>
          <a:bodyPr/>
          <a:lstStyle/>
          <a:p>
            <a:r>
              <a:rPr lang="en-IN" dirty="0">
                <a:latin typeface="Oracle Sans"/>
                <a:ea typeface="Oracle Sans"/>
                <a:cs typeface="Oracle Sans"/>
              </a:rPr>
              <a:t>Regulated</a:t>
            </a:r>
            <a:r>
              <a:rPr lang="en-IN" sz="2300" dirty="0">
                <a:latin typeface="Oracle Sans"/>
                <a:ea typeface="Oracle Sans"/>
                <a:cs typeface="Oracle Sans"/>
              </a:rPr>
              <a:t> Scale</a:t>
            </a:r>
            <a:br>
              <a:rPr lang="en-IN" sz="2300" dirty="0">
                <a:latin typeface="Oracle Sans"/>
                <a:ea typeface="Oracle Sans"/>
                <a:cs typeface="Oracle Sans"/>
              </a:rPr>
            </a:br>
            <a:endParaRPr lang="en-US" dirty="0"/>
          </a:p>
        </p:txBody>
      </p:sp>
      <p:sp>
        <p:nvSpPr>
          <p:cNvPr id="8" name="Rectangle 7">
            <a:extLst>
              <a:ext uri="{FF2B5EF4-FFF2-40B4-BE49-F238E27FC236}">
                <a16:creationId xmlns:a16="http://schemas.microsoft.com/office/drawing/2014/main" id="{6149079A-319D-F9E6-EB8A-7A1186185D67}"/>
              </a:ext>
            </a:extLst>
          </p:cNvPr>
          <p:cNvSpPr>
            <a:spLocks noGrp="1"/>
          </p:cNvSpPr>
          <p:nvPr/>
        </p:nvSpPr>
        <p:spPr>
          <a:xfrm>
            <a:off x="969471" y="3894344"/>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1400" b="1" dirty="0">
                <a:latin typeface="Oracle Sans"/>
                <a:ea typeface="Oracle Sans"/>
                <a:cs typeface="Oracle Sans"/>
              </a:rPr>
              <a:t>Munich RE HealthTech</a:t>
            </a:r>
          </a:p>
        </p:txBody>
      </p:sp>
      <p:sp>
        <p:nvSpPr>
          <p:cNvPr id="9" name="Rectangle 8">
            <a:extLst>
              <a:ext uri="{FF2B5EF4-FFF2-40B4-BE49-F238E27FC236}">
                <a16:creationId xmlns:a16="http://schemas.microsoft.com/office/drawing/2014/main" id="{BD4EC8B2-B457-E478-2DA7-0DC8E4D7C034}"/>
              </a:ext>
            </a:extLst>
          </p:cNvPr>
          <p:cNvSpPr>
            <a:spLocks noGrp="1"/>
          </p:cNvSpPr>
          <p:nvPr/>
        </p:nvSpPr>
        <p:spPr>
          <a:xfrm>
            <a:off x="1045671" y="4296098"/>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800" dirty="0">
                <a:latin typeface="Oracle Sans"/>
                <a:ea typeface="Oracle Sans"/>
                <a:cs typeface="Oracle Sans"/>
              </a:rPr>
              <a:t>Multi-tenant health insurance SaaS for data sovereignty across 10+ countries; APEX on AWS and OCI; four developers in under two months.</a:t>
            </a:r>
          </a:p>
        </p:txBody>
      </p:sp>
      <p:sp>
        <p:nvSpPr>
          <p:cNvPr id="11" name="Rectangle 10">
            <a:extLst>
              <a:ext uri="{FF2B5EF4-FFF2-40B4-BE49-F238E27FC236}">
                <a16:creationId xmlns:a16="http://schemas.microsoft.com/office/drawing/2014/main" id="{CD50E7A4-F320-0EA1-1ACF-1C582BCE7BBC}"/>
              </a:ext>
            </a:extLst>
          </p:cNvPr>
          <p:cNvSpPr>
            <a:spLocks noGrp="1"/>
          </p:cNvSpPr>
          <p:nvPr/>
        </p:nvSpPr>
        <p:spPr>
          <a:xfrm>
            <a:off x="4549752" y="2091294"/>
            <a:ext cx="3257550" cy="2895600"/>
          </a:xfrm>
          <a:prstGeom prst="rect">
            <a:avLst/>
          </a:prstGeom>
          <a:solidFill>
            <a:srgbClr val="0B4651">
              <a:alpha val="30000"/>
            </a:srgbClr>
          </a:solidFill>
          <a:ln w="9525">
            <a:noFill/>
            <a:prstDash val="solid"/>
          </a:ln>
        </p:spPr>
        <p:txBody>
          <a:bodyPr/>
          <a:lstStyle/>
          <a:p>
            <a:endParaRPr/>
          </a:p>
        </p:txBody>
      </p:sp>
      <p:sp>
        <p:nvSpPr>
          <p:cNvPr id="15" name="Rectangle 14">
            <a:extLst>
              <a:ext uri="{FF2B5EF4-FFF2-40B4-BE49-F238E27FC236}">
                <a16:creationId xmlns:a16="http://schemas.microsoft.com/office/drawing/2014/main" id="{01919332-D5A9-1DE5-5B9A-2F72EAE8FCAB}"/>
              </a:ext>
            </a:extLst>
          </p:cNvPr>
          <p:cNvSpPr>
            <a:spLocks noGrp="1"/>
          </p:cNvSpPr>
          <p:nvPr/>
        </p:nvSpPr>
        <p:spPr>
          <a:xfrm>
            <a:off x="4740252" y="3868937"/>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1400" b="1" dirty="0">
                <a:latin typeface="Oracle Sans"/>
                <a:ea typeface="Oracle Sans"/>
                <a:cs typeface="Oracle Sans"/>
              </a:rPr>
              <a:t>Nomura Research Institute</a:t>
            </a:r>
          </a:p>
        </p:txBody>
      </p:sp>
      <p:sp>
        <p:nvSpPr>
          <p:cNvPr id="19" name="Rectangle 18">
            <a:extLst>
              <a:ext uri="{FF2B5EF4-FFF2-40B4-BE49-F238E27FC236}">
                <a16:creationId xmlns:a16="http://schemas.microsoft.com/office/drawing/2014/main" id="{C6DFD33D-A1EF-5D72-2864-83ED97FD5F42}"/>
              </a:ext>
            </a:extLst>
          </p:cNvPr>
          <p:cNvSpPr>
            <a:spLocks noGrp="1"/>
          </p:cNvSpPr>
          <p:nvPr/>
        </p:nvSpPr>
        <p:spPr>
          <a:xfrm>
            <a:off x="4778352" y="4363029"/>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800" dirty="0">
                <a:latin typeface="Oracle Sans"/>
                <a:ea typeface="Oracle Sans"/>
                <a:cs typeface="Oracle Sans"/>
              </a:rPr>
              <a:t>Fraud detection, GRC, and executive dashboards on OCI Dedicated Region; first app by two developers in under two weeks.</a:t>
            </a:r>
          </a:p>
        </p:txBody>
      </p:sp>
      <p:sp>
        <p:nvSpPr>
          <p:cNvPr id="23" name="Rectangle 22">
            <a:extLst>
              <a:ext uri="{FF2B5EF4-FFF2-40B4-BE49-F238E27FC236}">
                <a16:creationId xmlns:a16="http://schemas.microsoft.com/office/drawing/2014/main" id="{A01B0B98-63B0-9BFB-07E7-B0F2217AA947}"/>
              </a:ext>
            </a:extLst>
          </p:cNvPr>
          <p:cNvSpPr>
            <a:spLocks noGrp="1"/>
          </p:cNvSpPr>
          <p:nvPr/>
        </p:nvSpPr>
        <p:spPr>
          <a:xfrm>
            <a:off x="8301483" y="2073803"/>
            <a:ext cx="3257550" cy="2895600"/>
          </a:xfrm>
          <a:prstGeom prst="rect">
            <a:avLst/>
          </a:prstGeom>
          <a:solidFill>
            <a:srgbClr val="0B4651">
              <a:alpha val="30000"/>
            </a:srgbClr>
          </a:solidFill>
          <a:ln w="9525">
            <a:noFill/>
            <a:prstDash val="solid"/>
          </a:ln>
        </p:spPr>
        <p:txBody>
          <a:bodyPr/>
          <a:lstStyle/>
          <a:p>
            <a:endParaRPr/>
          </a:p>
        </p:txBody>
      </p:sp>
      <p:sp>
        <p:nvSpPr>
          <p:cNvPr id="27" name="Rectangle 26">
            <a:extLst>
              <a:ext uri="{FF2B5EF4-FFF2-40B4-BE49-F238E27FC236}">
                <a16:creationId xmlns:a16="http://schemas.microsoft.com/office/drawing/2014/main" id="{7BDC1742-DFDD-EA15-0059-76BC5840E10C}"/>
              </a:ext>
            </a:extLst>
          </p:cNvPr>
          <p:cNvSpPr>
            <a:spLocks noGrp="1"/>
          </p:cNvSpPr>
          <p:nvPr/>
        </p:nvSpPr>
        <p:spPr>
          <a:xfrm>
            <a:off x="8530083" y="3502553"/>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buNone/>
              <a:defRPr sz="1350" b="1">
                <a:solidFill>
                  <a:srgbClr val="F7F3EF"/>
                </a:solidFill>
                <a:latin typeface="Oracle Sans"/>
                <a:ea typeface="Oracle Sans"/>
                <a:cs typeface="Oracle Sans"/>
              </a:defRPr>
            </a:pPr>
            <a:r>
              <a:rPr sz="1350" b="1">
                <a:solidFill>
                  <a:srgbClr val="F7F3EF"/>
                </a:solidFill>
                <a:latin typeface="Oracle Sans"/>
                <a:ea typeface="Oracle Sans"/>
                <a:cs typeface="Oracle Sans"/>
              </a:rPr>
              <a:t>Siemens Mobility</a:t>
            </a:r>
          </a:p>
        </p:txBody>
      </p:sp>
      <p:sp>
        <p:nvSpPr>
          <p:cNvPr id="28" name="Rectangle 27">
            <a:extLst>
              <a:ext uri="{FF2B5EF4-FFF2-40B4-BE49-F238E27FC236}">
                <a16:creationId xmlns:a16="http://schemas.microsoft.com/office/drawing/2014/main" id="{1A0290E8-F4B2-866B-C5F6-D5F4A5136BCF}"/>
              </a:ext>
            </a:extLst>
          </p:cNvPr>
          <p:cNvSpPr>
            <a:spLocks noGrp="1"/>
          </p:cNvSpPr>
          <p:nvPr/>
        </p:nvSpPr>
        <p:spPr>
          <a:xfrm>
            <a:off x="8534224" y="4359357"/>
            <a:ext cx="272415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800" dirty="0">
                <a:latin typeface="Oracle Sans"/>
                <a:ea typeface="Oracle Sans"/>
                <a:cs typeface="Oracle Sans"/>
              </a:rPr>
              <a:t>Clinical trial oversight with AI and APEX across hybrid on-premises and OCI; four developers in under three months.</a:t>
            </a:r>
          </a:p>
        </p:txBody>
      </p:sp>
      <p:sp>
        <p:nvSpPr>
          <p:cNvPr id="31" name="Rectangle 30">
            <a:extLst>
              <a:ext uri="{FF2B5EF4-FFF2-40B4-BE49-F238E27FC236}">
                <a16:creationId xmlns:a16="http://schemas.microsoft.com/office/drawing/2014/main" id="{28F854C7-0938-E2DC-0E6B-4816C82E62EF}"/>
              </a:ext>
            </a:extLst>
          </p:cNvPr>
          <p:cNvSpPr>
            <a:spLocks noGrp="1"/>
          </p:cNvSpPr>
          <p:nvPr/>
        </p:nvSpPr>
        <p:spPr>
          <a:xfrm>
            <a:off x="8530083" y="3940911"/>
            <a:ext cx="2800350"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r>
              <a:rPr lang="en-IN" sz="1400" b="1" dirty="0" err="1">
                <a:latin typeface="Oracle Sans"/>
                <a:ea typeface="Oracle Sans"/>
                <a:cs typeface="Oracle Sans"/>
              </a:rPr>
              <a:t>Syneos</a:t>
            </a:r>
            <a:r>
              <a:rPr lang="en-IN" sz="1400" b="1" dirty="0">
                <a:latin typeface="Oracle Sans"/>
                <a:ea typeface="Oracle Sans"/>
                <a:cs typeface="Oracle Sans"/>
              </a:rPr>
              <a:t> Health</a:t>
            </a:r>
          </a:p>
        </p:txBody>
      </p:sp>
      <p:pic>
        <p:nvPicPr>
          <p:cNvPr id="32" name="Picture 31">
            <a:extLst>
              <a:ext uri="{FF2B5EF4-FFF2-40B4-BE49-F238E27FC236}">
                <a16:creationId xmlns:a16="http://schemas.microsoft.com/office/drawing/2014/main" id="{F77C3A9A-DF4D-B996-A401-C6B5E356462E}"/>
              </a:ext>
            </a:extLst>
          </p:cNvPr>
          <p:cNvPicPr>
            <a:picLocks noChangeAspect="1"/>
          </p:cNvPicPr>
          <p:nvPr/>
        </p:nvPicPr>
        <p:blipFill>
          <a:blip r:embed="rId4"/>
          <a:stretch>
            <a:fillRect/>
          </a:stretch>
        </p:blipFill>
        <p:spPr>
          <a:xfrm>
            <a:off x="4652752" y="2160600"/>
            <a:ext cx="3043726" cy="1622946"/>
          </a:xfrm>
          <a:prstGeom prst="rect">
            <a:avLst/>
          </a:prstGeom>
        </p:spPr>
      </p:pic>
      <p:pic>
        <p:nvPicPr>
          <p:cNvPr id="33" name="Picture 32">
            <a:extLst>
              <a:ext uri="{FF2B5EF4-FFF2-40B4-BE49-F238E27FC236}">
                <a16:creationId xmlns:a16="http://schemas.microsoft.com/office/drawing/2014/main" id="{69476BD7-D3AC-E15C-F1F5-FA590C9CC9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2663" y="2143108"/>
            <a:ext cx="3007271" cy="1721155"/>
          </a:xfrm>
          <a:prstGeom prst="rect">
            <a:avLst/>
          </a:prstGeom>
          <a:ln>
            <a:solidFill>
              <a:schemeClr val="tx1">
                <a:lumMod val="50000"/>
                <a:lumOff val="50000"/>
              </a:schemeClr>
            </a:solidFill>
          </a:ln>
        </p:spPr>
      </p:pic>
      <p:sp>
        <p:nvSpPr>
          <p:cNvPr id="4" name="Footer Placeholder 3">
            <a:extLst>
              <a:ext uri="{FF2B5EF4-FFF2-40B4-BE49-F238E27FC236}">
                <a16:creationId xmlns:a16="http://schemas.microsoft.com/office/drawing/2014/main" id="{2B524CBB-0674-D7A1-79DC-B9C4F6AE8B84}"/>
              </a:ext>
            </a:extLst>
          </p:cNvPr>
          <p:cNvSpPr>
            <a:spLocks noGrp="1"/>
          </p:cNvSpPr>
          <p:nvPr>
            <p:ph type="ftr" sz="quarter" idx="3"/>
          </p:nvPr>
        </p:nvSpPr>
        <p:spPr/>
        <p:txBody>
          <a:bodyPr/>
          <a:lstStyle/>
          <a:p>
            <a:r>
              <a:rPr lang="en-US"/>
              <a:t>Copyright © 2026, Oracle and/or its affiliates</a:t>
            </a:r>
            <a:endParaRPr lang="en-US" dirty="0"/>
          </a:p>
        </p:txBody>
      </p:sp>
      <p:sp>
        <p:nvSpPr>
          <p:cNvPr id="6" name="Slide Number Placeholder 5">
            <a:extLst>
              <a:ext uri="{FF2B5EF4-FFF2-40B4-BE49-F238E27FC236}">
                <a16:creationId xmlns:a16="http://schemas.microsoft.com/office/drawing/2014/main" id="{CA8F6EBD-368A-291B-24A8-E61F3F678AFA}"/>
              </a:ext>
            </a:extLst>
          </p:cNvPr>
          <p:cNvSpPr>
            <a:spLocks noGrp="1"/>
          </p:cNvSpPr>
          <p:nvPr>
            <p:ph type="sldNum" sz="quarter" idx="4"/>
          </p:nvPr>
        </p:nvSpPr>
        <p:spPr/>
        <p:txBody>
          <a:bodyPr/>
          <a:lstStyle/>
          <a:p>
            <a:fld id="{766B4A5F-AE5C-6B4D-A0D8-689C8C1B0247}" type="slidenum">
              <a:rPr lang="en-US" smtClean="0"/>
              <a:t>26</a:t>
            </a:fld>
            <a:endParaRPr lang="en-US" dirty="0"/>
          </a:p>
        </p:txBody>
      </p:sp>
    </p:spTree>
    <p:extLst>
      <p:ext uri="{BB962C8B-B14F-4D97-AF65-F5344CB8AC3E}">
        <p14:creationId xmlns:p14="http://schemas.microsoft.com/office/powerpoint/2010/main" val="1878676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D15F70-6911-F928-3676-D5CCCBF6B41F}"/>
              </a:ext>
            </a:extLst>
          </p:cNvPr>
          <p:cNvSpPr>
            <a:spLocks noGrp="1"/>
          </p:cNvSpPr>
          <p:nvPr>
            <p:ph type="title"/>
          </p:nvPr>
        </p:nvSpPr>
        <p:spPr/>
        <p:txBody>
          <a:bodyPr>
            <a:normAutofit/>
          </a:bodyPr>
          <a:lstStyle/>
          <a:p>
            <a:pPr>
              <a:buNone/>
            </a:pPr>
            <a:r>
              <a:rPr lang="en-US" b="1" dirty="0">
                <a:latin typeface="Oracle Sans Tab"/>
                <a:ea typeface="Oracle Sans Tab"/>
                <a:cs typeface="Oracle Sans Tab"/>
              </a:rPr>
              <a:t>Global Scale Proof: Samsonite, Star CRM, NEC</a:t>
            </a:r>
            <a:endParaRPr dirty="0">
              <a:latin typeface="Oracle Sans Tab"/>
              <a:ea typeface="Oracle Sans Tab"/>
              <a:cs typeface="Oracle Sans Tab"/>
            </a:endParaRPr>
          </a:p>
        </p:txBody>
      </p:sp>
      <p:sp>
        <p:nvSpPr>
          <p:cNvPr id="2" name="Text Placeholder 1">
            <a:extLst>
              <a:ext uri="{FF2B5EF4-FFF2-40B4-BE49-F238E27FC236}">
                <a16:creationId xmlns:a16="http://schemas.microsoft.com/office/drawing/2014/main" id="{1EE4F9FF-7373-55DD-48FB-2E8E77F0DF77}"/>
              </a:ext>
            </a:extLst>
          </p:cNvPr>
          <p:cNvSpPr>
            <a:spLocks noGrp="1"/>
          </p:cNvSpPr>
          <p:nvPr>
            <p:ph type="body" sz="quarter" idx="11"/>
          </p:nvPr>
        </p:nvSpPr>
        <p:spPr/>
        <p:txBody>
          <a:bodyPr/>
          <a:lstStyle/>
          <a:p>
            <a:r>
              <a:rPr lang="en-US" sz="1600" dirty="0"/>
              <a:t>APEX supports global operations, cost control, and rapid modernization across different operating models.</a:t>
            </a:r>
          </a:p>
          <a:p>
            <a:endParaRPr lang="en-US" sz="1600" dirty="0"/>
          </a:p>
        </p:txBody>
      </p:sp>
      <p:sp>
        <p:nvSpPr>
          <p:cNvPr id="5" name="Slide Number Placeholder 4">
            <a:extLst>
              <a:ext uri="{FF2B5EF4-FFF2-40B4-BE49-F238E27FC236}">
                <a16:creationId xmlns:a16="http://schemas.microsoft.com/office/drawing/2014/main" id="{E2DE7AD5-4080-4EF8-554F-B8BAB18DFB20}"/>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27</a:t>
            </a:fld>
            <a:endParaRPr lang="en-US" dirty="0">
              <a:gradFill>
                <a:gsLst>
                  <a:gs pos="0">
                    <a:schemeClr val="bg1">
                      <a:lumMod val="50000"/>
                      <a:lumOff val="50000"/>
                    </a:schemeClr>
                  </a:gs>
                  <a:gs pos="100000">
                    <a:schemeClr val="bg1">
                      <a:lumMod val="50000"/>
                      <a:lumOff val="50000"/>
                    </a:schemeClr>
                  </a:gs>
                </a:gsLst>
              </a:gradFill>
            </a:endParaRPr>
          </a:p>
        </p:txBody>
      </p:sp>
      <p:sp>
        <p:nvSpPr>
          <p:cNvPr id="4" name="Footer Placeholder 3">
            <a:extLst>
              <a:ext uri="{FF2B5EF4-FFF2-40B4-BE49-F238E27FC236}">
                <a16:creationId xmlns:a16="http://schemas.microsoft.com/office/drawing/2014/main" id="{82AF6503-1342-EE47-C8C1-0000574AAD7F}"/>
              </a:ext>
            </a:extLst>
          </p:cNvPr>
          <p:cNvSpPr>
            <a:spLocks noGrp="1"/>
          </p:cNvSpPr>
          <p:nvPr>
            <p:ph type="ftr" sz="quarter" idx="17"/>
          </p:nvPr>
        </p:nvSpPr>
        <p:spPr/>
        <p:txBody>
          <a:bodyPr vert="horz" lIns="0" tIns="0" rIns="0" bIns="0" rtlCol="0" anchor="ctr"/>
          <a:lstStyle/>
          <a:p>
            <a:r>
              <a:rPr lang="en-US" dirty="0">
                <a:gradFill>
                  <a:gsLst>
                    <a:gs pos="0">
                      <a:schemeClr val="bg1">
                        <a:lumMod val="50000"/>
                        <a:lumOff val="50000"/>
                      </a:schemeClr>
                    </a:gs>
                    <a:gs pos="100000">
                      <a:schemeClr val="bg1">
                        <a:lumMod val="50000"/>
                        <a:lumOff val="50000"/>
                      </a:schemeClr>
                    </a:gs>
                  </a:gsLst>
                </a:gradFill>
              </a:rPr>
              <a:t>Copyright © 2026, Oracle and/or its affiliates</a:t>
            </a:r>
          </a:p>
        </p:txBody>
      </p:sp>
      <p:sp>
        <p:nvSpPr>
          <p:cNvPr id="8" name="Customer proof bar 0"/>
          <p:cNvSpPr/>
          <p:nvPr/>
        </p:nvSpPr>
        <p:spPr>
          <a:xfrm>
            <a:off x="969264" y="2569464"/>
            <a:ext cx="2799370" cy="60284"/>
          </a:xfrm>
          <a:prstGeom prst="rect">
            <a:avLst/>
          </a:prstGeom>
          <a:solidFill>
            <a:schemeClr val="accent6"/>
          </a:solidFill>
          <a:ln w="12700">
            <a:noFill/>
          </a:ln>
        </p:spPr>
        <p:txBody>
          <a:bodyPr wrap="square" lIns="64008" tIns="64008" rIns="64008" bIns="64008" anchor="t"/>
          <a:lstStyle/>
          <a:p>
            <a:endParaRPr lang="en-US"/>
          </a:p>
        </p:txBody>
      </p:sp>
      <p:sp>
        <p:nvSpPr>
          <p:cNvPr id="10" name="Native Label"/>
          <p:cNvSpPr/>
          <p:nvPr/>
        </p:nvSpPr>
        <p:spPr>
          <a:xfrm>
            <a:off x="969264" y="2231136"/>
            <a:ext cx="2697480" cy="310896"/>
          </a:xfrm>
          <a:prstGeom prst="rect">
            <a:avLst/>
          </a:prstGeom>
          <a:noFill/>
          <a:ln w="12700">
            <a:noFill/>
          </a:ln>
        </p:spPr>
        <p:txBody>
          <a:bodyPr wrap="square" lIns="18288" tIns="18288" rIns="18288" bIns="18288" anchor="ctr"/>
          <a:lstStyle/>
          <a:p>
            <a:pPr algn="l">
              <a:lnSpc>
                <a:spcPct val="94000"/>
              </a:lnSpc>
            </a:pPr>
            <a:r>
              <a:rPr lang="en-US" sz="1600" b="1" dirty="0">
                <a:solidFill>
                  <a:srgbClr val="FFFFFF"/>
                </a:solidFill>
                <a:latin typeface="Oracle Sans Regular"/>
                <a:cs typeface="Oracle Sans Regular"/>
              </a:rPr>
              <a:t>Samsonite Europe</a:t>
            </a:r>
            <a:endParaRPr lang="en-US" sz="1600" dirty="0"/>
          </a:p>
        </p:txBody>
      </p:sp>
      <p:sp>
        <p:nvSpPr>
          <p:cNvPr id="11" name="Native Label"/>
          <p:cNvSpPr/>
          <p:nvPr/>
        </p:nvSpPr>
        <p:spPr>
          <a:xfrm>
            <a:off x="969264" y="2651760"/>
            <a:ext cx="2799370" cy="768096"/>
          </a:xfrm>
          <a:prstGeom prst="rect">
            <a:avLst/>
          </a:prstGeom>
          <a:noFill/>
          <a:ln w="12700">
            <a:noFill/>
          </a:ln>
        </p:spPr>
        <p:txBody>
          <a:bodyPr wrap="square" lIns="18288" tIns="18288" rIns="18288" bIns="18288" anchor="ctr"/>
          <a:lstStyle/>
          <a:p>
            <a:pPr algn="l">
              <a:lnSpc>
                <a:spcPct val="94000"/>
              </a:lnSpc>
            </a:pPr>
            <a:r>
              <a:rPr lang="en-US" sz="1300" b="0" dirty="0">
                <a:solidFill>
                  <a:srgbClr val="C9DCE1"/>
                </a:solidFill>
                <a:latin typeface="Oracle Sans Regular"/>
                <a:cs typeface="Oracle Sans Regular"/>
              </a:rPr>
              <a:t>Moved luggage-damage services to OCI for higher availability and scale.</a:t>
            </a:r>
            <a:endParaRPr lang="en-US" sz="1300" dirty="0"/>
          </a:p>
        </p:txBody>
      </p:sp>
      <p:sp>
        <p:nvSpPr>
          <p:cNvPr id="12" name="Customer proof chip 0"/>
          <p:cNvSpPr/>
          <p:nvPr/>
        </p:nvSpPr>
        <p:spPr>
          <a:xfrm>
            <a:off x="969264" y="3520440"/>
            <a:ext cx="2084832" cy="310896"/>
          </a:xfrm>
          <a:prstGeom prst="roundRect">
            <a:avLst/>
          </a:prstGeom>
          <a:solidFill>
            <a:schemeClr val="accent6">
              <a:alpha val="90000"/>
            </a:schemeClr>
          </a:solidFill>
          <a:ln w="12700">
            <a:noFill/>
          </a:ln>
        </p:spPr>
        <p:txBody>
          <a:bodyPr wrap="square" lIns="27432" tIns="27432" rIns="27432" bIns="27432" anchor="ctr"/>
          <a:lstStyle/>
          <a:p>
            <a:pPr algn="ctr">
              <a:lnSpc>
                <a:spcPct val="94000"/>
              </a:lnSpc>
            </a:pPr>
            <a:r>
              <a:rPr lang="en-US" sz="1400" b="1" dirty="0">
                <a:solidFill>
                  <a:schemeClr val="tx2"/>
                </a:solidFill>
                <a:latin typeface="Oracle Sans Regular"/>
                <a:cs typeface="Oracle Sans Regular"/>
              </a:rPr>
              <a:t>Cloud service scale</a:t>
            </a:r>
            <a:endParaRPr lang="en-US" sz="1400" dirty="0">
              <a:solidFill>
                <a:schemeClr val="tx2"/>
              </a:solidFill>
            </a:endParaRPr>
          </a:p>
        </p:txBody>
      </p:sp>
      <p:sp>
        <p:nvSpPr>
          <p:cNvPr id="13" name="Customer proof bar 1"/>
          <p:cNvSpPr/>
          <p:nvPr/>
        </p:nvSpPr>
        <p:spPr>
          <a:xfrm>
            <a:off x="4672584" y="2569464"/>
            <a:ext cx="2799370" cy="60284"/>
          </a:xfrm>
          <a:prstGeom prst="rect">
            <a:avLst/>
          </a:prstGeom>
          <a:solidFill>
            <a:schemeClr val="accent5"/>
          </a:solidFill>
          <a:ln w="12700">
            <a:noFill/>
          </a:ln>
        </p:spPr>
        <p:txBody>
          <a:bodyPr wrap="square" lIns="64008" tIns="64008" rIns="64008" bIns="64008" anchor="t"/>
          <a:lstStyle/>
          <a:p>
            <a:endParaRPr lang="en-US"/>
          </a:p>
        </p:txBody>
      </p:sp>
      <p:sp>
        <p:nvSpPr>
          <p:cNvPr id="15" name="Native Label"/>
          <p:cNvSpPr/>
          <p:nvPr/>
        </p:nvSpPr>
        <p:spPr>
          <a:xfrm>
            <a:off x="4672584" y="2231136"/>
            <a:ext cx="2697480" cy="310896"/>
          </a:xfrm>
          <a:prstGeom prst="rect">
            <a:avLst/>
          </a:prstGeom>
          <a:noFill/>
          <a:ln w="12700">
            <a:noFill/>
          </a:ln>
        </p:spPr>
        <p:txBody>
          <a:bodyPr wrap="square" lIns="18288" tIns="18288" rIns="18288" bIns="18288" anchor="ctr"/>
          <a:lstStyle/>
          <a:p>
            <a:pPr algn="l">
              <a:lnSpc>
                <a:spcPct val="94000"/>
              </a:lnSpc>
            </a:pPr>
            <a:r>
              <a:rPr lang="en-US" sz="1600" b="1" dirty="0">
                <a:solidFill>
                  <a:srgbClr val="FFFFFF"/>
                </a:solidFill>
                <a:latin typeface="Oracle Sans Regular"/>
                <a:cs typeface="Oracle Sans Regular"/>
              </a:rPr>
              <a:t>Star CRM</a:t>
            </a:r>
            <a:endParaRPr lang="en-US" sz="1600"/>
          </a:p>
        </p:txBody>
      </p:sp>
      <p:sp>
        <p:nvSpPr>
          <p:cNvPr id="16" name="Native Label"/>
          <p:cNvSpPr/>
          <p:nvPr/>
        </p:nvSpPr>
        <p:spPr>
          <a:xfrm>
            <a:off x="4672584" y="2651760"/>
            <a:ext cx="2799370" cy="768096"/>
          </a:xfrm>
          <a:prstGeom prst="rect">
            <a:avLst/>
          </a:prstGeom>
          <a:noFill/>
          <a:ln w="12700">
            <a:noFill/>
          </a:ln>
        </p:spPr>
        <p:txBody>
          <a:bodyPr wrap="square" lIns="18288" tIns="18288" rIns="18288" bIns="18288" anchor="ctr"/>
          <a:lstStyle/>
          <a:p>
            <a:pPr algn="l">
              <a:lnSpc>
                <a:spcPct val="94000"/>
              </a:lnSpc>
            </a:pPr>
            <a:r>
              <a:rPr lang="en-US" sz="1150" b="0" dirty="0">
                <a:solidFill>
                  <a:srgbClr val="C9DCE1"/>
                </a:solidFill>
                <a:latin typeface="Oracle Sans Regular"/>
                <a:cs typeface="Oracle Sans Regular"/>
              </a:rPr>
              <a:t>Reported 40% higher productivity and 25%-30% savings after moving APEX workloads to Oracle Database Cloud.</a:t>
            </a:r>
            <a:endParaRPr lang="en-US" sz="1150" dirty="0"/>
          </a:p>
        </p:txBody>
      </p:sp>
      <p:sp>
        <p:nvSpPr>
          <p:cNvPr id="17" name="Customer proof chip 1"/>
          <p:cNvSpPr/>
          <p:nvPr/>
        </p:nvSpPr>
        <p:spPr>
          <a:xfrm>
            <a:off x="4672584" y="3520440"/>
            <a:ext cx="2084832" cy="310896"/>
          </a:xfrm>
          <a:prstGeom prst="roundRect">
            <a:avLst/>
          </a:prstGeom>
          <a:solidFill>
            <a:schemeClr val="accent5">
              <a:alpha val="90000"/>
            </a:schemeClr>
          </a:solidFill>
          <a:ln w="12700">
            <a:noFill/>
          </a:ln>
        </p:spPr>
        <p:txBody>
          <a:bodyPr wrap="square" lIns="27432" tIns="27432" rIns="27432" bIns="27432" anchor="ctr"/>
          <a:lstStyle/>
          <a:p>
            <a:pPr algn="ctr">
              <a:lnSpc>
                <a:spcPct val="94000"/>
              </a:lnSpc>
            </a:pPr>
            <a:r>
              <a:rPr lang="en-US" sz="1250" b="1" dirty="0">
                <a:solidFill>
                  <a:schemeClr val="tx2"/>
                </a:solidFill>
                <a:latin typeface="Oracle Sans Regular"/>
                <a:cs typeface="Oracle Sans Regular"/>
              </a:rPr>
              <a:t>Productivity and cost</a:t>
            </a:r>
            <a:endParaRPr lang="en-US" sz="1250" dirty="0">
              <a:solidFill>
                <a:schemeClr val="tx2"/>
              </a:solidFill>
            </a:endParaRPr>
          </a:p>
        </p:txBody>
      </p:sp>
      <p:sp>
        <p:nvSpPr>
          <p:cNvPr id="18" name="Customer proof bar 2"/>
          <p:cNvSpPr/>
          <p:nvPr/>
        </p:nvSpPr>
        <p:spPr>
          <a:xfrm>
            <a:off x="8375904" y="2569464"/>
            <a:ext cx="2799370" cy="60284"/>
          </a:xfrm>
          <a:prstGeom prst="rect">
            <a:avLst/>
          </a:prstGeom>
          <a:solidFill>
            <a:schemeClr val="accent1"/>
          </a:solidFill>
          <a:ln w="12700">
            <a:noFill/>
          </a:ln>
        </p:spPr>
        <p:txBody>
          <a:bodyPr wrap="square" lIns="64008" tIns="64008" rIns="64008" bIns="64008" anchor="t"/>
          <a:lstStyle/>
          <a:p>
            <a:endParaRPr lang="en-US"/>
          </a:p>
        </p:txBody>
      </p:sp>
      <p:sp>
        <p:nvSpPr>
          <p:cNvPr id="20" name="Native Label"/>
          <p:cNvSpPr/>
          <p:nvPr/>
        </p:nvSpPr>
        <p:spPr>
          <a:xfrm>
            <a:off x="8375904" y="2231136"/>
            <a:ext cx="2697480" cy="310896"/>
          </a:xfrm>
          <a:prstGeom prst="rect">
            <a:avLst/>
          </a:prstGeom>
          <a:noFill/>
          <a:ln w="12700">
            <a:noFill/>
          </a:ln>
        </p:spPr>
        <p:txBody>
          <a:bodyPr wrap="square" lIns="18288" tIns="18288" rIns="18288" bIns="18288" anchor="ctr"/>
          <a:lstStyle/>
          <a:p>
            <a:pPr algn="l">
              <a:lnSpc>
                <a:spcPct val="94000"/>
              </a:lnSpc>
            </a:pPr>
            <a:r>
              <a:rPr lang="en-US" sz="1600" b="1" dirty="0">
                <a:solidFill>
                  <a:srgbClr val="FFFFFF"/>
                </a:solidFill>
                <a:latin typeface="Oracle Sans Regular"/>
                <a:cs typeface="Oracle Sans Regular"/>
              </a:rPr>
              <a:t>NEC</a:t>
            </a:r>
            <a:endParaRPr lang="en-US" sz="1600" dirty="0"/>
          </a:p>
        </p:txBody>
      </p:sp>
      <p:sp>
        <p:nvSpPr>
          <p:cNvPr id="21" name="Native Label"/>
          <p:cNvSpPr/>
          <p:nvPr/>
        </p:nvSpPr>
        <p:spPr>
          <a:xfrm>
            <a:off x="8375904" y="2651760"/>
            <a:ext cx="2799370" cy="768096"/>
          </a:xfrm>
          <a:prstGeom prst="rect">
            <a:avLst/>
          </a:prstGeom>
          <a:noFill/>
          <a:ln w="12700">
            <a:noFill/>
          </a:ln>
        </p:spPr>
        <p:txBody>
          <a:bodyPr wrap="square" lIns="18288" tIns="18288" rIns="18288" bIns="18288" anchor="ctr"/>
          <a:lstStyle/>
          <a:p>
            <a:pPr algn="l">
              <a:lnSpc>
                <a:spcPct val="94000"/>
              </a:lnSpc>
            </a:pPr>
            <a:r>
              <a:rPr lang="en-US" sz="1150" b="0" dirty="0">
                <a:solidFill>
                  <a:srgbClr val="C9DCE1"/>
                </a:solidFill>
                <a:latin typeface="Oracle Sans Regular"/>
                <a:cs typeface="Oracle Sans Regular"/>
              </a:rPr>
              <a:t>Selected Autonomous Transaction Processing with APEX on OCI for cost efficiency and integrated development.</a:t>
            </a:r>
            <a:endParaRPr lang="en-US" sz="1150" dirty="0"/>
          </a:p>
        </p:txBody>
      </p:sp>
      <p:sp>
        <p:nvSpPr>
          <p:cNvPr id="22" name="Customer proof chip 2"/>
          <p:cNvSpPr/>
          <p:nvPr/>
        </p:nvSpPr>
        <p:spPr>
          <a:xfrm>
            <a:off x="8375904" y="3520440"/>
            <a:ext cx="2084832" cy="310896"/>
          </a:xfrm>
          <a:prstGeom prst="roundRect">
            <a:avLst/>
          </a:prstGeom>
          <a:solidFill>
            <a:schemeClr val="accent1">
              <a:alpha val="90000"/>
            </a:schemeClr>
          </a:solidFill>
          <a:ln w="12700">
            <a:noFill/>
          </a:ln>
        </p:spPr>
        <p:txBody>
          <a:bodyPr wrap="square" lIns="27432" tIns="27432" rIns="27432" bIns="27432" anchor="ctr"/>
          <a:lstStyle/>
          <a:p>
            <a:pPr algn="ctr">
              <a:lnSpc>
                <a:spcPct val="94000"/>
              </a:lnSpc>
            </a:pPr>
            <a:r>
              <a:rPr lang="en-US" sz="1200" b="1" dirty="0">
                <a:solidFill>
                  <a:schemeClr val="tx2"/>
                </a:solidFill>
                <a:latin typeface="Oracle Sans Regular"/>
                <a:cs typeface="Oracle Sans Regular"/>
              </a:rPr>
              <a:t>Cloud database platform</a:t>
            </a:r>
            <a:endParaRPr lang="en-US" sz="1200" dirty="0">
              <a:solidFill>
                <a:schemeClr val="tx2"/>
              </a:solidFill>
            </a:endParaRPr>
          </a:p>
        </p:txBody>
      </p:sp>
      <p:sp>
        <p:nvSpPr>
          <p:cNvPr id="23" name="Customer scale foundation"/>
          <p:cNvSpPr/>
          <p:nvPr/>
        </p:nvSpPr>
        <p:spPr>
          <a:xfrm>
            <a:off x="969264" y="4629540"/>
            <a:ext cx="10391938" cy="411771"/>
          </a:xfrm>
          <a:prstGeom prst="rect">
            <a:avLst/>
          </a:prstGeom>
          <a:solidFill>
            <a:srgbClr val="5C6767">
              <a:alpha val="40000"/>
            </a:srgbClr>
          </a:solidFill>
          <a:ln w="12700">
            <a:noFill/>
          </a:ln>
        </p:spPr>
        <p:txBody>
          <a:bodyPr wrap="square" lIns="64008" tIns="64008" rIns="64008" bIns="64008" anchor="ctr"/>
          <a:lstStyle/>
          <a:p>
            <a:pPr algn="ctr">
              <a:lnSpc>
                <a:spcPct val="94000"/>
              </a:lnSpc>
            </a:pPr>
            <a:r>
              <a:rPr lang="en-US" sz="1400" b="1" dirty="0">
                <a:solidFill>
                  <a:srgbClr val="FFFFFF"/>
                </a:solidFill>
                <a:latin typeface="Oracle Sans Regular"/>
                <a:cs typeface="Oracle Sans Regular"/>
              </a:rPr>
              <a:t>Common thread: Oracle Database, OCI, APEX, and enterprise controls let small teams deliver business-critical systems quickly.</a:t>
            </a:r>
            <a:endParaRPr lang="en-US" sz="1400" dirty="0"/>
          </a:p>
        </p:txBody>
      </p:sp>
    </p:spTree>
    <p:extLst>
      <p:ext uri="{BB962C8B-B14F-4D97-AF65-F5344CB8AC3E}">
        <p14:creationId xmlns:p14="http://schemas.microsoft.com/office/powerpoint/2010/main" val="161439303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D15F70-6911-F928-3676-D5CCCBF6B41F}"/>
              </a:ext>
            </a:extLst>
          </p:cNvPr>
          <p:cNvSpPr>
            <a:spLocks noGrp="1"/>
          </p:cNvSpPr>
          <p:nvPr>
            <p:ph type="title"/>
          </p:nvPr>
        </p:nvSpPr>
        <p:spPr>
          <a:xfrm>
            <a:off x="606490" y="558540"/>
            <a:ext cx="10979020" cy="395763"/>
          </a:xfrm>
        </p:spPr>
        <p:txBody>
          <a:bodyPr lIns="36576" tIns="45720" rIns="36576" bIns="45720" anchor="t"/>
          <a:lstStyle/>
          <a:p>
            <a:pPr algn="l"/>
            <a:r>
              <a:rPr lang="en-US" b="1" dirty="0">
                <a:solidFill>
                  <a:srgbClr val="FFFFFF"/>
                </a:solidFill>
                <a:latin typeface="Oracle Sans Tab"/>
              </a:rPr>
              <a:t>Industry Proof: NIBIO, Shimizu, Tanishq</a:t>
            </a:r>
          </a:p>
        </p:txBody>
      </p:sp>
      <p:sp>
        <p:nvSpPr>
          <p:cNvPr id="2" name="Text Placeholder 1">
            <a:extLst>
              <a:ext uri="{FF2B5EF4-FFF2-40B4-BE49-F238E27FC236}">
                <a16:creationId xmlns:a16="http://schemas.microsoft.com/office/drawing/2014/main" id="{C1E1DB68-82FC-7571-00F1-74617D6B1148}"/>
              </a:ext>
            </a:extLst>
          </p:cNvPr>
          <p:cNvSpPr>
            <a:spLocks noGrp="1"/>
          </p:cNvSpPr>
          <p:nvPr>
            <p:ph type="body" sz="quarter" idx="11"/>
          </p:nvPr>
        </p:nvSpPr>
        <p:spPr>
          <a:xfrm>
            <a:off x="615820" y="1034181"/>
            <a:ext cx="10972800" cy="330540"/>
          </a:xfrm>
        </p:spPr>
        <p:txBody>
          <a:bodyPr/>
          <a:lstStyle/>
          <a:p>
            <a:r>
              <a:rPr lang="en-US" sz="1600" dirty="0">
                <a:solidFill>
                  <a:schemeClr val="tx2"/>
                </a:solidFill>
              </a:rPr>
              <a:t>The platform applies across research, construction, retail, public sector, and operational analytics.</a:t>
            </a:r>
          </a:p>
        </p:txBody>
      </p:sp>
      <p:sp>
        <p:nvSpPr>
          <p:cNvPr id="5" name="Slide Number Placeholder 4">
            <a:extLst>
              <a:ext uri="{FF2B5EF4-FFF2-40B4-BE49-F238E27FC236}">
                <a16:creationId xmlns:a16="http://schemas.microsoft.com/office/drawing/2014/main" id="{535D2734-34F8-524A-01B1-5B353C4B75BF}"/>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28</a:t>
            </a:fld>
            <a:endParaRPr lang="en-US" dirty="0">
              <a:gradFill>
                <a:gsLst>
                  <a:gs pos="0">
                    <a:schemeClr val="bg1">
                      <a:lumMod val="50000"/>
                      <a:lumOff val="50000"/>
                    </a:schemeClr>
                  </a:gs>
                  <a:gs pos="100000">
                    <a:schemeClr val="bg1">
                      <a:lumMod val="50000"/>
                      <a:lumOff val="50000"/>
                    </a:schemeClr>
                  </a:gs>
                </a:gsLst>
              </a:gradFill>
            </a:endParaRPr>
          </a:p>
        </p:txBody>
      </p:sp>
      <p:sp>
        <p:nvSpPr>
          <p:cNvPr id="4" name="Footer Placeholder 3">
            <a:extLst>
              <a:ext uri="{FF2B5EF4-FFF2-40B4-BE49-F238E27FC236}">
                <a16:creationId xmlns:a16="http://schemas.microsoft.com/office/drawing/2014/main" id="{F340BDCB-83CB-A8EA-799B-80BA1F1C3659}"/>
              </a:ext>
            </a:extLst>
          </p:cNvPr>
          <p:cNvSpPr>
            <a:spLocks noGrp="1"/>
          </p:cNvSpPr>
          <p:nvPr>
            <p:ph type="ftr" sz="quarter" idx="17"/>
          </p:nvPr>
        </p:nvSpPr>
        <p:spPr/>
        <p:txBody>
          <a:bodyPr vert="horz" lIns="0" tIns="0" rIns="0" bIns="0" rtlCol="0" anchor="ctr"/>
          <a:lstStyle/>
          <a:p>
            <a:r>
              <a:rPr lang="en-US" dirty="0">
                <a:gradFill>
                  <a:gsLst>
                    <a:gs pos="0">
                      <a:schemeClr val="bg1">
                        <a:lumMod val="50000"/>
                        <a:lumOff val="50000"/>
                      </a:schemeClr>
                    </a:gs>
                    <a:gs pos="100000">
                      <a:schemeClr val="bg1">
                        <a:lumMod val="50000"/>
                        <a:lumOff val="50000"/>
                      </a:schemeClr>
                    </a:gs>
                  </a:gsLst>
                </a:gradFill>
              </a:rPr>
              <a:t>Copyright © 2026, Oracle and/or its affiliates</a:t>
            </a:r>
          </a:p>
        </p:txBody>
      </p:sp>
      <p:sp>
        <p:nvSpPr>
          <p:cNvPr id="8" name="Industry lane NIBIO"/>
          <p:cNvSpPr/>
          <p:nvPr/>
        </p:nvSpPr>
        <p:spPr>
          <a:xfrm>
            <a:off x="932688" y="1920240"/>
            <a:ext cx="10168128" cy="713232"/>
          </a:xfrm>
          <a:prstGeom prst="roundRect">
            <a:avLst/>
          </a:prstGeom>
          <a:solidFill>
            <a:srgbClr val="0B4651">
              <a:alpha val="40000"/>
            </a:srgbClr>
          </a:solidFill>
          <a:ln w="12700">
            <a:noFill/>
          </a:ln>
        </p:spPr>
        <p:txBody>
          <a:bodyPr wrap="square" lIns="64008" tIns="64008" rIns="64008" bIns="64008" anchor="t"/>
          <a:lstStyle/>
          <a:p>
            <a:endParaRPr lang="en-US"/>
          </a:p>
        </p:txBody>
      </p:sp>
      <p:sp>
        <p:nvSpPr>
          <p:cNvPr id="9" name="Industry badge NIBIO"/>
          <p:cNvSpPr/>
          <p:nvPr/>
        </p:nvSpPr>
        <p:spPr>
          <a:xfrm>
            <a:off x="1115568" y="2075688"/>
            <a:ext cx="1097280" cy="393192"/>
          </a:xfrm>
          <a:prstGeom prst="roundRect">
            <a:avLst/>
          </a:prstGeom>
          <a:solidFill>
            <a:schemeClr val="accent6">
              <a:alpha val="90000"/>
            </a:schemeClr>
          </a:solidFill>
          <a:ln w="12700">
            <a:noFill/>
          </a:ln>
        </p:spPr>
        <p:txBody>
          <a:bodyPr wrap="square" lIns="18288" tIns="18288" rIns="18288" bIns="18288" anchor="ctr"/>
          <a:lstStyle/>
          <a:p>
            <a:pPr algn="ctr">
              <a:lnSpc>
                <a:spcPct val="94000"/>
              </a:lnSpc>
            </a:pPr>
            <a:r>
              <a:rPr lang="en-US" sz="1400" b="1" dirty="0">
                <a:solidFill>
                  <a:schemeClr val="tx2"/>
                </a:solidFill>
                <a:cs typeface="Oracle Sans Regular"/>
              </a:rPr>
              <a:t>NIBIO</a:t>
            </a:r>
            <a:endParaRPr lang="en-US" sz="1400" dirty="0">
              <a:solidFill>
                <a:schemeClr val="tx2"/>
              </a:solidFill>
            </a:endParaRPr>
          </a:p>
        </p:txBody>
      </p:sp>
      <p:sp>
        <p:nvSpPr>
          <p:cNvPr id="10" name="Native Label"/>
          <p:cNvSpPr/>
          <p:nvPr/>
        </p:nvSpPr>
        <p:spPr>
          <a:xfrm>
            <a:off x="2487168" y="2075688"/>
            <a:ext cx="1920240" cy="274320"/>
          </a:xfrm>
          <a:prstGeom prst="rect">
            <a:avLst/>
          </a:prstGeom>
          <a:noFill/>
          <a:ln w="12700">
            <a:noFill/>
          </a:ln>
        </p:spPr>
        <p:txBody>
          <a:bodyPr wrap="square" lIns="18288" tIns="18288" rIns="18288" bIns="18288" anchor="ctr"/>
          <a:lstStyle/>
          <a:p>
            <a:pPr algn="l">
              <a:lnSpc>
                <a:spcPct val="94000"/>
              </a:lnSpc>
            </a:pPr>
            <a:r>
              <a:rPr lang="en-US" sz="1350" b="1" dirty="0">
                <a:solidFill>
                  <a:schemeClr val="accent4"/>
                </a:solidFill>
                <a:cs typeface="Oracle Sans Regular"/>
              </a:rPr>
              <a:t>Research analytics</a:t>
            </a:r>
            <a:endParaRPr lang="en-US" sz="1350" dirty="0">
              <a:solidFill>
                <a:schemeClr val="accent4"/>
              </a:solidFill>
            </a:endParaRPr>
          </a:p>
        </p:txBody>
      </p:sp>
      <p:sp>
        <p:nvSpPr>
          <p:cNvPr id="11" name="Native Label"/>
          <p:cNvSpPr/>
          <p:nvPr/>
        </p:nvSpPr>
        <p:spPr>
          <a:xfrm>
            <a:off x="4590288" y="1956816"/>
            <a:ext cx="6108192" cy="676656"/>
          </a:xfrm>
          <a:prstGeom prst="rect">
            <a:avLst/>
          </a:prstGeom>
          <a:noFill/>
          <a:ln w="12700">
            <a:noFill/>
          </a:ln>
        </p:spPr>
        <p:txBody>
          <a:bodyPr wrap="square" lIns="18288" tIns="18288" rIns="18288" bIns="18288" anchor="ctr"/>
          <a:lstStyle/>
          <a:p>
            <a:pPr algn="l">
              <a:lnSpc>
                <a:spcPct val="94000"/>
              </a:lnSpc>
            </a:pPr>
            <a:r>
              <a:rPr lang="en-US" sz="1200" b="0" dirty="0">
                <a:solidFill>
                  <a:srgbClr val="C9DCE1"/>
                </a:solidFill>
                <a:cs typeface="Oracle Sans Regular"/>
              </a:rPr>
              <a:t>Forest and sensor-data analysis with APEX, OCI Data Science, and Autonomous Data Warehouse.</a:t>
            </a:r>
            <a:endParaRPr lang="en-US" sz="1200" dirty="0"/>
          </a:p>
        </p:txBody>
      </p:sp>
      <p:sp>
        <p:nvSpPr>
          <p:cNvPr id="12" name="Industry lane Shimizu"/>
          <p:cNvSpPr/>
          <p:nvPr/>
        </p:nvSpPr>
        <p:spPr>
          <a:xfrm>
            <a:off x="932688" y="2944368"/>
            <a:ext cx="10168128" cy="713232"/>
          </a:xfrm>
          <a:prstGeom prst="roundRect">
            <a:avLst/>
          </a:prstGeom>
          <a:solidFill>
            <a:srgbClr val="0B4651">
              <a:alpha val="40000"/>
            </a:srgbClr>
          </a:solidFill>
          <a:ln w="12700">
            <a:noFill/>
          </a:ln>
        </p:spPr>
        <p:txBody>
          <a:bodyPr wrap="square" lIns="64008" tIns="64008" rIns="64008" bIns="64008" anchor="t"/>
          <a:lstStyle/>
          <a:p>
            <a:endParaRPr lang="en-US"/>
          </a:p>
        </p:txBody>
      </p:sp>
      <p:sp>
        <p:nvSpPr>
          <p:cNvPr id="13" name="Industry badge Shimizu"/>
          <p:cNvSpPr/>
          <p:nvPr/>
        </p:nvSpPr>
        <p:spPr>
          <a:xfrm>
            <a:off x="1115568" y="3099816"/>
            <a:ext cx="1097280" cy="393192"/>
          </a:xfrm>
          <a:prstGeom prst="roundRect">
            <a:avLst/>
          </a:prstGeom>
          <a:solidFill>
            <a:schemeClr val="accent5">
              <a:alpha val="90000"/>
            </a:schemeClr>
          </a:solidFill>
          <a:ln w="12700">
            <a:noFill/>
          </a:ln>
        </p:spPr>
        <p:txBody>
          <a:bodyPr wrap="square" lIns="18288" tIns="18288" rIns="18288" bIns="18288" anchor="ctr"/>
          <a:lstStyle/>
          <a:p>
            <a:pPr algn="ctr">
              <a:lnSpc>
                <a:spcPct val="94000"/>
              </a:lnSpc>
            </a:pPr>
            <a:r>
              <a:rPr lang="en-US" sz="1400" b="1" dirty="0">
                <a:solidFill>
                  <a:schemeClr val="tx2"/>
                </a:solidFill>
                <a:cs typeface="Oracle Sans Regular"/>
              </a:rPr>
              <a:t>Shimizu</a:t>
            </a:r>
            <a:endParaRPr lang="en-US" sz="1400" dirty="0">
              <a:solidFill>
                <a:schemeClr val="tx2"/>
              </a:solidFill>
            </a:endParaRPr>
          </a:p>
        </p:txBody>
      </p:sp>
      <p:sp>
        <p:nvSpPr>
          <p:cNvPr id="14" name="Native Label"/>
          <p:cNvSpPr/>
          <p:nvPr/>
        </p:nvSpPr>
        <p:spPr>
          <a:xfrm>
            <a:off x="2487168" y="3099816"/>
            <a:ext cx="1920240" cy="274320"/>
          </a:xfrm>
          <a:prstGeom prst="rect">
            <a:avLst/>
          </a:prstGeom>
          <a:noFill/>
          <a:ln w="12700">
            <a:noFill/>
          </a:ln>
        </p:spPr>
        <p:txBody>
          <a:bodyPr wrap="square" lIns="18288" tIns="18288" rIns="18288" bIns="18288" anchor="ctr"/>
          <a:lstStyle/>
          <a:p>
            <a:pPr algn="l">
              <a:lnSpc>
                <a:spcPct val="94000"/>
              </a:lnSpc>
            </a:pPr>
            <a:r>
              <a:rPr lang="en-US" sz="1400" b="1" dirty="0">
                <a:solidFill>
                  <a:schemeClr val="accent4"/>
                </a:solidFill>
                <a:cs typeface="Oracle Sans Regular"/>
              </a:rPr>
              <a:t>Field operations</a:t>
            </a:r>
            <a:endParaRPr lang="en-US" sz="1400" dirty="0">
              <a:solidFill>
                <a:schemeClr val="accent4"/>
              </a:solidFill>
            </a:endParaRPr>
          </a:p>
        </p:txBody>
      </p:sp>
      <p:sp>
        <p:nvSpPr>
          <p:cNvPr id="15" name="Native Label"/>
          <p:cNvSpPr/>
          <p:nvPr/>
        </p:nvSpPr>
        <p:spPr>
          <a:xfrm>
            <a:off x="4590288" y="2944368"/>
            <a:ext cx="6108192" cy="676656"/>
          </a:xfrm>
          <a:prstGeom prst="rect">
            <a:avLst/>
          </a:prstGeom>
          <a:noFill/>
          <a:ln w="12700">
            <a:noFill/>
          </a:ln>
        </p:spPr>
        <p:txBody>
          <a:bodyPr wrap="square" lIns="18288" tIns="18288" rIns="18288" bIns="18288" anchor="ctr"/>
          <a:lstStyle/>
          <a:p>
            <a:pPr algn="l">
              <a:lnSpc>
                <a:spcPct val="94000"/>
              </a:lnSpc>
            </a:pPr>
            <a:r>
              <a:rPr lang="en-US" sz="1150" b="0" dirty="0">
                <a:solidFill>
                  <a:srgbClr val="C9DCE1"/>
                </a:solidFill>
                <a:cs typeface="Oracle Sans Regular"/>
              </a:rPr>
              <a:t>Construction-site digitization using APEX, Autonomous Data Warehouse, and Oracle Analytics Cloud.</a:t>
            </a:r>
            <a:endParaRPr lang="en-US" sz="1150" dirty="0"/>
          </a:p>
        </p:txBody>
      </p:sp>
      <p:sp>
        <p:nvSpPr>
          <p:cNvPr id="16" name="Industry lane Tanishq"/>
          <p:cNvSpPr/>
          <p:nvPr/>
        </p:nvSpPr>
        <p:spPr>
          <a:xfrm>
            <a:off x="932688" y="3968496"/>
            <a:ext cx="10168128" cy="713232"/>
          </a:xfrm>
          <a:prstGeom prst="roundRect">
            <a:avLst/>
          </a:prstGeom>
          <a:solidFill>
            <a:srgbClr val="0B4651">
              <a:alpha val="40000"/>
            </a:srgbClr>
          </a:solidFill>
          <a:ln w="12700">
            <a:noFill/>
          </a:ln>
        </p:spPr>
        <p:txBody>
          <a:bodyPr wrap="square" lIns="64008" tIns="64008" rIns="64008" bIns="64008" anchor="t"/>
          <a:lstStyle/>
          <a:p>
            <a:endParaRPr lang="en-US"/>
          </a:p>
        </p:txBody>
      </p:sp>
      <p:sp>
        <p:nvSpPr>
          <p:cNvPr id="17" name="Industry badge Tanishq"/>
          <p:cNvSpPr/>
          <p:nvPr/>
        </p:nvSpPr>
        <p:spPr>
          <a:xfrm>
            <a:off x="1115568" y="4123944"/>
            <a:ext cx="1097280" cy="393192"/>
          </a:xfrm>
          <a:prstGeom prst="roundRect">
            <a:avLst/>
          </a:prstGeom>
          <a:solidFill>
            <a:schemeClr val="accent1">
              <a:alpha val="90000"/>
            </a:schemeClr>
          </a:solidFill>
          <a:ln w="12700">
            <a:noFill/>
          </a:ln>
        </p:spPr>
        <p:txBody>
          <a:bodyPr wrap="square" lIns="18288" tIns="18288" rIns="18288" bIns="18288" anchor="ctr"/>
          <a:lstStyle/>
          <a:p>
            <a:pPr algn="ctr">
              <a:lnSpc>
                <a:spcPct val="94000"/>
              </a:lnSpc>
            </a:pPr>
            <a:r>
              <a:rPr lang="en-US" sz="1400" b="1" dirty="0">
                <a:solidFill>
                  <a:schemeClr val="tx2"/>
                </a:solidFill>
                <a:cs typeface="Oracle Sans Regular"/>
              </a:rPr>
              <a:t>Tanishq</a:t>
            </a:r>
            <a:endParaRPr lang="en-US" sz="1400" dirty="0">
              <a:solidFill>
                <a:schemeClr val="tx2"/>
              </a:solidFill>
            </a:endParaRPr>
          </a:p>
        </p:txBody>
      </p:sp>
      <p:sp>
        <p:nvSpPr>
          <p:cNvPr id="18" name="Native Label"/>
          <p:cNvSpPr/>
          <p:nvPr/>
        </p:nvSpPr>
        <p:spPr>
          <a:xfrm>
            <a:off x="2487168" y="4123944"/>
            <a:ext cx="1920240" cy="274320"/>
          </a:xfrm>
          <a:prstGeom prst="rect">
            <a:avLst/>
          </a:prstGeom>
          <a:noFill/>
          <a:ln w="12700">
            <a:noFill/>
          </a:ln>
        </p:spPr>
        <p:txBody>
          <a:bodyPr wrap="square" lIns="18288" tIns="18288" rIns="18288" bIns="18288" anchor="ctr"/>
          <a:lstStyle/>
          <a:p>
            <a:pPr algn="l">
              <a:lnSpc>
                <a:spcPct val="94000"/>
              </a:lnSpc>
            </a:pPr>
            <a:r>
              <a:rPr lang="en-US" sz="1400" b="1" dirty="0">
                <a:solidFill>
                  <a:schemeClr val="accent4"/>
                </a:solidFill>
                <a:cs typeface="Oracle Sans Regular"/>
              </a:rPr>
              <a:t>Retail operations</a:t>
            </a:r>
            <a:endParaRPr lang="en-US" sz="1400" dirty="0">
              <a:solidFill>
                <a:schemeClr val="accent4"/>
              </a:solidFill>
            </a:endParaRPr>
          </a:p>
        </p:txBody>
      </p:sp>
      <p:sp>
        <p:nvSpPr>
          <p:cNvPr id="19" name="Native Label"/>
          <p:cNvSpPr/>
          <p:nvPr/>
        </p:nvSpPr>
        <p:spPr>
          <a:xfrm>
            <a:off x="4590288" y="3968496"/>
            <a:ext cx="6108192" cy="713232"/>
          </a:xfrm>
          <a:prstGeom prst="rect">
            <a:avLst/>
          </a:prstGeom>
          <a:noFill/>
          <a:ln w="12700">
            <a:noFill/>
          </a:ln>
        </p:spPr>
        <p:txBody>
          <a:bodyPr wrap="square" lIns="18288" tIns="18288" rIns="18288" bIns="18288" anchor="ctr"/>
          <a:lstStyle/>
          <a:p>
            <a:pPr algn="l">
              <a:lnSpc>
                <a:spcPct val="94000"/>
              </a:lnSpc>
            </a:pPr>
            <a:r>
              <a:rPr lang="en-US" sz="1200" b="0" dirty="0">
                <a:solidFill>
                  <a:srgbClr val="C9DCE1"/>
                </a:solidFill>
                <a:cs typeface="Oracle Sans Regular"/>
              </a:rPr>
              <a:t>Inventory and Endless Aisle service needs delivered with APEX and OCI.</a:t>
            </a:r>
            <a:endParaRPr lang="en-US" sz="1200" dirty="0"/>
          </a:p>
        </p:txBody>
      </p:sp>
      <p:sp>
        <p:nvSpPr>
          <p:cNvPr id="20" name="Industry proof recap"/>
          <p:cNvSpPr/>
          <p:nvPr/>
        </p:nvSpPr>
        <p:spPr>
          <a:xfrm>
            <a:off x="932688" y="5102352"/>
            <a:ext cx="10168128" cy="438912"/>
          </a:xfrm>
          <a:prstGeom prst="rect">
            <a:avLst/>
          </a:prstGeom>
          <a:solidFill>
            <a:srgbClr val="5C6767">
              <a:alpha val="40000"/>
            </a:srgbClr>
          </a:solidFill>
          <a:ln w="12700">
            <a:noFill/>
          </a:ln>
        </p:spPr>
        <p:txBody>
          <a:bodyPr wrap="square" lIns="64008" tIns="64008" rIns="64008" bIns="64008" anchor="ctr"/>
          <a:lstStyle/>
          <a:p>
            <a:pPr algn="ctr">
              <a:lnSpc>
                <a:spcPct val="94000"/>
              </a:lnSpc>
            </a:pPr>
            <a:r>
              <a:rPr lang="en-US" sz="1250" b="1" dirty="0">
                <a:solidFill>
                  <a:srgbClr val="FFFFFF"/>
                </a:solidFill>
                <a:cs typeface="Oracle Sans Regular"/>
              </a:rPr>
              <a:t>Proof theme: one platform adapts to very different domains without changing the core database-centered architecture.</a:t>
            </a:r>
            <a:endParaRPr lang="en-US" sz="1250" dirty="0"/>
          </a:p>
        </p:txBody>
      </p:sp>
    </p:spTree>
    <p:extLst>
      <p:ext uri="{BB962C8B-B14F-4D97-AF65-F5344CB8AC3E}">
        <p14:creationId xmlns:p14="http://schemas.microsoft.com/office/powerpoint/2010/main" val="281815776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FFFF05F-B43D-449A-8437-E92C306216E6}"/>
              </a:ext>
            </a:extLst>
          </p:cNvPr>
          <p:cNvSpPr>
            <a:spLocks noGrp="1"/>
          </p:cNvSpPr>
          <p:nvPr>
            <p:ph type="title"/>
          </p:nvPr>
        </p:nvSpPr>
        <p:spPr/>
        <p:txBody>
          <a:bodyPr/>
          <a:lstStyle/>
          <a:p>
            <a:r>
              <a:rPr lang="en-US" dirty="0"/>
              <a:t>Use Cases</a:t>
            </a:r>
          </a:p>
        </p:txBody>
      </p:sp>
      <p:sp>
        <p:nvSpPr>
          <p:cNvPr id="2" name="Footer Placeholder 1">
            <a:extLst>
              <a:ext uri="{FF2B5EF4-FFF2-40B4-BE49-F238E27FC236}">
                <a16:creationId xmlns:a16="http://schemas.microsoft.com/office/drawing/2014/main" id="{C8E3E772-CD05-4C4B-AABE-94BBBDA6D352}"/>
              </a:ext>
            </a:extLst>
          </p:cNvPr>
          <p:cNvSpPr>
            <a:spLocks noGrp="1"/>
          </p:cNvSpPr>
          <p:nvPr>
            <p:ph type="ftr" sz="quarter" idx="11"/>
          </p:nvPr>
        </p:nvSpPr>
        <p:spPr/>
        <p:txBody>
          <a:bodyPr/>
          <a:lstStyle/>
          <a:p>
            <a:r>
              <a:rPr lang="en-US"/>
              <a:t>Copyright © 2026, Oracle and/or its affiliates</a:t>
            </a:r>
            <a:endParaRPr lang="en-US" dirty="0"/>
          </a:p>
        </p:txBody>
      </p:sp>
      <p:sp>
        <p:nvSpPr>
          <p:cNvPr id="4" name="Date">
            <a:extLst>
              <a:ext uri="{FF2B5EF4-FFF2-40B4-BE49-F238E27FC236}">
                <a16:creationId xmlns:a16="http://schemas.microsoft.com/office/drawing/2014/main" id="{6D2C5CBF-DB9C-8AE8-902D-B1BB43A4590B}"/>
              </a:ext>
            </a:extLst>
          </p:cNvPr>
          <p:cNvSpPr txBox="1">
            <a:spLocks/>
          </p:cNvSpPr>
          <p:nvPr/>
        </p:nvSpPr>
        <p:spPr>
          <a:xfrm>
            <a:off x="6730914" y="6425604"/>
            <a:ext cx="2743200" cy="363500"/>
          </a:xfrm>
          <a:prstGeom prst="rect">
            <a:avLst/>
          </a:prstGeom>
        </p:spPr>
        <p:txBody>
          <a:bodyPr vert="horz" lIns="0" tIns="0" rIns="0" bIns="0" rtlCol="0" anchor="ctr"/>
          <a:lstStyle>
            <a:defPPr>
              <a:defRPr lang="en-US"/>
            </a:defPPr>
            <a:lvl1pPr marL="0" algn="l" defTabSz="914400" rtl="0" eaLnBrk="1" latinLnBrk="0" hangingPunct="1">
              <a:defRPr lang="en-US" sz="900" kern="1200" smtClean="0">
                <a:solidFill>
                  <a:srgbClr val="8B858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Learn more at apex.oracle.com</a:t>
            </a:r>
            <a:endParaRPr lang="en-US" dirty="0"/>
          </a:p>
        </p:txBody>
      </p:sp>
      <p:sp>
        <p:nvSpPr>
          <p:cNvPr id="5" name="Slide Number Placeholder 4">
            <a:extLst>
              <a:ext uri="{FF2B5EF4-FFF2-40B4-BE49-F238E27FC236}">
                <a16:creationId xmlns:a16="http://schemas.microsoft.com/office/drawing/2014/main" id="{48D21024-4341-2438-E7CC-C72D1E5930D2}"/>
              </a:ext>
            </a:extLst>
          </p:cNvPr>
          <p:cNvSpPr>
            <a:spLocks noGrp="1"/>
          </p:cNvSpPr>
          <p:nvPr>
            <p:ph type="sldNum" sz="quarter" idx="12"/>
          </p:nvPr>
        </p:nvSpPr>
        <p:spPr/>
        <p:txBody>
          <a:bodyPr/>
          <a:lstStyle/>
          <a:p>
            <a:fld id="{345D60D9-5372-5F40-9443-0F9AE5BDC3C8}" type="slidenum">
              <a:rPr lang="en-US" smtClean="0"/>
              <a:pPr/>
              <a:t>29</a:t>
            </a:fld>
            <a:endParaRPr lang="en-US" dirty="0"/>
          </a:p>
        </p:txBody>
      </p:sp>
    </p:spTree>
    <p:extLst>
      <p:ext uri="{BB962C8B-B14F-4D97-AF65-F5344CB8AC3E}">
        <p14:creationId xmlns:p14="http://schemas.microsoft.com/office/powerpoint/2010/main" val="325286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8CBCA1-7D8C-D34B-A1F5-455BB2559F96}"/>
              </a:ext>
            </a:extLst>
          </p:cNvPr>
          <p:cNvSpPr>
            <a:spLocks noGrp="1"/>
          </p:cNvSpPr>
          <p:nvPr>
            <p:ph type="ftr" sz="quarter" idx="15"/>
          </p:nvPr>
        </p:nvSpPr>
        <p:spPr/>
        <p:txBody>
          <a:bodyPr/>
          <a:lstStyle/>
          <a:p>
            <a:r>
              <a:rPr lang="en-US"/>
              <a:t>Copyright © 2026, Oracle and/or its affiliates</a:t>
            </a:r>
            <a:endParaRPr lang="en-US" dirty="0"/>
          </a:p>
        </p:txBody>
      </p:sp>
      <p:sp>
        <p:nvSpPr>
          <p:cNvPr id="124" name="Title 4">
            <a:extLst>
              <a:ext uri="{FF2B5EF4-FFF2-40B4-BE49-F238E27FC236}">
                <a16:creationId xmlns:a16="http://schemas.microsoft.com/office/drawing/2014/main" id="{FECF5A5E-B52A-A131-B571-79113BB6397F}"/>
              </a:ext>
            </a:extLst>
          </p:cNvPr>
          <p:cNvSpPr>
            <a:spLocks noGrp="1"/>
          </p:cNvSpPr>
          <p:nvPr>
            <p:ph type="title"/>
          </p:nvPr>
        </p:nvSpPr>
        <p:spPr>
          <a:xfrm>
            <a:off x="754380" y="607149"/>
            <a:ext cx="5780091" cy="412274"/>
          </a:xfrm>
        </p:spPr>
        <p:txBody>
          <a:bodyPr/>
          <a:lstStyle/>
          <a:p>
            <a:r>
              <a:rPr lang="en-US" dirty="0">
                <a:solidFill>
                  <a:schemeClr val="bg2"/>
                </a:solidFill>
                <a:cs typeface="Oracle Sans Extra Bold" panose="020B0503020204020204" pitchFamily="34" charset="0"/>
              </a:rPr>
              <a:t>Modernizing Oracle Forms</a:t>
            </a:r>
            <a:endParaRPr lang="en-US" dirty="0">
              <a:solidFill>
                <a:schemeClr val="bg2"/>
              </a:solidFill>
            </a:endParaRPr>
          </a:p>
        </p:txBody>
      </p:sp>
      <p:sp>
        <p:nvSpPr>
          <p:cNvPr id="125" name="Text Placeholder 2">
            <a:extLst>
              <a:ext uri="{FF2B5EF4-FFF2-40B4-BE49-F238E27FC236}">
                <a16:creationId xmlns:a16="http://schemas.microsoft.com/office/drawing/2014/main" id="{263A2D35-2BCD-EAAD-B593-12FD9ADA9365}"/>
              </a:ext>
            </a:extLst>
          </p:cNvPr>
          <p:cNvSpPr txBox="1">
            <a:spLocks/>
          </p:cNvSpPr>
          <p:nvPr/>
        </p:nvSpPr>
        <p:spPr>
          <a:xfrm>
            <a:off x="762000" y="1141935"/>
            <a:ext cx="5786965" cy="423610"/>
          </a:xfrm>
          <a:prstGeom prst="rect">
            <a:avLst/>
          </a:prstGeom>
        </p:spPr>
        <p:txBody>
          <a:bodyPr vert="horz" lIns="0" tIns="0" rIns="0" bIns="0" rtlCol="0" anchor="ctr"/>
          <a:lstStyle>
            <a:defPPr>
              <a:defRPr lang="en-US"/>
            </a:defPPr>
            <a:lvl1pPr marL="0" algn="l" defTabSz="914400" rtl="0" eaLnBrk="1" latinLnBrk="0" hangingPunct="1">
              <a:defRPr sz="900" kern="1200">
                <a:solidFill>
                  <a:srgbClr val="8B858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bg2"/>
                </a:solidFill>
              </a:rPr>
              <a:t>Evolve your Forms Apps to APEX apps and unlock limitless possibilities!</a:t>
            </a:r>
          </a:p>
        </p:txBody>
      </p:sp>
      <p:grpSp>
        <p:nvGrpSpPr>
          <p:cNvPr id="16" name="Group 15">
            <a:extLst>
              <a:ext uri="{FF2B5EF4-FFF2-40B4-BE49-F238E27FC236}">
                <a16:creationId xmlns:a16="http://schemas.microsoft.com/office/drawing/2014/main" id="{97343F0B-E870-068F-31EF-1003B725253F}"/>
              </a:ext>
            </a:extLst>
          </p:cNvPr>
          <p:cNvGrpSpPr>
            <a:grpSpLocks noChangeAspect="1"/>
          </p:cNvGrpSpPr>
          <p:nvPr/>
        </p:nvGrpSpPr>
        <p:grpSpPr>
          <a:xfrm>
            <a:off x="858589" y="4193916"/>
            <a:ext cx="347147" cy="331694"/>
            <a:chOff x="2387099" y="911225"/>
            <a:chExt cx="5821864" cy="5568950"/>
          </a:xfrm>
          <a:solidFill>
            <a:schemeClr val="bg1"/>
          </a:solidFill>
        </p:grpSpPr>
        <p:sp>
          <p:nvSpPr>
            <p:cNvPr id="17" name="Freeform 16">
              <a:extLst>
                <a:ext uri="{FF2B5EF4-FFF2-40B4-BE49-F238E27FC236}">
                  <a16:creationId xmlns:a16="http://schemas.microsoft.com/office/drawing/2014/main" id="{36A907BB-BCD2-EE0F-C096-08BF9370E423}"/>
                </a:ext>
              </a:extLst>
            </p:cNvPr>
            <p:cNvSpPr>
              <a:spLocks noChangeArrowheads="1"/>
            </p:cNvSpPr>
            <p:nvPr/>
          </p:nvSpPr>
          <p:spPr bwMode="auto">
            <a:xfrm>
              <a:off x="2387099" y="1954216"/>
              <a:ext cx="4525967" cy="4525959"/>
            </a:xfrm>
            <a:custGeom>
              <a:avLst/>
              <a:gdLst>
                <a:gd name="T0" fmla="*/ 0 w 12572"/>
                <a:gd name="T1" fmla="*/ 5617 h 12572"/>
                <a:gd name="T2" fmla="*/ 0 w 12572"/>
                <a:gd name="T3" fmla="*/ 5617 h 12572"/>
                <a:gd name="T4" fmla="*/ 272 w 12572"/>
                <a:gd name="T5" fmla="*/ 5119 h 12572"/>
                <a:gd name="T6" fmla="*/ 974 w 12572"/>
                <a:gd name="T7" fmla="*/ 4825 h 12572"/>
                <a:gd name="T8" fmla="*/ 2650 w 12572"/>
                <a:gd name="T9" fmla="*/ 4825 h 12572"/>
                <a:gd name="T10" fmla="*/ 2899 w 12572"/>
                <a:gd name="T11" fmla="*/ 4825 h 12572"/>
                <a:gd name="T12" fmla="*/ 2899 w 12572"/>
                <a:gd name="T13" fmla="*/ 3873 h 12572"/>
                <a:gd name="T14" fmla="*/ 3874 w 12572"/>
                <a:gd name="T15" fmla="*/ 3873 h 12572"/>
                <a:gd name="T16" fmla="*/ 3874 w 12572"/>
                <a:gd name="T17" fmla="*/ 4825 h 12572"/>
                <a:gd name="T18" fmla="*/ 4032 w 12572"/>
                <a:gd name="T19" fmla="*/ 4825 h 12572"/>
                <a:gd name="T20" fmla="*/ 6274 w 12572"/>
                <a:gd name="T21" fmla="*/ 4825 h 12572"/>
                <a:gd name="T22" fmla="*/ 6433 w 12572"/>
                <a:gd name="T23" fmla="*/ 4780 h 12572"/>
                <a:gd name="T24" fmla="*/ 9196 w 12572"/>
                <a:gd name="T25" fmla="*/ 1993 h 12572"/>
                <a:gd name="T26" fmla="*/ 9263 w 12572"/>
                <a:gd name="T27" fmla="*/ 1925 h 12572"/>
                <a:gd name="T28" fmla="*/ 8244 w 12572"/>
                <a:gd name="T29" fmla="*/ 1925 h 12572"/>
                <a:gd name="T30" fmla="*/ 6772 w 12572"/>
                <a:gd name="T31" fmla="*/ 1925 h 12572"/>
                <a:gd name="T32" fmla="*/ 5799 w 12572"/>
                <a:gd name="T33" fmla="*/ 975 h 12572"/>
                <a:gd name="T34" fmla="*/ 6772 w 12572"/>
                <a:gd name="T35" fmla="*/ 0 h 12572"/>
                <a:gd name="T36" fmla="*/ 10487 w 12572"/>
                <a:gd name="T37" fmla="*/ 0 h 12572"/>
                <a:gd name="T38" fmla="*/ 11551 w 12572"/>
                <a:gd name="T39" fmla="*/ 0 h 12572"/>
                <a:gd name="T40" fmla="*/ 12571 w 12572"/>
                <a:gd name="T41" fmla="*/ 997 h 12572"/>
                <a:gd name="T42" fmla="*/ 12571 w 12572"/>
                <a:gd name="T43" fmla="*/ 5686 h 12572"/>
                <a:gd name="T44" fmla="*/ 11846 w 12572"/>
                <a:gd name="T45" fmla="*/ 6727 h 12572"/>
                <a:gd name="T46" fmla="*/ 10623 w 12572"/>
                <a:gd name="T47" fmla="*/ 5844 h 12572"/>
                <a:gd name="T48" fmla="*/ 10623 w 12572"/>
                <a:gd name="T49" fmla="*/ 3624 h 12572"/>
                <a:gd name="T50" fmla="*/ 10623 w 12572"/>
                <a:gd name="T51" fmla="*/ 3308 h 12572"/>
                <a:gd name="T52" fmla="*/ 10510 w 12572"/>
                <a:gd name="T53" fmla="*/ 3420 h 12572"/>
                <a:gd name="T54" fmla="*/ 7814 w 12572"/>
                <a:gd name="T55" fmla="*/ 6116 h 12572"/>
                <a:gd name="T56" fmla="*/ 7746 w 12572"/>
                <a:gd name="T57" fmla="*/ 6252 h 12572"/>
                <a:gd name="T58" fmla="*/ 7724 w 12572"/>
                <a:gd name="T59" fmla="*/ 8697 h 12572"/>
                <a:gd name="T60" fmla="*/ 8698 w 12572"/>
                <a:gd name="T61" fmla="*/ 8697 h 12572"/>
                <a:gd name="T62" fmla="*/ 8698 w 12572"/>
                <a:gd name="T63" fmla="*/ 9649 h 12572"/>
                <a:gd name="T64" fmla="*/ 7724 w 12572"/>
                <a:gd name="T65" fmla="*/ 9649 h 12572"/>
                <a:gd name="T66" fmla="*/ 7724 w 12572"/>
                <a:gd name="T67" fmla="*/ 10057 h 12572"/>
                <a:gd name="T68" fmla="*/ 7724 w 12572"/>
                <a:gd name="T69" fmla="*/ 11529 h 12572"/>
                <a:gd name="T70" fmla="*/ 7022 w 12572"/>
                <a:gd name="T71" fmla="*/ 12525 h 12572"/>
                <a:gd name="T72" fmla="*/ 6954 w 12572"/>
                <a:gd name="T73" fmla="*/ 12571 h 12572"/>
                <a:gd name="T74" fmla="*/ 793 w 12572"/>
                <a:gd name="T75" fmla="*/ 12571 h 12572"/>
                <a:gd name="T76" fmla="*/ 385 w 12572"/>
                <a:gd name="T77" fmla="*/ 12368 h 12572"/>
                <a:gd name="T78" fmla="*/ 0 w 12572"/>
                <a:gd name="T79" fmla="*/ 11778 h 12572"/>
                <a:gd name="T80" fmla="*/ 0 w 12572"/>
                <a:gd name="T81" fmla="*/ 5617 h 12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72" h="12572">
                  <a:moveTo>
                    <a:pt x="0" y="5617"/>
                  </a:moveTo>
                  <a:lnTo>
                    <a:pt x="0" y="5617"/>
                  </a:lnTo>
                  <a:cubicBezTo>
                    <a:pt x="91" y="5459"/>
                    <a:pt x="158" y="5278"/>
                    <a:pt x="272" y="5119"/>
                  </a:cubicBezTo>
                  <a:cubicBezTo>
                    <a:pt x="453" y="4915"/>
                    <a:pt x="702" y="4825"/>
                    <a:pt x="974" y="4825"/>
                  </a:cubicBezTo>
                  <a:cubicBezTo>
                    <a:pt x="1518" y="4825"/>
                    <a:pt x="2084" y="4825"/>
                    <a:pt x="2650" y="4825"/>
                  </a:cubicBezTo>
                  <a:cubicBezTo>
                    <a:pt x="2718" y="4825"/>
                    <a:pt x="2808" y="4825"/>
                    <a:pt x="2899" y="4825"/>
                  </a:cubicBezTo>
                  <a:cubicBezTo>
                    <a:pt x="2899" y="4508"/>
                    <a:pt x="2899" y="4190"/>
                    <a:pt x="2899" y="3873"/>
                  </a:cubicBezTo>
                  <a:cubicBezTo>
                    <a:pt x="3216" y="3873"/>
                    <a:pt x="3533" y="3873"/>
                    <a:pt x="3874" y="3873"/>
                  </a:cubicBezTo>
                  <a:cubicBezTo>
                    <a:pt x="3874" y="4190"/>
                    <a:pt x="3874" y="4508"/>
                    <a:pt x="3874" y="4825"/>
                  </a:cubicBezTo>
                  <a:cubicBezTo>
                    <a:pt x="3919" y="4825"/>
                    <a:pt x="3986" y="4825"/>
                    <a:pt x="4032" y="4825"/>
                  </a:cubicBezTo>
                  <a:cubicBezTo>
                    <a:pt x="4779" y="4825"/>
                    <a:pt x="5527" y="4825"/>
                    <a:pt x="6274" y="4825"/>
                  </a:cubicBezTo>
                  <a:cubicBezTo>
                    <a:pt x="6319" y="4825"/>
                    <a:pt x="6388" y="4802"/>
                    <a:pt x="6433" y="4780"/>
                  </a:cubicBezTo>
                  <a:cubicBezTo>
                    <a:pt x="7361" y="3851"/>
                    <a:pt x="8290" y="2922"/>
                    <a:pt x="9196" y="1993"/>
                  </a:cubicBezTo>
                  <a:cubicBezTo>
                    <a:pt x="9218" y="1993"/>
                    <a:pt x="9218" y="1971"/>
                    <a:pt x="9263" y="1925"/>
                  </a:cubicBezTo>
                  <a:cubicBezTo>
                    <a:pt x="8902" y="1925"/>
                    <a:pt x="8585" y="1925"/>
                    <a:pt x="8244" y="1925"/>
                  </a:cubicBezTo>
                  <a:cubicBezTo>
                    <a:pt x="7769" y="1925"/>
                    <a:pt x="7271" y="1925"/>
                    <a:pt x="6772" y="1925"/>
                  </a:cubicBezTo>
                  <a:cubicBezTo>
                    <a:pt x="6229" y="1925"/>
                    <a:pt x="5799" y="1518"/>
                    <a:pt x="5799" y="975"/>
                  </a:cubicBezTo>
                  <a:cubicBezTo>
                    <a:pt x="5799" y="431"/>
                    <a:pt x="6229" y="0"/>
                    <a:pt x="6772" y="0"/>
                  </a:cubicBezTo>
                  <a:cubicBezTo>
                    <a:pt x="8018" y="0"/>
                    <a:pt x="9241" y="0"/>
                    <a:pt x="10487" y="0"/>
                  </a:cubicBezTo>
                  <a:cubicBezTo>
                    <a:pt x="10849" y="0"/>
                    <a:pt x="11189" y="0"/>
                    <a:pt x="11551" y="0"/>
                  </a:cubicBezTo>
                  <a:cubicBezTo>
                    <a:pt x="12140" y="0"/>
                    <a:pt x="12571" y="408"/>
                    <a:pt x="12571" y="997"/>
                  </a:cubicBezTo>
                  <a:cubicBezTo>
                    <a:pt x="12571" y="2559"/>
                    <a:pt x="12548" y="4123"/>
                    <a:pt x="12571" y="5686"/>
                  </a:cubicBezTo>
                  <a:cubicBezTo>
                    <a:pt x="12571" y="6274"/>
                    <a:pt x="12231" y="6614"/>
                    <a:pt x="11846" y="6727"/>
                  </a:cubicBezTo>
                  <a:cubicBezTo>
                    <a:pt x="11257" y="6908"/>
                    <a:pt x="10646" y="6455"/>
                    <a:pt x="10623" y="5844"/>
                  </a:cubicBezTo>
                  <a:cubicBezTo>
                    <a:pt x="10623" y="5096"/>
                    <a:pt x="10623" y="4349"/>
                    <a:pt x="10623" y="3624"/>
                  </a:cubicBezTo>
                  <a:cubicBezTo>
                    <a:pt x="10623" y="3534"/>
                    <a:pt x="10623" y="3443"/>
                    <a:pt x="10623" y="3308"/>
                  </a:cubicBezTo>
                  <a:cubicBezTo>
                    <a:pt x="10578" y="3353"/>
                    <a:pt x="10555" y="3375"/>
                    <a:pt x="10510" y="3420"/>
                  </a:cubicBezTo>
                  <a:cubicBezTo>
                    <a:pt x="9604" y="4304"/>
                    <a:pt x="8720" y="5210"/>
                    <a:pt x="7814" y="6116"/>
                  </a:cubicBezTo>
                  <a:cubicBezTo>
                    <a:pt x="7769" y="6138"/>
                    <a:pt x="7746" y="6207"/>
                    <a:pt x="7746" y="6252"/>
                  </a:cubicBezTo>
                  <a:cubicBezTo>
                    <a:pt x="7724" y="7044"/>
                    <a:pt x="7724" y="7860"/>
                    <a:pt x="7724" y="8697"/>
                  </a:cubicBezTo>
                  <a:cubicBezTo>
                    <a:pt x="8063" y="8697"/>
                    <a:pt x="8358" y="8697"/>
                    <a:pt x="8698" y="8697"/>
                  </a:cubicBezTo>
                  <a:cubicBezTo>
                    <a:pt x="8698" y="9015"/>
                    <a:pt x="8698" y="9332"/>
                    <a:pt x="8698" y="9649"/>
                  </a:cubicBezTo>
                  <a:cubicBezTo>
                    <a:pt x="8381" y="9649"/>
                    <a:pt x="8063" y="9649"/>
                    <a:pt x="7724" y="9649"/>
                  </a:cubicBezTo>
                  <a:cubicBezTo>
                    <a:pt x="7724" y="9808"/>
                    <a:pt x="7724" y="9921"/>
                    <a:pt x="7724" y="10057"/>
                  </a:cubicBezTo>
                  <a:cubicBezTo>
                    <a:pt x="7724" y="10555"/>
                    <a:pt x="7724" y="11053"/>
                    <a:pt x="7724" y="11529"/>
                  </a:cubicBezTo>
                  <a:cubicBezTo>
                    <a:pt x="7724" y="12050"/>
                    <a:pt x="7475" y="12390"/>
                    <a:pt x="7022" y="12525"/>
                  </a:cubicBezTo>
                  <a:cubicBezTo>
                    <a:pt x="6999" y="12549"/>
                    <a:pt x="6976" y="12549"/>
                    <a:pt x="6954" y="12571"/>
                  </a:cubicBezTo>
                  <a:cubicBezTo>
                    <a:pt x="4892" y="12571"/>
                    <a:pt x="2831" y="12571"/>
                    <a:pt x="793" y="12571"/>
                  </a:cubicBezTo>
                  <a:cubicBezTo>
                    <a:pt x="656" y="12503"/>
                    <a:pt x="521" y="12458"/>
                    <a:pt x="385" y="12368"/>
                  </a:cubicBezTo>
                  <a:cubicBezTo>
                    <a:pt x="181" y="12231"/>
                    <a:pt x="68" y="12005"/>
                    <a:pt x="0" y="11778"/>
                  </a:cubicBezTo>
                  <a:cubicBezTo>
                    <a:pt x="0" y="9717"/>
                    <a:pt x="0" y="7679"/>
                    <a:pt x="0" y="561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8" name="Freeform 17">
              <a:extLst>
                <a:ext uri="{FF2B5EF4-FFF2-40B4-BE49-F238E27FC236}">
                  <a16:creationId xmlns:a16="http://schemas.microsoft.com/office/drawing/2014/main" id="{247C9B25-331C-D0BC-2FA8-3F0B6D475824}"/>
                </a:ext>
              </a:extLst>
            </p:cNvPr>
            <p:cNvSpPr>
              <a:spLocks noChangeArrowheads="1"/>
            </p:cNvSpPr>
            <p:nvPr/>
          </p:nvSpPr>
          <p:spPr bwMode="auto">
            <a:xfrm>
              <a:off x="3683000" y="911225"/>
              <a:ext cx="1044575" cy="1044575"/>
            </a:xfrm>
            <a:custGeom>
              <a:avLst/>
              <a:gdLst>
                <a:gd name="T0" fmla="*/ 2900 w 2901"/>
                <a:gd name="T1" fmla="*/ 0 h 2900"/>
                <a:gd name="T2" fmla="*/ 2900 w 2901"/>
                <a:gd name="T3" fmla="*/ 0 h 2900"/>
                <a:gd name="T4" fmla="*/ 2900 w 2901"/>
                <a:gd name="T5" fmla="*/ 974 h 2900"/>
                <a:gd name="T6" fmla="*/ 975 w 2901"/>
                <a:gd name="T7" fmla="*/ 974 h 2900"/>
                <a:gd name="T8" fmla="*/ 975 w 2901"/>
                <a:gd name="T9" fmla="*/ 2899 h 2900"/>
                <a:gd name="T10" fmla="*/ 0 w 2901"/>
                <a:gd name="T11" fmla="*/ 2899 h 2900"/>
                <a:gd name="T12" fmla="*/ 0 w 2901"/>
                <a:gd name="T13" fmla="*/ 1971 h 2900"/>
                <a:gd name="T14" fmla="*/ 0 w 2901"/>
                <a:gd name="T15" fmla="*/ 997 h 2900"/>
                <a:gd name="T16" fmla="*/ 725 w 2901"/>
                <a:gd name="T17" fmla="*/ 22 h 2900"/>
                <a:gd name="T18" fmla="*/ 793 w 2901"/>
                <a:gd name="T19" fmla="*/ 0 h 2900"/>
                <a:gd name="T20" fmla="*/ 2900 w 2901"/>
                <a:gd name="T21" fmla="*/ 0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1" h="2900">
                  <a:moveTo>
                    <a:pt x="2900" y="0"/>
                  </a:moveTo>
                  <a:lnTo>
                    <a:pt x="2900" y="0"/>
                  </a:lnTo>
                  <a:cubicBezTo>
                    <a:pt x="2900" y="318"/>
                    <a:pt x="2900" y="634"/>
                    <a:pt x="2900" y="974"/>
                  </a:cubicBezTo>
                  <a:cubicBezTo>
                    <a:pt x="2242" y="974"/>
                    <a:pt x="1608" y="974"/>
                    <a:pt x="975" y="974"/>
                  </a:cubicBezTo>
                  <a:cubicBezTo>
                    <a:pt x="975" y="1608"/>
                    <a:pt x="975" y="2243"/>
                    <a:pt x="975" y="2899"/>
                  </a:cubicBezTo>
                  <a:cubicBezTo>
                    <a:pt x="634" y="2899"/>
                    <a:pt x="340" y="2899"/>
                    <a:pt x="0" y="2899"/>
                  </a:cubicBezTo>
                  <a:cubicBezTo>
                    <a:pt x="0" y="2582"/>
                    <a:pt x="0" y="2287"/>
                    <a:pt x="0" y="1971"/>
                  </a:cubicBezTo>
                  <a:cubicBezTo>
                    <a:pt x="0" y="1653"/>
                    <a:pt x="0" y="1336"/>
                    <a:pt x="0" y="997"/>
                  </a:cubicBezTo>
                  <a:cubicBezTo>
                    <a:pt x="0" y="521"/>
                    <a:pt x="250" y="181"/>
                    <a:pt x="725" y="22"/>
                  </a:cubicBezTo>
                  <a:cubicBezTo>
                    <a:pt x="748" y="22"/>
                    <a:pt x="771" y="0"/>
                    <a:pt x="793" y="0"/>
                  </a:cubicBezTo>
                  <a:cubicBezTo>
                    <a:pt x="1495" y="0"/>
                    <a:pt x="2197" y="0"/>
                    <a:pt x="290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9" name="Freeform 18">
              <a:extLst>
                <a:ext uri="{FF2B5EF4-FFF2-40B4-BE49-F238E27FC236}">
                  <a16:creationId xmlns:a16="http://schemas.microsoft.com/office/drawing/2014/main" id="{588CC06E-0543-466E-7E91-EBF0DAFFCA91}"/>
                </a:ext>
              </a:extLst>
            </p:cNvPr>
            <p:cNvSpPr>
              <a:spLocks noChangeArrowheads="1"/>
            </p:cNvSpPr>
            <p:nvPr/>
          </p:nvSpPr>
          <p:spPr bwMode="auto">
            <a:xfrm>
              <a:off x="7164388" y="911225"/>
              <a:ext cx="1044575" cy="1044575"/>
            </a:xfrm>
            <a:custGeom>
              <a:avLst/>
              <a:gdLst>
                <a:gd name="T0" fmla="*/ 2899 w 2900"/>
                <a:gd name="T1" fmla="*/ 2899 h 2900"/>
                <a:gd name="T2" fmla="*/ 2899 w 2900"/>
                <a:gd name="T3" fmla="*/ 2899 h 2900"/>
                <a:gd name="T4" fmla="*/ 1925 w 2900"/>
                <a:gd name="T5" fmla="*/ 2899 h 2900"/>
                <a:gd name="T6" fmla="*/ 1925 w 2900"/>
                <a:gd name="T7" fmla="*/ 974 h 2900"/>
                <a:gd name="T8" fmla="*/ 0 w 2900"/>
                <a:gd name="T9" fmla="*/ 974 h 2900"/>
                <a:gd name="T10" fmla="*/ 0 w 2900"/>
                <a:gd name="T11" fmla="*/ 0 h 2900"/>
                <a:gd name="T12" fmla="*/ 2106 w 2900"/>
                <a:gd name="T13" fmla="*/ 0 h 2900"/>
                <a:gd name="T14" fmla="*/ 2355 w 2900"/>
                <a:gd name="T15" fmla="*/ 91 h 2900"/>
                <a:gd name="T16" fmla="*/ 2899 w 2900"/>
                <a:gd name="T17" fmla="*/ 793 h 2900"/>
                <a:gd name="T18" fmla="*/ 2899 w 2900"/>
                <a:gd name="T19" fmla="*/ 2899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0">
                  <a:moveTo>
                    <a:pt x="2899" y="2899"/>
                  </a:moveTo>
                  <a:lnTo>
                    <a:pt x="2899" y="2899"/>
                  </a:lnTo>
                  <a:cubicBezTo>
                    <a:pt x="2581" y="2899"/>
                    <a:pt x="2265" y="2899"/>
                    <a:pt x="1925" y="2899"/>
                  </a:cubicBezTo>
                  <a:cubicBezTo>
                    <a:pt x="1925" y="2243"/>
                    <a:pt x="1925" y="1608"/>
                    <a:pt x="1925" y="974"/>
                  </a:cubicBezTo>
                  <a:cubicBezTo>
                    <a:pt x="1268" y="974"/>
                    <a:pt x="656" y="974"/>
                    <a:pt x="0" y="974"/>
                  </a:cubicBezTo>
                  <a:cubicBezTo>
                    <a:pt x="0" y="634"/>
                    <a:pt x="0" y="318"/>
                    <a:pt x="0" y="0"/>
                  </a:cubicBezTo>
                  <a:cubicBezTo>
                    <a:pt x="702" y="0"/>
                    <a:pt x="1403" y="0"/>
                    <a:pt x="2106" y="0"/>
                  </a:cubicBezTo>
                  <a:cubicBezTo>
                    <a:pt x="2197" y="22"/>
                    <a:pt x="2265" y="68"/>
                    <a:pt x="2355" y="91"/>
                  </a:cubicBezTo>
                  <a:cubicBezTo>
                    <a:pt x="2650" y="249"/>
                    <a:pt x="2786" y="499"/>
                    <a:pt x="2899" y="793"/>
                  </a:cubicBezTo>
                  <a:cubicBezTo>
                    <a:pt x="2899" y="1496"/>
                    <a:pt x="2899" y="2197"/>
                    <a:pt x="2899" y="2899"/>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0" name="Freeform 19">
              <a:extLst>
                <a:ext uri="{FF2B5EF4-FFF2-40B4-BE49-F238E27FC236}">
                  <a16:creationId xmlns:a16="http://schemas.microsoft.com/office/drawing/2014/main" id="{AE7B41BF-8B6E-B26C-1D29-091219C12E05}"/>
                </a:ext>
              </a:extLst>
            </p:cNvPr>
            <p:cNvSpPr>
              <a:spLocks noChangeArrowheads="1"/>
            </p:cNvSpPr>
            <p:nvPr/>
          </p:nvSpPr>
          <p:spPr bwMode="auto">
            <a:xfrm>
              <a:off x="7164388" y="4392613"/>
              <a:ext cx="1044575" cy="1044575"/>
            </a:xfrm>
            <a:custGeom>
              <a:avLst/>
              <a:gdLst>
                <a:gd name="T0" fmla="*/ 2899 w 2900"/>
                <a:gd name="T1" fmla="*/ 2107 h 2901"/>
                <a:gd name="T2" fmla="*/ 2899 w 2900"/>
                <a:gd name="T3" fmla="*/ 2107 h 2901"/>
                <a:gd name="T4" fmla="*/ 2491 w 2900"/>
                <a:gd name="T5" fmla="*/ 2696 h 2901"/>
                <a:gd name="T6" fmla="*/ 2038 w 2900"/>
                <a:gd name="T7" fmla="*/ 2877 h 2901"/>
                <a:gd name="T8" fmla="*/ 0 w 2900"/>
                <a:gd name="T9" fmla="*/ 2900 h 2901"/>
                <a:gd name="T10" fmla="*/ 0 w 2900"/>
                <a:gd name="T11" fmla="*/ 1925 h 2901"/>
                <a:gd name="T12" fmla="*/ 1925 w 2900"/>
                <a:gd name="T13" fmla="*/ 1925 h 2901"/>
                <a:gd name="T14" fmla="*/ 1925 w 2900"/>
                <a:gd name="T15" fmla="*/ 0 h 2901"/>
                <a:gd name="T16" fmla="*/ 2899 w 2900"/>
                <a:gd name="T17" fmla="*/ 0 h 2901"/>
                <a:gd name="T18" fmla="*/ 2899 w 2900"/>
                <a:gd name="T19" fmla="*/ 2107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1">
                  <a:moveTo>
                    <a:pt x="2899" y="2107"/>
                  </a:moveTo>
                  <a:lnTo>
                    <a:pt x="2899" y="2107"/>
                  </a:lnTo>
                  <a:cubicBezTo>
                    <a:pt x="2808" y="2334"/>
                    <a:pt x="2718" y="2560"/>
                    <a:pt x="2491" y="2696"/>
                  </a:cubicBezTo>
                  <a:cubicBezTo>
                    <a:pt x="2355" y="2787"/>
                    <a:pt x="2197" y="2877"/>
                    <a:pt x="2038" y="2877"/>
                  </a:cubicBezTo>
                  <a:cubicBezTo>
                    <a:pt x="1359" y="2900"/>
                    <a:pt x="679" y="2900"/>
                    <a:pt x="0" y="2900"/>
                  </a:cubicBezTo>
                  <a:cubicBezTo>
                    <a:pt x="0" y="2560"/>
                    <a:pt x="0" y="2266"/>
                    <a:pt x="0" y="1925"/>
                  </a:cubicBezTo>
                  <a:cubicBezTo>
                    <a:pt x="634" y="1925"/>
                    <a:pt x="1268" y="1925"/>
                    <a:pt x="1925" y="1925"/>
                  </a:cubicBezTo>
                  <a:cubicBezTo>
                    <a:pt x="1925" y="1292"/>
                    <a:pt x="1925" y="658"/>
                    <a:pt x="1925" y="0"/>
                  </a:cubicBezTo>
                  <a:cubicBezTo>
                    <a:pt x="2243" y="0"/>
                    <a:pt x="2581" y="0"/>
                    <a:pt x="2899" y="0"/>
                  </a:cubicBezTo>
                  <a:cubicBezTo>
                    <a:pt x="2899" y="703"/>
                    <a:pt x="2899" y="1405"/>
                    <a:pt x="2899" y="2107"/>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1" name="Freeform 20">
              <a:extLst>
                <a:ext uri="{FF2B5EF4-FFF2-40B4-BE49-F238E27FC236}">
                  <a16:creationId xmlns:a16="http://schemas.microsoft.com/office/drawing/2014/main" id="{E628DFF7-B688-9916-E1A1-C8CEB1EA0905}"/>
                </a:ext>
              </a:extLst>
            </p:cNvPr>
            <p:cNvSpPr>
              <a:spLocks noChangeArrowheads="1"/>
            </p:cNvSpPr>
            <p:nvPr/>
          </p:nvSpPr>
          <p:spPr bwMode="auto">
            <a:xfrm>
              <a:off x="5076825" y="911225"/>
              <a:ext cx="693738" cy="342900"/>
            </a:xfrm>
            <a:custGeom>
              <a:avLst/>
              <a:gdLst>
                <a:gd name="T0" fmla="*/ 1926 w 1927"/>
                <a:gd name="T1" fmla="*/ 0 h 953"/>
                <a:gd name="T2" fmla="*/ 1926 w 1927"/>
                <a:gd name="T3" fmla="*/ 0 h 953"/>
                <a:gd name="T4" fmla="*/ 1926 w 1927"/>
                <a:gd name="T5" fmla="*/ 952 h 953"/>
                <a:gd name="T6" fmla="*/ 0 w 1927"/>
                <a:gd name="T7" fmla="*/ 952 h 953"/>
                <a:gd name="T8" fmla="*/ 0 w 1927"/>
                <a:gd name="T9" fmla="*/ 0 h 953"/>
                <a:gd name="T10" fmla="*/ 1926 w 1927"/>
                <a:gd name="T11" fmla="*/ 0 h 953"/>
              </a:gdLst>
              <a:ahLst/>
              <a:cxnLst>
                <a:cxn ang="0">
                  <a:pos x="T0" y="T1"/>
                </a:cxn>
                <a:cxn ang="0">
                  <a:pos x="T2" y="T3"/>
                </a:cxn>
                <a:cxn ang="0">
                  <a:pos x="T4" y="T5"/>
                </a:cxn>
                <a:cxn ang="0">
                  <a:pos x="T6" y="T7"/>
                </a:cxn>
                <a:cxn ang="0">
                  <a:pos x="T8" y="T9"/>
                </a:cxn>
                <a:cxn ang="0">
                  <a:pos x="T10" y="T11"/>
                </a:cxn>
              </a:cxnLst>
              <a:rect l="0" t="0" r="r" b="b"/>
              <a:pathLst>
                <a:path w="1927" h="953">
                  <a:moveTo>
                    <a:pt x="1926" y="0"/>
                  </a:moveTo>
                  <a:lnTo>
                    <a:pt x="1926" y="0"/>
                  </a:lnTo>
                  <a:cubicBezTo>
                    <a:pt x="1926" y="318"/>
                    <a:pt x="1926" y="634"/>
                    <a:pt x="1926" y="952"/>
                  </a:cubicBezTo>
                  <a:cubicBezTo>
                    <a:pt x="1291" y="952"/>
                    <a:pt x="657" y="952"/>
                    <a:pt x="0" y="952"/>
                  </a:cubicBezTo>
                  <a:cubicBezTo>
                    <a:pt x="0" y="634"/>
                    <a:pt x="0" y="318"/>
                    <a:pt x="0" y="0"/>
                  </a:cubicBezTo>
                  <a:cubicBezTo>
                    <a:pt x="635" y="0"/>
                    <a:pt x="1291" y="0"/>
                    <a:pt x="1926"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2" name="Freeform 21">
              <a:extLst>
                <a:ext uri="{FF2B5EF4-FFF2-40B4-BE49-F238E27FC236}">
                  <a16:creationId xmlns:a16="http://schemas.microsoft.com/office/drawing/2014/main" id="{3FBDCA62-A535-8EC5-9B5E-BD55E83A4C6A}"/>
                </a:ext>
              </a:extLst>
            </p:cNvPr>
            <p:cNvSpPr>
              <a:spLocks noChangeArrowheads="1"/>
            </p:cNvSpPr>
            <p:nvPr/>
          </p:nvSpPr>
          <p:spPr bwMode="auto">
            <a:xfrm>
              <a:off x="6119813" y="911225"/>
              <a:ext cx="693737" cy="342900"/>
            </a:xfrm>
            <a:custGeom>
              <a:avLst/>
              <a:gdLst>
                <a:gd name="T0" fmla="*/ 1925 w 1926"/>
                <a:gd name="T1" fmla="*/ 0 h 953"/>
                <a:gd name="T2" fmla="*/ 1925 w 1926"/>
                <a:gd name="T3" fmla="*/ 0 h 953"/>
                <a:gd name="T4" fmla="*/ 1925 w 1926"/>
                <a:gd name="T5" fmla="*/ 952 h 953"/>
                <a:gd name="T6" fmla="*/ 0 w 1926"/>
                <a:gd name="T7" fmla="*/ 952 h 953"/>
                <a:gd name="T8" fmla="*/ 0 w 1926"/>
                <a:gd name="T9" fmla="*/ 0 h 953"/>
                <a:gd name="T10" fmla="*/ 1925 w 1926"/>
                <a:gd name="T11" fmla="*/ 0 h 953"/>
              </a:gdLst>
              <a:ahLst/>
              <a:cxnLst>
                <a:cxn ang="0">
                  <a:pos x="T0" y="T1"/>
                </a:cxn>
                <a:cxn ang="0">
                  <a:pos x="T2" y="T3"/>
                </a:cxn>
                <a:cxn ang="0">
                  <a:pos x="T4" y="T5"/>
                </a:cxn>
                <a:cxn ang="0">
                  <a:pos x="T6" y="T7"/>
                </a:cxn>
                <a:cxn ang="0">
                  <a:pos x="T8" y="T9"/>
                </a:cxn>
                <a:cxn ang="0">
                  <a:pos x="T10" y="T11"/>
                </a:cxn>
              </a:cxnLst>
              <a:rect l="0" t="0" r="r" b="b"/>
              <a:pathLst>
                <a:path w="1926" h="953">
                  <a:moveTo>
                    <a:pt x="1925" y="0"/>
                  </a:moveTo>
                  <a:lnTo>
                    <a:pt x="1925" y="0"/>
                  </a:lnTo>
                  <a:cubicBezTo>
                    <a:pt x="1925" y="318"/>
                    <a:pt x="1925" y="634"/>
                    <a:pt x="1925" y="952"/>
                  </a:cubicBezTo>
                  <a:cubicBezTo>
                    <a:pt x="1292" y="952"/>
                    <a:pt x="658" y="952"/>
                    <a:pt x="0" y="952"/>
                  </a:cubicBezTo>
                  <a:cubicBezTo>
                    <a:pt x="0" y="634"/>
                    <a:pt x="0" y="318"/>
                    <a:pt x="0" y="0"/>
                  </a:cubicBezTo>
                  <a:cubicBezTo>
                    <a:pt x="635" y="0"/>
                    <a:pt x="1292" y="0"/>
                    <a:pt x="1925"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3" name="Freeform 22">
              <a:extLst>
                <a:ext uri="{FF2B5EF4-FFF2-40B4-BE49-F238E27FC236}">
                  <a16:creationId xmlns:a16="http://schemas.microsoft.com/office/drawing/2014/main" id="{FEA8CE46-07B1-1EBE-EAB4-84B5985ADA9C}"/>
                </a:ext>
              </a:extLst>
            </p:cNvPr>
            <p:cNvSpPr>
              <a:spLocks noChangeArrowheads="1"/>
            </p:cNvSpPr>
            <p:nvPr/>
          </p:nvSpPr>
          <p:spPr bwMode="auto">
            <a:xfrm>
              <a:off x="7858125" y="2305050"/>
              <a:ext cx="350838" cy="693738"/>
            </a:xfrm>
            <a:custGeom>
              <a:avLst/>
              <a:gdLst>
                <a:gd name="T0" fmla="*/ 974 w 975"/>
                <a:gd name="T1" fmla="*/ 1925 h 1926"/>
                <a:gd name="T2" fmla="*/ 974 w 975"/>
                <a:gd name="T3" fmla="*/ 1925 h 1926"/>
                <a:gd name="T4" fmla="*/ 0 w 975"/>
                <a:gd name="T5" fmla="*/ 1925 h 1926"/>
                <a:gd name="T6" fmla="*/ 0 w 975"/>
                <a:gd name="T7" fmla="*/ 0 h 1926"/>
                <a:gd name="T8" fmla="*/ 974 w 975"/>
                <a:gd name="T9" fmla="*/ 0 h 1926"/>
                <a:gd name="T10" fmla="*/ 974 w 975"/>
                <a:gd name="T11" fmla="*/ 1925 h 1926"/>
              </a:gdLst>
              <a:ahLst/>
              <a:cxnLst>
                <a:cxn ang="0">
                  <a:pos x="T0" y="T1"/>
                </a:cxn>
                <a:cxn ang="0">
                  <a:pos x="T2" y="T3"/>
                </a:cxn>
                <a:cxn ang="0">
                  <a:pos x="T4" y="T5"/>
                </a:cxn>
                <a:cxn ang="0">
                  <a:pos x="T6" y="T7"/>
                </a:cxn>
                <a:cxn ang="0">
                  <a:pos x="T8" y="T9"/>
                </a:cxn>
                <a:cxn ang="0">
                  <a:pos x="T10" y="T11"/>
                </a:cxn>
              </a:cxnLst>
              <a:rect l="0" t="0" r="r" b="b"/>
              <a:pathLst>
                <a:path w="975" h="1926">
                  <a:moveTo>
                    <a:pt x="974" y="1925"/>
                  </a:moveTo>
                  <a:lnTo>
                    <a:pt x="974" y="1925"/>
                  </a:lnTo>
                  <a:cubicBezTo>
                    <a:pt x="656" y="1925"/>
                    <a:pt x="340" y="1925"/>
                    <a:pt x="0" y="1925"/>
                  </a:cubicBezTo>
                  <a:cubicBezTo>
                    <a:pt x="0" y="1290"/>
                    <a:pt x="0" y="656"/>
                    <a:pt x="0" y="0"/>
                  </a:cubicBezTo>
                  <a:cubicBezTo>
                    <a:pt x="318" y="0"/>
                    <a:pt x="656" y="0"/>
                    <a:pt x="974" y="0"/>
                  </a:cubicBezTo>
                  <a:cubicBezTo>
                    <a:pt x="974" y="633"/>
                    <a:pt x="974" y="1290"/>
                    <a:pt x="974" y="192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4" name="Freeform 23">
              <a:extLst>
                <a:ext uri="{FF2B5EF4-FFF2-40B4-BE49-F238E27FC236}">
                  <a16:creationId xmlns:a16="http://schemas.microsoft.com/office/drawing/2014/main" id="{EDCF957A-660C-32C6-B0F7-4C608A8E08DE}"/>
                </a:ext>
              </a:extLst>
            </p:cNvPr>
            <p:cNvSpPr>
              <a:spLocks noChangeArrowheads="1"/>
            </p:cNvSpPr>
            <p:nvPr/>
          </p:nvSpPr>
          <p:spPr bwMode="auto">
            <a:xfrm>
              <a:off x="7858125" y="3348038"/>
              <a:ext cx="350838" cy="693737"/>
            </a:xfrm>
            <a:custGeom>
              <a:avLst/>
              <a:gdLst>
                <a:gd name="T0" fmla="*/ 974 w 975"/>
                <a:gd name="T1" fmla="*/ 1926 h 1927"/>
                <a:gd name="T2" fmla="*/ 974 w 975"/>
                <a:gd name="T3" fmla="*/ 1926 h 1927"/>
                <a:gd name="T4" fmla="*/ 0 w 975"/>
                <a:gd name="T5" fmla="*/ 1926 h 1927"/>
                <a:gd name="T6" fmla="*/ 0 w 975"/>
                <a:gd name="T7" fmla="*/ 0 h 1927"/>
                <a:gd name="T8" fmla="*/ 974 w 975"/>
                <a:gd name="T9" fmla="*/ 0 h 1927"/>
                <a:gd name="T10" fmla="*/ 974 w 975"/>
                <a:gd name="T11" fmla="*/ 1926 h 1927"/>
              </a:gdLst>
              <a:ahLst/>
              <a:cxnLst>
                <a:cxn ang="0">
                  <a:pos x="T0" y="T1"/>
                </a:cxn>
                <a:cxn ang="0">
                  <a:pos x="T2" y="T3"/>
                </a:cxn>
                <a:cxn ang="0">
                  <a:pos x="T4" y="T5"/>
                </a:cxn>
                <a:cxn ang="0">
                  <a:pos x="T6" y="T7"/>
                </a:cxn>
                <a:cxn ang="0">
                  <a:pos x="T8" y="T9"/>
                </a:cxn>
                <a:cxn ang="0">
                  <a:pos x="T10" y="T11"/>
                </a:cxn>
              </a:cxnLst>
              <a:rect l="0" t="0" r="r" b="b"/>
              <a:pathLst>
                <a:path w="975" h="1927">
                  <a:moveTo>
                    <a:pt x="974" y="1926"/>
                  </a:moveTo>
                  <a:lnTo>
                    <a:pt x="974" y="1926"/>
                  </a:lnTo>
                  <a:cubicBezTo>
                    <a:pt x="656" y="1926"/>
                    <a:pt x="340" y="1926"/>
                    <a:pt x="0" y="1926"/>
                  </a:cubicBezTo>
                  <a:cubicBezTo>
                    <a:pt x="0" y="1291"/>
                    <a:pt x="0" y="657"/>
                    <a:pt x="0" y="0"/>
                  </a:cubicBezTo>
                  <a:cubicBezTo>
                    <a:pt x="318" y="0"/>
                    <a:pt x="656" y="0"/>
                    <a:pt x="974" y="0"/>
                  </a:cubicBezTo>
                  <a:cubicBezTo>
                    <a:pt x="974" y="635"/>
                    <a:pt x="974" y="1291"/>
                    <a:pt x="974" y="192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5" name="Freeform 12">
              <a:extLst>
                <a:ext uri="{FF2B5EF4-FFF2-40B4-BE49-F238E27FC236}">
                  <a16:creationId xmlns:a16="http://schemas.microsoft.com/office/drawing/2014/main" id="{A633A21F-F4CE-D1F3-F3EB-C9411D8A68A0}"/>
                </a:ext>
              </a:extLst>
            </p:cNvPr>
            <p:cNvSpPr>
              <a:spLocks noChangeArrowheads="1"/>
            </p:cNvSpPr>
            <p:nvPr/>
          </p:nvSpPr>
          <p:spPr bwMode="auto">
            <a:xfrm>
              <a:off x="3683000" y="2305050"/>
              <a:ext cx="342900" cy="693738"/>
            </a:xfrm>
            <a:custGeom>
              <a:avLst/>
              <a:gdLst>
                <a:gd name="T0" fmla="*/ 0 w 953"/>
                <a:gd name="T1" fmla="*/ 0 h 1926"/>
                <a:gd name="T2" fmla="*/ 0 w 953"/>
                <a:gd name="T3" fmla="*/ 0 h 1926"/>
                <a:gd name="T4" fmla="*/ 952 w 953"/>
                <a:gd name="T5" fmla="*/ 0 h 1926"/>
                <a:gd name="T6" fmla="*/ 952 w 953"/>
                <a:gd name="T7" fmla="*/ 1925 h 1926"/>
                <a:gd name="T8" fmla="*/ 0 w 953"/>
                <a:gd name="T9" fmla="*/ 1925 h 1926"/>
                <a:gd name="T10" fmla="*/ 0 w 953"/>
                <a:gd name="T11" fmla="*/ 0 h 1926"/>
              </a:gdLst>
              <a:ahLst/>
              <a:cxnLst>
                <a:cxn ang="0">
                  <a:pos x="T0" y="T1"/>
                </a:cxn>
                <a:cxn ang="0">
                  <a:pos x="T2" y="T3"/>
                </a:cxn>
                <a:cxn ang="0">
                  <a:pos x="T4" y="T5"/>
                </a:cxn>
                <a:cxn ang="0">
                  <a:pos x="T6" y="T7"/>
                </a:cxn>
                <a:cxn ang="0">
                  <a:pos x="T8" y="T9"/>
                </a:cxn>
                <a:cxn ang="0">
                  <a:pos x="T10" y="T11"/>
                </a:cxn>
              </a:cxnLst>
              <a:rect l="0" t="0" r="r" b="b"/>
              <a:pathLst>
                <a:path w="953" h="1926">
                  <a:moveTo>
                    <a:pt x="0" y="0"/>
                  </a:moveTo>
                  <a:lnTo>
                    <a:pt x="0" y="0"/>
                  </a:lnTo>
                  <a:cubicBezTo>
                    <a:pt x="340" y="0"/>
                    <a:pt x="634" y="0"/>
                    <a:pt x="952" y="0"/>
                  </a:cubicBezTo>
                  <a:cubicBezTo>
                    <a:pt x="952" y="633"/>
                    <a:pt x="952" y="1267"/>
                    <a:pt x="952" y="1925"/>
                  </a:cubicBezTo>
                  <a:cubicBezTo>
                    <a:pt x="657" y="1925"/>
                    <a:pt x="340" y="1925"/>
                    <a:pt x="0" y="1925"/>
                  </a:cubicBezTo>
                  <a:cubicBezTo>
                    <a:pt x="0" y="1290"/>
                    <a:pt x="0" y="656"/>
                    <a:pt x="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26" name="Freeform 13">
              <a:extLst>
                <a:ext uri="{FF2B5EF4-FFF2-40B4-BE49-F238E27FC236}">
                  <a16:creationId xmlns:a16="http://schemas.microsoft.com/office/drawing/2014/main" id="{AAE31414-EED2-04FE-14C9-A187F46EF4DB}"/>
                </a:ext>
              </a:extLst>
            </p:cNvPr>
            <p:cNvSpPr>
              <a:spLocks noChangeArrowheads="1"/>
            </p:cNvSpPr>
            <p:nvPr/>
          </p:nvSpPr>
          <p:spPr bwMode="auto">
            <a:xfrm>
              <a:off x="6119813" y="5084763"/>
              <a:ext cx="693737" cy="342900"/>
            </a:xfrm>
            <a:custGeom>
              <a:avLst/>
              <a:gdLst>
                <a:gd name="T0" fmla="*/ 1925 w 1926"/>
                <a:gd name="T1" fmla="*/ 952 h 953"/>
                <a:gd name="T2" fmla="*/ 1925 w 1926"/>
                <a:gd name="T3" fmla="*/ 952 h 953"/>
                <a:gd name="T4" fmla="*/ 0 w 1926"/>
                <a:gd name="T5" fmla="*/ 952 h 953"/>
                <a:gd name="T6" fmla="*/ 0 w 1926"/>
                <a:gd name="T7" fmla="*/ 0 h 953"/>
                <a:gd name="T8" fmla="*/ 1925 w 1926"/>
                <a:gd name="T9" fmla="*/ 0 h 953"/>
                <a:gd name="T10" fmla="*/ 1925 w 1926"/>
                <a:gd name="T11" fmla="*/ 952 h 953"/>
              </a:gdLst>
              <a:ahLst/>
              <a:cxnLst>
                <a:cxn ang="0">
                  <a:pos x="T0" y="T1"/>
                </a:cxn>
                <a:cxn ang="0">
                  <a:pos x="T2" y="T3"/>
                </a:cxn>
                <a:cxn ang="0">
                  <a:pos x="T4" y="T5"/>
                </a:cxn>
                <a:cxn ang="0">
                  <a:pos x="T6" y="T7"/>
                </a:cxn>
                <a:cxn ang="0">
                  <a:pos x="T8" y="T9"/>
                </a:cxn>
                <a:cxn ang="0">
                  <a:pos x="T10" y="T11"/>
                </a:cxn>
              </a:cxnLst>
              <a:rect l="0" t="0" r="r" b="b"/>
              <a:pathLst>
                <a:path w="1926" h="953">
                  <a:moveTo>
                    <a:pt x="1925" y="952"/>
                  </a:moveTo>
                  <a:lnTo>
                    <a:pt x="1925" y="952"/>
                  </a:lnTo>
                  <a:cubicBezTo>
                    <a:pt x="1269" y="952"/>
                    <a:pt x="635" y="952"/>
                    <a:pt x="0" y="952"/>
                  </a:cubicBezTo>
                  <a:cubicBezTo>
                    <a:pt x="0" y="635"/>
                    <a:pt x="0" y="318"/>
                    <a:pt x="0" y="0"/>
                  </a:cubicBezTo>
                  <a:cubicBezTo>
                    <a:pt x="635" y="0"/>
                    <a:pt x="1269" y="0"/>
                    <a:pt x="1925" y="0"/>
                  </a:cubicBezTo>
                  <a:cubicBezTo>
                    <a:pt x="1925" y="318"/>
                    <a:pt x="1925" y="635"/>
                    <a:pt x="1925" y="95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grpSp>
      <p:grpSp>
        <p:nvGrpSpPr>
          <p:cNvPr id="36" name="Group 35">
            <a:extLst>
              <a:ext uri="{FF2B5EF4-FFF2-40B4-BE49-F238E27FC236}">
                <a16:creationId xmlns:a16="http://schemas.microsoft.com/office/drawing/2014/main" id="{3D8640B0-3ECE-0933-91C0-3BE0458037EB}"/>
              </a:ext>
            </a:extLst>
          </p:cNvPr>
          <p:cNvGrpSpPr/>
          <p:nvPr/>
        </p:nvGrpSpPr>
        <p:grpSpPr>
          <a:xfrm>
            <a:off x="909412" y="1967370"/>
            <a:ext cx="267731" cy="344693"/>
            <a:chOff x="603771" y="4121126"/>
            <a:chExt cx="645343" cy="830852"/>
          </a:xfrm>
          <a:solidFill>
            <a:schemeClr val="bg1"/>
          </a:solidFill>
        </p:grpSpPr>
        <p:sp>
          <p:nvSpPr>
            <p:cNvPr id="37" name="Freeform 36">
              <a:extLst>
                <a:ext uri="{FF2B5EF4-FFF2-40B4-BE49-F238E27FC236}">
                  <a16:creationId xmlns:a16="http://schemas.microsoft.com/office/drawing/2014/main" id="{F45E0E28-A485-50B8-4600-D05249319BC9}"/>
                </a:ext>
              </a:extLst>
            </p:cNvPr>
            <p:cNvSpPr>
              <a:spLocks noChangeArrowheads="1"/>
            </p:cNvSpPr>
            <p:nvPr/>
          </p:nvSpPr>
          <p:spPr bwMode="auto">
            <a:xfrm>
              <a:off x="707939" y="4241893"/>
              <a:ext cx="541175" cy="596371"/>
            </a:xfrm>
            <a:custGeom>
              <a:avLst/>
              <a:gdLst>
                <a:gd name="T0" fmla="*/ 4783 w 5752"/>
                <a:gd name="T1" fmla="*/ 292 h 6338"/>
                <a:gd name="T2" fmla="*/ 3753 w 5752"/>
                <a:gd name="T3" fmla="*/ 985 h 6338"/>
                <a:gd name="T4" fmla="*/ 3713 w 5752"/>
                <a:gd name="T5" fmla="*/ 1011 h 6338"/>
                <a:gd name="T6" fmla="*/ 2140 w 5752"/>
                <a:gd name="T7" fmla="*/ 2072 h 6338"/>
                <a:gd name="T8" fmla="*/ 1708 w 5752"/>
                <a:gd name="T9" fmla="*/ 1231 h 6338"/>
                <a:gd name="T10" fmla="*/ 336 w 5752"/>
                <a:gd name="T11" fmla="*/ 201 h 6338"/>
                <a:gd name="T12" fmla="*/ 91 w 5752"/>
                <a:gd name="T13" fmla="*/ 362 h 6338"/>
                <a:gd name="T14" fmla="*/ 12 w 5752"/>
                <a:gd name="T15" fmla="*/ 598 h 6338"/>
                <a:gd name="T16" fmla="*/ 657 w 5752"/>
                <a:gd name="T17" fmla="*/ 1368 h 6338"/>
                <a:gd name="T18" fmla="*/ 671 w 5752"/>
                <a:gd name="T19" fmla="*/ 3638 h 6338"/>
                <a:gd name="T20" fmla="*/ 794 w 5752"/>
                <a:gd name="T21" fmla="*/ 4035 h 6338"/>
                <a:gd name="T22" fmla="*/ 879 w 5752"/>
                <a:gd name="T23" fmla="*/ 4161 h 6338"/>
                <a:gd name="T24" fmla="*/ 913 w 5752"/>
                <a:gd name="T25" fmla="*/ 4210 h 6338"/>
                <a:gd name="T26" fmla="*/ 1401 w 5752"/>
                <a:gd name="T27" fmla="*/ 4933 h 6338"/>
                <a:gd name="T28" fmla="*/ 1446 w 5752"/>
                <a:gd name="T29" fmla="*/ 5000 h 6338"/>
                <a:gd name="T30" fmla="*/ 1923 w 5752"/>
                <a:gd name="T31" fmla="*/ 5708 h 6338"/>
                <a:gd name="T32" fmla="*/ 1946 w 5752"/>
                <a:gd name="T33" fmla="*/ 5741 h 6338"/>
                <a:gd name="T34" fmla="*/ 2295 w 5752"/>
                <a:gd name="T35" fmla="*/ 6260 h 6338"/>
                <a:gd name="T36" fmla="*/ 2478 w 5752"/>
                <a:gd name="T37" fmla="*/ 6295 h 6338"/>
                <a:gd name="T38" fmla="*/ 5253 w 5752"/>
                <a:gd name="T39" fmla="*/ 4425 h 6338"/>
                <a:gd name="T40" fmla="*/ 5344 w 5752"/>
                <a:gd name="T41" fmla="*/ 3886 h 6338"/>
                <a:gd name="T42" fmla="*/ 5339 w 5752"/>
                <a:gd name="T43" fmla="*/ 3879 h 6338"/>
                <a:gd name="T44" fmla="*/ 4965 w 5752"/>
                <a:gd name="T45" fmla="*/ 3702 h 6338"/>
                <a:gd name="T46" fmla="*/ 5031 w 5752"/>
                <a:gd name="T47" fmla="*/ 3659 h 6338"/>
                <a:gd name="T48" fmla="*/ 5129 w 5752"/>
                <a:gd name="T49" fmla="*/ 3013 h 6338"/>
                <a:gd name="T50" fmla="*/ 5124 w 5752"/>
                <a:gd name="T51" fmla="*/ 3004 h 6338"/>
                <a:gd name="T52" fmla="*/ 4734 w 5752"/>
                <a:gd name="T53" fmla="*/ 2782 h 6338"/>
                <a:gd name="T54" fmla="*/ 4834 w 5752"/>
                <a:gd name="T55" fmla="*/ 2111 h 6338"/>
                <a:gd name="T56" fmla="*/ 4828 w 5752"/>
                <a:gd name="T57" fmla="*/ 2102 h 6338"/>
                <a:gd name="T58" fmla="*/ 4368 w 5752"/>
                <a:gd name="T59" fmla="*/ 1875 h 6338"/>
                <a:gd name="T60" fmla="*/ 4398 w 5752"/>
                <a:gd name="T61" fmla="*/ 1847 h 6338"/>
                <a:gd name="T62" fmla="*/ 5384 w 5752"/>
                <a:gd name="T63" fmla="*/ 1182 h 6338"/>
                <a:gd name="T64" fmla="*/ 5587 w 5752"/>
                <a:gd name="T65" fmla="*/ 404 h 6338"/>
                <a:gd name="T66" fmla="*/ 5582 w 5752"/>
                <a:gd name="T67" fmla="*/ 395 h 6338"/>
                <a:gd name="T68" fmla="*/ 4783 w 5752"/>
                <a:gd name="T69" fmla="*/ 292 h 6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52" h="6338">
                  <a:moveTo>
                    <a:pt x="4783" y="292"/>
                  </a:moveTo>
                  <a:lnTo>
                    <a:pt x="3753" y="985"/>
                  </a:lnTo>
                  <a:cubicBezTo>
                    <a:pt x="3753" y="985"/>
                    <a:pt x="3727" y="1002"/>
                    <a:pt x="3713" y="1011"/>
                  </a:cubicBezTo>
                  <a:lnTo>
                    <a:pt x="2140" y="2072"/>
                  </a:lnTo>
                  <a:cubicBezTo>
                    <a:pt x="2140" y="2072"/>
                    <a:pt x="1815" y="1701"/>
                    <a:pt x="1708" y="1231"/>
                  </a:cubicBezTo>
                  <a:cubicBezTo>
                    <a:pt x="1609" y="789"/>
                    <a:pt x="976" y="0"/>
                    <a:pt x="336" y="201"/>
                  </a:cubicBezTo>
                  <a:cubicBezTo>
                    <a:pt x="241" y="231"/>
                    <a:pt x="154" y="285"/>
                    <a:pt x="91" y="362"/>
                  </a:cubicBezTo>
                  <a:cubicBezTo>
                    <a:pt x="42" y="422"/>
                    <a:pt x="0" y="504"/>
                    <a:pt x="12" y="598"/>
                  </a:cubicBezTo>
                  <a:cubicBezTo>
                    <a:pt x="12" y="598"/>
                    <a:pt x="650" y="1243"/>
                    <a:pt x="657" y="1368"/>
                  </a:cubicBezTo>
                  <a:cubicBezTo>
                    <a:pt x="663" y="1460"/>
                    <a:pt x="670" y="3050"/>
                    <a:pt x="671" y="3638"/>
                  </a:cubicBezTo>
                  <a:cubicBezTo>
                    <a:pt x="671" y="3779"/>
                    <a:pt x="715" y="3918"/>
                    <a:pt x="794" y="4035"/>
                  </a:cubicBezTo>
                  <a:lnTo>
                    <a:pt x="879" y="4161"/>
                  </a:lnTo>
                  <a:lnTo>
                    <a:pt x="913" y="4210"/>
                  </a:lnTo>
                  <a:lnTo>
                    <a:pt x="1401" y="4933"/>
                  </a:lnTo>
                  <a:lnTo>
                    <a:pt x="1446" y="5000"/>
                  </a:lnTo>
                  <a:lnTo>
                    <a:pt x="1923" y="5708"/>
                  </a:lnTo>
                  <a:lnTo>
                    <a:pt x="1946" y="5741"/>
                  </a:lnTo>
                  <a:lnTo>
                    <a:pt x="2295" y="6260"/>
                  </a:lnTo>
                  <a:cubicBezTo>
                    <a:pt x="2335" y="6322"/>
                    <a:pt x="2417" y="6337"/>
                    <a:pt x="2478" y="6295"/>
                  </a:cubicBezTo>
                  <a:lnTo>
                    <a:pt x="5253" y="4425"/>
                  </a:lnTo>
                  <a:cubicBezTo>
                    <a:pt x="5424" y="4309"/>
                    <a:pt x="5466" y="4068"/>
                    <a:pt x="5344" y="3886"/>
                  </a:cubicBezTo>
                  <a:lnTo>
                    <a:pt x="5339" y="3879"/>
                  </a:lnTo>
                  <a:cubicBezTo>
                    <a:pt x="5251" y="3750"/>
                    <a:pt x="5105" y="3685"/>
                    <a:pt x="4965" y="3702"/>
                  </a:cubicBezTo>
                  <a:lnTo>
                    <a:pt x="5031" y="3659"/>
                  </a:lnTo>
                  <a:cubicBezTo>
                    <a:pt x="5234" y="3522"/>
                    <a:pt x="5278" y="3232"/>
                    <a:pt x="5129" y="3013"/>
                  </a:cubicBezTo>
                  <a:lnTo>
                    <a:pt x="5124" y="3004"/>
                  </a:lnTo>
                  <a:cubicBezTo>
                    <a:pt x="5029" y="2864"/>
                    <a:pt x="4881" y="2786"/>
                    <a:pt x="4734" y="2782"/>
                  </a:cubicBezTo>
                  <a:cubicBezTo>
                    <a:pt x="4940" y="2633"/>
                    <a:pt x="4986" y="2336"/>
                    <a:pt x="4834" y="2111"/>
                  </a:cubicBezTo>
                  <a:lnTo>
                    <a:pt x="4828" y="2102"/>
                  </a:lnTo>
                  <a:cubicBezTo>
                    <a:pt x="4720" y="1941"/>
                    <a:pt x="4540" y="1861"/>
                    <a:pt x="4368" y="1875"/>
                  </a:cubicBezTo>
                  <a:cubicBezTo>
                    <a:pt x="4379" y="1866"/>
                    <a:pt x="4389" y="1855"/>
                    <a:pt x="4398" y="1847"/>
                  </a:cubicBezTo>
                  <a:lnTo>
                    <a:pt x="5384" y="1182"/>
                  </a:lnTo>
                  <a:cubicBezTo>
                    <a:pt x="5661" y="997"/>
                    <a:pt x="5751" y="647"/>
                    <a:pt x="5587" y="404"/>
                  </a:cubicBezTo>
                  <a:lnTo>
                    <a:pt x="5582" y="395"/>
                  </a:lnTo>
                  <a:cubicBezTo>
                    <a:pt x="5416" y="152"/>
                    <a:pt x="5059" y="105"/>
                    <a:pt x="4783" y="29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38" name="Freeform 37">
              <a:extLst>
                <a:ext uri="{FF2B5EF4-FFF2-40B4-BE49-F238E27FC236}">
                  <a16:creationId xmlns:a16="http://schemas.microsoft.com/office/drawing/2014/main" id="{E848D3B8-AC1C-BE71-0074-E3E1B8B073FE}"/>
                </a:ext>
              </a:extLst>
            </p:cNvPr>
            <p:cNvSpPr>
              <a:spLocks noChangeArrowheads="1"/>
            </p:cNvSpPr>
            <p:nvPr/>
          </p:nvSpPr>
          <p:spPr bwMode="auto">
            <a:xfrm>
              <a:off x="603771" y="4606689"/>
              <a:ext cx="314164" cy="345289"/>
            </a:xfrm>
            <a:custGeom>
              <a:avLst/>
              <a:gdLst>
                <a:gd name="T0" fmla="*/ 1499 w 3339"/>
                <a:gd name="T1" fmla="*/ 42 h 3667"/>
                <a:gd name="T2" fmla="*/ 74 w 3339"/>
                <a:gd name="T3" fmla="*/ 1001 h 3667"/>
                <a:gd name="T4" fmla="*/ 49 w 3339"/>
                <a:gd name="T5" fmla="*/ 1206 h 3667"/>
                <a:gd name="T6" fmla="*/ 1642 w 3339"/>
                <a:gd name="T7" fmla="*/ 3572 h 3667"/>
                <a:gd name="T8" fmla="*/ 1840 w 3339"/>
                <a:gd name="T9" fmla="*/ 3624 h 3667"/>
                <a:gd name="T10" fmla="*/ 3265 w 3339"/>
                <a:gd name="T11" fmla="*/ 2664 h 3667"/>
                <a:gd name="T12" fmla="*/ 3289 w 3339"/>
                <a:gd name="T13" fmla="*/ 2460 h 3667"/>
                <a:gd name="T14" fmla="*/ 1696 w 3339"/>
                <a:gd name="T15" fmla="*/ 94 h 3667"/>
                <a:gd name="T16" fmla="*/ 1499 w 3339"/>
                <a:gd name="T17" fmla="*/ 42 h 3667"/>
                <a:gd name="T18" fmla="*/ 1130 w 3339"/>
                <a:gd name="T19" fmla="*/ 1040 h 3667"/>
                <a:gd name="T20" fmla="*/ 894 w 3339"/>
                <a:gd name="T21" fmla="*/ 994 h 3667"/>
                <a:gd name="T22" fmla="*/ 939 w 3339"/>
                <a:gd name="T23" fmla="*/ 758 h 3667"/>
                <a:gd name="T24" fmla="*/ 1175 w 3339"/>
                <a:gd name="T25" fmla="*/ 804 h 3667"/>
                <a:gd name="T26" fmla="*/ 1130 w 3339"/>
                <a:gd name="T27" fmla="*/ 1040 h 3667"/>
                <a:gd name="T28" fmla="*/ 1549 w 3339"/>
                <a:gd name="T29" fmla="*/ 757 h 3667"/>
                <a:gd name="T30" fmla="*/ 1313 w 3339"/>
                <a:gd name="T31" fmla="*/ 711 h 3667"/>
                <a:gd name="T32" fmla="*/ 1359 w 3339"/>
                <a:gd name="T33" fmla="*/ 475 h 3667"/>
                <a:gd name="T34" fmla="*/ 1595 w 3339"/>
                <a:gd name="T35" fmla="*/ 521 h 3667"/>
                <a:gd name="T36" fmla="*/ 1549 w 3339"/>
                <a:gd name="T37" fmla="*/ 757 h 3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39" h="3667">
                  <a:moveTo>
                    <a:pt x="1499" y="42"/>
                  </a:moveTo>
                  <a:lnTo>
                    <a:pt x="74" y="1001"/>
                  </a:lnTo>
                  <a:cubicBezTo>
                    <a:pt x="12" y="1043"/>
                    <a:pt x="0" y="1134"/>
                    <a:pt x="49" y="1206"/>
                  </a:cubicBezTo>
                  <a:lnTo>
                    <a:pt x="1642" y="3572"/>
                  </a:lnTo>
                  <a:cubicBezTo>
                    <a:pt x="1689" y="3643"/>
                    <a:pt x="1778" y="3666"/>
                    <a:pt x="1840" y="3624"/>
                  </a:cubicBezTo>
                  <a:lnTo>
                    <a:pt x="3265" y="2664"/>
                  </a:lnTo>
                  <a:cubicBezTo>
                    <a:pt x="3326" y="2622"/>
                    <a:pt x="3338" y="2531"/>
                    <a:pt x="3289" y="2460"/>
                  </a:cubicBezTo>
                  <a:lnTo>
                    <a:pt x="1696" y="94"/>
                  </a:lnTo>
                  <a:cubicBezTo>
                    <a:pt x="1649" y="24"/>
                    <a:pt x="1560" y="0"/>
                    <a:pt x="1499" y="42"/>
                  </a:cubicBezTo>
                  <a:close/>
                  <a:moveTo>
                    <a:pt x="1130" y="1040"/>
                  </a:moveTo>
                  <a:cubicBezTo>
                    <a:pt x="1051" y="1092"/>
                    <a:pt x="946" y="1071"/>
                    <a:pt x="894" y="994"/>
                  </a:cubicBezTo>
                  <a:cubicBezTo>
                    <a:pt x="841" y="916"/>
                    <a:pt x="862" y="811"/>
                    <a:pt x="939" y="758"/>
                  </a:cubicBezTo>
                  <a:cubicBezTo>
                    <a:pt x="1018" y="706"/>
                    <a:pt x="1123" y="727"/>
                    <a:pt x="1175" y="804"/>
                  </a:cubicBezTo>
                  <a:cubicBezTo>
                    <a:pt x="1228" y="881"/>
                    <a:pt x="1207" y="987"/>
                    <a:pt x="1130" y="1040"/>
                  </a:cubicBezTo>
                  <a:close/>
                  <a:moveTo>
                    <a:pt x="1549" y="757"/>
                  </a:moveTo>
                  <a:cubicBezTo>
                    <a:pt x="1471" y="809"/>
                    <a:pt x="1366" y="788"/>
                    <a:pt x="1313" y="711"/>
                  </a:cubicBezTo>
                  <a:cubicBezTo>
                    <a:pt x="1261" y="633"/>
                    <a:pt x="1282" y="528"/>
                    <a:pt x="1359" y="475"/>
                  </a:cubicBezTo>
                  <a:cubicBezTo>
                    <a:pt x="1437" y="423"/>
                    <a:pt x="1542" y="444"/>
                    <a:pt x="1595" y="521"/>
                  </a:cubicBezTo>
                  <a:cubicBezTo>
                    <a:pt x="1647" y="599"/>
                    <a:pt x="1626" y="704"/>
                    <a:pt x="1549" y="757"/>
                  </a:cubicBez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39" name="Freeform 38">
              <a:extLst>
                <a:ext uri="{FF2B5EF4-FFF2-40B4-BE49-F238E27FC236}">
                  <a16:creationId xmlns:a16="http://schemas.microsoft.com/office/drawing/2014/main" id="{669E23C7-3262-50A2-D2F6-FA7E3C59F696}"/>
                </a:ext>
              </a:extLst>
            </p:cNvPr>
            <p:cNvSpPr>
              <a:spLocks noChangeArrowheads="1"/>
            </p:cNvSpPr>
            <p:nvPr/>
          </p:nvSpPr>
          <p:spPr bwMode="auto">
            <a:xfrm>
              <a:off x="852363" y="4147272"/>
              <a:ext cx="63497" cy="119938"/>
            </a:xfrm>
            <a:custGeom>
              <a:avLst/>
              <a:gdLst>
                <a:gd name="T0" fmla="*/ 537 w 675"/>
                <a:gd name="T1" fmla="*/ 1242 h 1274"/>
                <a:gd name="T2" fmla="*/ 534 w 675"/>
                <a:gd name="T3" fmla="*/ 1243 h 1274"/>
                <a:gd name="T4" fmla="*/ 320 w 675"/>
                <a:gd name="T5" fmla="*/ 1135 h 1274"/>
                <a:gd name="T6" fmla="*/ 30 w 675"/>
                <a:gd name="T7" fmla="*/ 245 h 1274"/>
                <a:gd name="T8" fmla="*/ 139 w 675"/>
                <a:gd name="T9" fmla="*/ 32 h 1274"/>
                <a:gd name="T10" fmla="*/ 142 w 675"/>
                <a:gd name="T11" fmla="*/ 30 h 1274"/>
                <a:gd name="T12" fmla="*/ 355 w 675"/>
                <a:gd name="T13" fmla="*/ 138 h 1274"/>
                <a:gd name="T14" fmla="*/ 647 w 675"/>
                <a:gd name="T15" fmla="*/ 1026 h 1274"/>
                <a:gd name="T16" fmla="*/ 537 w 675"/>
                <a:gd name="T17" fmla="*/ 1242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1274">
                  <a:moveTo>
                    <a:pt x="537" y="1242"/>
                  </a:moveTo>
                  <a:lnTo>
                    <a:pt x="534" y="1243"/>
                  </a:lnTo>
                  <a:cubicBezTo>
                    <a:pt x="445" y="1273"/>
                    <a:pt x="350" y="1224"/>
                    <a:pt x="320" y="1135"/>
                  </a:cubicBezTo>
                  <a:lnTo>
                    <a:pt x="30" y="245"/>
                  </a:lnTo>
                  <a:cubicBezTo>
                    <a:pt x="0" y="156"/>
                    <a:pt x="49" y="61"/>
                    <a:pt x="139" y="32"/>
                  </a:cubicBezTo>
                  <a:lnTo>
                    <a:pt x="142" y="30"/>
                  </a:lnTo>
                  <a:cubicBezTo>
                    <a:pt x="231" y="0"/>
                    <a:pt x="326" y="49"/>
                    <a:pt x="355" y="138"/>
                  </a:cubicBezTo>
                  <a:lnTo>
                    <a:pt x="647" y="1026"/>
                  </a:lnTo>
                  <a:cubicBezTo>
                    <a:pt x="674" y="1116"/>
                    <a:pt x="626" y="1212"/>
                    <a:pt x="537" y="124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40" name="Freeform 39">
              <a:extLst>
                <a:ext uri="{FF2B5EF4-FFF2-40B4-BE49-F238E27FC236}">
                  <a16:creationId xmlns:a16="http://schemas.microsoft.com/office/drawing/2014/main" id="{2CE90C35-6DC5-DDE6-7E9F-0E18403C0881}"/>
                </a:ext>
              </a:extLst>
            </p:cNvPr>
            <p:cNvSpPr>
              <a:spLocks noChangeArrowheads="1"/>
            </p:cNvSpPr>
            <p:nvPr/>
          </p:nvSpPr>
          <p:spPr bwMode="auto">
            <a:xfrm>
              <a:off x="965661" y="4121126"/>
              <a:ext cx="34031" cy="119938"/>
            </a:xfrm>
            <a:custGeom>
              <a:avLst/>
              <a:gdLst>
                <a:gd name="T0" fmla="*/ 171 w 360"/>
                <a:gd name="T1" fmla="*/ 1275 h 1276"/>
                <a:gd name="T2" fmla="*/ 168 w 360"/>
                <a:gd name="T3" fmla="*/ 1275 h 1276"/>
                <a:gd name="T4" fmla="*/ 2 w 360"/>
                <a:gd name="T5" fmla="*/ 1103 h 1276"/>
                <a:gd name="T6" fmla="*/ 16 w 360"/>
                <a:gd name="T7" fmla="*/ 168 h 1276"/>
                <a:gd name="T8" fmla="*/ 187 w 360"/>
                <a:gd name="T9" fmla="*/ 2 h 1276"/>
                <a:gd name="T10" fmla="*/ 191 w 360"/>
                <a:gd name="T11" fmla="*/ 2 h 1276"/>
                <a:gd name="T12" fmla="*/ 357 w 360"/>
                <a:gd name="T13" fmla="*/ 173 h 1276"/>
                <a:gd name="T14" fmla="*/ 343 w 360"/>
                <a:gd name="T15" fmla="*/ 1108 h 1276"/>
                <a:gd name="T16" fmla="*/ 171 w 360"/>
                <a:gd name="T17"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276">
                  <a:moveTo>
                    <a:pt x="171" y="1275"/>
                  </a:moveTo>
                  <a:lnTo>
                    <a:pt x="168" y="1275"/>
                  </a:lnTo>
                  <a:cubicBezTo>
                    <a:pt x="75" y="1273"/>
                    <a:pt x="0" y="1196"/>
                    <a:pt x="2" y="1103"/>
                  </a:cubicBezTo>
                  <a:lnTo>
                    <a:pt x="16" y="168"/>
                  </a:lnTo>
                  <a:cubicBezTo>
                    <a:pt x="18" y="75"/>
                    <a:pt x="95" y="0"/>
                    <a:pt x="187" y="2"/>
                  </a:cubicBezTo>
                  <a:lnTo>
                    <a:pt x="191" y="2"/>
                  </a:lnTo>
                  <a:cubicBezTo>
                    <a:pt x="283" y="3"/>
                    <a:pt x="359" y="80"/>
                    <a:pt x="357" y="173"/>
                  </a:cubicBezTo>
                  <a:lnTo>
                    <a:pt x="343" y="1108"/>
                  </a:lnTo>
                  <a:cubicBezTo>
                    <a:pt x="341" y="1201"/>
                    <a:pt x="264" y="1275"/>
                    <a:pt x="171" y="12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41" name="Freeform 40">
              <a:extLst>
                <a:ext uri="{FF2B5EF4-FFF2-40B4-BE49-F238E27FC236}">
                  <a16:creationId xmlns:a16="http://schemas.microsoft.com/office/drawing/2014/main" id="{5BAFC13C-4814-1FB7-D4FA-D7024381F31B}"/>
                </a:ext>
              </a:extLst>
            </p:cNvPr>
            <p:cNvSpPr>
              <a:spLocks noChangeArrowheads="1"/>
            </p:cNvSpPr>
            <p:nvPr/>
          </p:nvSpPr>
          <p:spPr bwMode="auto">
            <a:xfrm>
              <a:off x="1043683" y="4148102"/>
              <a:ext cx="67647" cy="118278"/>
            </a:xfrm>
            <a:custGeom>
              <a:avLst/>
              <a:gdLst>
                <a:gd name="T0" fmla="*/ 135 w 718"/>
                <a:gd name="T1" fmla="*/ 1224 h 1258"/>
                <a:gd name="T2" fmla="*/ 131 w 718"/>
                <a:gd name="T3" fmla="*/ 1222 h 1258"/>
                <a:gd name="T4" fmla="*/ 33 w 718"/>
                <a:gd name="T5" fmla="*/ 1005 h 1258"/>
                <a:gd name="T6" fmla="*/ 365 w 718"/>
                <a:gd name="T7" fmla="*/ 131 h 1258"/>
                <a:gd name="T8" fmla="*/ 582 w 718"/>
                <a:gd name="T9" fmla="*/ 33 h 1258"/>
                <a:gd name="T10" fmla="*/ 586 w 718"/>
                <a:gd name="T11" fmla="*/ 35 h 1258"/>
                <a:gd name="T12" fmla="*/ 684 w 718"/>
                <a:gd name="T13" fmla="*/ 252 h 1258"/>
                <a:gd name="T14" fmla="*/ 351 w 718"/>
                <a:gd name="T15" fmla="*/ 1126 h 1258"/>
                <a:gd name="T16" fmla="*/ 135 w 718"/>
                <a:gd name="T17" fmla="*/ 1224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8" h="1258">
                  <a:moveTo>
                    <a:pt x="135" y="1224"/>
                  </a:moveTo>
                  <a:lnTo>
                    <a:pt x="131" y="1222"/>
                  </a:lnTo>
                  <a:cubicBezTo>
                    <a:pt x="44" y="1189"/>
                    <a:pt x="0" y="1091"/>
                    <a:pt x="33" y="1005"/>
                  </a:cubicBezTo>
                  <a:lnTo>
                    <a:pt x="365" y="131"/>
                  </a:lnTo>
                  <a:cubicBezTo>
                    <a:pt x="399" y="44"/>
                    <a:pt x="496" y="0"/>
                    <a:pt x="582" y="33"/>
                  </a:cubicBezTo>
                  <a:lnTo>
                    <a:pt x="586" y="35"/>
                  </a:lnTo>
                  <a:cubicBezTo>
                    <a:pt x="673" y="68"/>
                    <a:pt x="717" y="166"/>
                    <a:pt x="684" y="252"/>
                  </a:cubicBezTo>
                  <a:lnTo>
                    <a:pt x="351" y="1126"/>
                  </a:lnTo>
                  <a:cubicBezTo>
                    <a:pt x="318" y="1213"/>
                    <a:pt x="222" y="1257"/>
                    <a:pt x="135" y="122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grpSp>
      <p:sp>
        <p:nvSpPr>
          <p:cNvPr id="5" name="Slide Number Placeholder 4">
            <a:extLst>
              <a:ext uri="{FF2B5EF4-FFF2-40B4-BE49-F238E27FC236}">
                <a16:creationId xmlns:a16="http://schemas.microsoft.com/office/drawing/2014/main" id="{E691CDF9-C9AC-51DD-D3EA-7007DDB8C9CA}"/>
              </a:ext>
            </a:extLst>
          </p:cNvPr>
          <p:cNvSpPr>
            <a:spLocks noGrp="1"/>
          </p:cNvSpPr>
          <p:nvPr>
            <p:ph type="sldNum" sz="quarter" idx="16"/>
          </p:nvPr>
        </p:nvSpPr>
        <p:spPr/>
        <p:txBody>
          <a:bodyPr/>
          <a:lstStyle/>
          <a:p>
            <a:fld id="{345D60D9-5372-5F40-9443-0F9AE5BDC3C8}" type="slidenum">
              <a:rPr lang="en-US" smtClean="0"/>
              <a:pPr/>
              <a:t>30</a:t>
            </a:fld>
            <a:endParaRPr lang="en-US" dirty="0"/>
          </a:p>
        </p:txBody>
      </p:sp>
      <p:pic>
        <p:nvPicPr>
          <p:cNvPr id="4" name="Picture 3">
            <a:extLst>
              <a:ext uri="{FF2B5EF4-FFF2-40B4-BE49-F238E27FC236}">
                <a16:creationId xmlns:a16="http://schemas.microsoft.com/office/drawing/2014/main" id="{39DB570A-BC4F-3D2F-63DD-30D3982EA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160" y="3108960"/>
            <a:ext cx="3657600" cy="3657600"/>
          </a:xfrm>
          <a:prstGeom prst="rect">
            <a:avLst/>
          </a:prstGeom>
        </p:spPr>
      </p:pic>
      <p:pic>
        <p:nvPicPr>
          <p:cNvPr id="6" name="Picture 5">
            <a:extLst>
              <a:ext uri="{FF2B5EF4-FFF2-40B4-BE49-F238E27FC236}">
                <a16:creationId xmlns:a16="http://schemas.microsoft.com/office/drawing/2014/main" id="{C4CB6967-E183-4844-0049-3A35FB587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9360" y="914400"/>
            <a:ext cx="3657600" cy="3657600"/>
          </a:xfrm>
          <a:prstGeom prst="rect">
            <a:avLst/>
          </a:prstGeom>
        </p:spPr>
      </p:pic>
      <p:grpSp>
        <p:nvGrpSpPr>
          <p:cNvPr id="7" name="Group 6">
            <a:extLst>
              <a:ext uri="{FF2B5EF4-FFF2-40B4-BE49-F238E27FC236}">
                <a16:creationId xmlns:a16="http://schemas.microsoft.com/office/drawing/2014/main" id="{873C5534-8316-E024-763A-D9B96327F062}"/>
              </a:ext>
            </a:extLst>
          </p:cNvPr>
          <p:cNvGrpSpPr/>
          <p:nvPr/>
        </p:nvGrpSpPr>
        <p:grpSpPr>
          <a:xfrm>
            <a:off x="731520" y="1828800"/>
            <a:ext cx="5194008" cy="3931920"/>
            <a:chOff x="731520" y="1600200"/>
            <a:chExt cx="5194008" cy="3931920"/>
          </a:xfrm>
        </p:grpSpPr>
        <p:grpSp>
          <p:nvGrpSpPr>
            <p:cNvPr id="31" name="Group 30">
              <a:extLst>
                <a:ext uri="{FF2B5EF4-FFF2-40B4-BE49-F238E27FC236}">
                  <a16:creationId xmlns:a16="http://schemas.microsoft.com/office/drawing/2014/main" id="{1BBB2967-9D6E-1F78-F480-822A3BEBE441}"/>
                </a:ext>
              </a:extLst>
            </p:cNvPr>
            <p:cNvGrpSpPr/>
            <p:nvPr/>
          </p:nvGrpSpPr>
          <p:grpSpPr>
            <a:xfrm>
              <a:off x="731520" y="3611880"/>
              <a:ext cx="5194008" cy="1920240"/>
              <a:chOff x="731520" y="4160520"/>
              <a:chExt cx="5194008" cy="1920240"/>
            </a:xfrm>
          </p:grpSpPr>
          <p:pic>
            <p:nvPicPr>
              <p:cNvPr id="44" name="Graphic 43">
                <a:extLst>
                  <a:ext uri="{FF2B5EF4-FFF2-40B4-BE49-F238E27FC236}">
                    <a16:creationId xmlns:a16="http://schemas.microsoft.com/office/drawing/2014/main" id="{843E4084-6568-689C-8ABC-C9C145FE7A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1520" y="4206240"/>
                <a:ext cx="274320" cy="274320"/>
              </a:xfrm>
              <a:prstGeom prst="rect">
                <a:avLst/>
              </a:prstGeom>
            </p:spPr>
          </p:pic>
          <p:sp>
            <p:nvSpPr>
              <p:cNvPr id="45" name="Content Placeholder 26">
                <a:extLst>
                  <a:ext uri="{FF2B5EF4-FFF2-40B4-BE49-F238E27FC236}">
                    <a16:creationId xmlns:a16="http://schemas.microsoft.com/office/drawing/2014/main" id="{40DFF980-5CC4-BDBB-BFF6-B6E4925B3C4C}"/>
                  </a:ext>
                </a:extLst>
              </p:cNvPr>
              <p:cNvSpPr txBox="1">
                <a:spLocks/>
              </p:cNvSpPr>
              <p:nvPr/>
            </p:nvSpPr>
            <p:spPr>
              <a:xfrm>
                <a:off x="1262088" y="4160520"/>
                <a:ext cx="4663440" cy="1920240"/>
              </a:xfrm>
              <a:prstGeom prst="rect">
                <a:avLst/>
              </a:prstGeom>
              <a:noFill/>
              <a:ln>
                <a:noFill/>
              </a:ln>
            </p:spPr>
            <p:txBody>
              <a:bodyPr vert="horz" lIns="0" tIns="0" rIns="0" bIns="0" rtlCol="0" anchor="t">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Light" panose="020B0403020204020204"/>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Light" panose="020B0403020204020204"/>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a:ea typeface="+mn-ea"/>
                    <a:cs typeface="Oracle Sans Tab Light" panose="020B0403020204020204"/>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a:ea typeface="+mn-ea"/>
                    <a:cs typeface="Oracle Sans Tab Light" panose="020B0403020204020204"/>
                  </a:defRPr>
                </a:lvl4pPr>
                <a:lvl5pPr marL="914400" marR="0" indent="-182880" algn="l" defTabSz="914400" rtl="0" eaLnBrk="1" fontAlgn="auto" latinLnBrk="0" hangingPunct="1">
                  <a:lnSpc>
                    <a:spcPct val="95000"/>
                  </a:lnSpc>
                  <a:spcBef>
                    <a:spcPts val="400"/>
                  </a:spcBef>
                  <a:spcAft>
                    <a:spcPts val="0"/>
                  </a:spcAft>
                  <a:buClrTx/>
                  <a:buSzTx/>
                  <a:buFont typeface="Oracle Sans Tab Light" panose="020B0403020204020204" pitchFamily="34" charset="0"/>
                  <a:buChar char="•"/>
                  <a:tabLst/>
                  <a:defRPr sz="1200" kern="1200">
                    <a:solidFill>
                      <a:schemeClr val="tx1"/>
                    </a:solidFill>
                    <a:latin typeface="Oracle Sans Tab Light" panose="020B0403020204020204"/>
                    <a:ea typeface="+mn-ea"/>
                    <a:cs typeface="Oracle Sans Tab Light" panose="020B0403020204020204"/>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tx1"/>
                  </a:buClr>
                  <a:buSzPct val="70000"/>
                </a:pPr>
                <a:r>
                  <a:rPr lang="en-US" b="1" dirty="0">
                    <a:solidFill>
                      <a:schemeClr val="bg2"/>
                    </a:solidFill>
                    <a:cs typeface="Oracle Sans" panose="020B0503020204020204" pitchFamily="34" charset="0"/>
                    <a:sym typeface="Oracle Sans Light"/>
                  </a:rPr>
                  <a:t>Solutions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Proof-of-concept using the subset of Forms apps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Organization-wide apps, rather than back-office</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External apps for customers/partners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Mobile-first apps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Net new requirements</a:t>
                </a:r>
              </a:p>
              <a:p>
                <a:pPr marL="228600" indent="-228600">
                  <a:lnSpc>
                    <a:spcPct val="110000"/>
                  </a:lnSpc>
                  <a:buClr>
                    <a:schemeClr val="tx1"/>
                  </a:buClr>
                  <a:buSzPct val="100000"/>
                  <a:buFont typeface="Arial" panose="020B0604020202020204" pitchFamily="34" charset="0"/>
                  <a:buChar char="•"/>
                  <a:defRPr/>
                </a:pPr>
                <a:endParaRPr lang="en-US" sz="1400" dirty="0">
                  <a:solidFill>
                    <a:schemeClr val="bg2"/>
                  </a:solidFill>
                  <a:cs typeface="Oracle Sans" panose="020B0503020204020204" pitchFamily="34" charset="0"/>
                </a:endParaRPr>
              </a:p>
            </p:txBody>
          </p:sp>
        </p:grpSp>
        <p:grpSp>
          <p:nvGrpSpPr>
            <p:cNvPr id="32" name="Group 31">
              <a:extLst>
                <a:ext uri="{FF2B5EF4-FFF2-40B4-BE49-F238E27FC236}">
                  <a16:creationId xmlns:a16="http://schemas.microsoft.com/office/drawing/2014/main" id="{A027990E-958D-58A5-C097-1D80DB8E3681}"/>
                </a:ext>
              </a:extLst>
            </p:cNvPr>
            <p:cNvGrpSpPr/>
            <p:nvPr/>
          </p:nvGrpSpPr>
          <p:grpSpPr>
            <a:xfrm>
              <a:off x="731520" y="1600200"/>
              <a:ext cx="5192776" cy="1738288"/>
              <a:chOff x="731520" y="1600200"/>
              <a:chExt cx="5192776" cy="1738288"/>
            </a:xfrm>
          </p:grpSpPr>
          <p:sp>
            <p:nvSpPr>
              <p:cNvPr id="33" name="Content Placeholder 26">
                <a:extLst>
                  <a:ext uri="{FF2B5EF4-FFF2-40B4-BE49-F238E27FC236}">
                    <a16:creationId xmlns:a16="http://schemas.microsoft.com/office/drawing/2014/main" id="{81A871FE-2461-E19F-55D2-61CEF3729CFD}"/>
                  </a:ext>
                </a:extLst>
              </p:cNvPr>
              <p:cNvSpPr txBox="1">
                <a:spLocks/>
              </p:cNvSpPr>
              <p:nvPr/>
            </p:nvSpPr>
            <p:spPr>
              <a:xfrm>
                <a:off x="1260856" y="1601128"/>
                <a:ext cx="4663440" cy="1737360"/>
              </a:xfrm>
              <a:prstGeom prst="rect">
                <a:avLst/>
              </a:prstGeom>
              <a:noFill/>
              <a:ln>
                <a:noFill/>
              </a:ln>
            </p:spPr>
            <p:txBody>
              <a:bodyPr vert="horz" lIns="0" tIns="0" rIns="0" bIns="0" rtlCol="0" anchor="t">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Light" panose="020B0403020204020204"/>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Light" panose="020B0403020204020204"/>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a:ea typeface="+mn-ea"/>
                    <a:cs typeface="Oracle Sans Tab Light" panose="020B0403020204020204"/>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a:ea typeface="+mn-ea"/>
                    <a:cs typeface="Oracle Sans Tab Light" panose="020B0403020204020204"/>
                  </a:defRPr>
                </a:lvl4pPr>
                <a:lvl5pPr marL="914400" marR="0" indent="-182880" algn="l" defTabSz="914400" rtl="0" eaLnBrk="1" fontAlgn="auto" latinLnBrk="0" hangingPunct="1">
                  <a:lnSpc>
                    <a:spcPct val="95000"/>
                  </a:lnSpc>
                  <a:spcBef>
                    <a:spcPts val="400"/>
                  </a:spcBef>
                  <a:spcAft>
                    <a:spcPts val="0"/>
                  </a:spcAft>
                  <a:buClrTx/>
                  <a:buSzTx/>
                  <a:buFont typeface="Oracle Sans Tab Light" panose="020B0403020204020204" pitchFamily="34" charset="0"/>
                  <a:buChar char="•"/>
                  <a:tabLst/>
                  <a:defRPr sz="1200" kern="1200">
                    <a:solidFill>
                      <a:schemeClr val="tx1"/>
                    </a:solidFill>
                    <a:latin typeface="Oracle Sans Tab Light" panose="020B0403020204020204"/>
                    <a:ea typeface="+mn-ea"/>
                    <a:cs typeface="Oracle Sans Tab Light" panose="020B0403020204020204"/>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tx1"/>
                  </a:buClr>
                  <a:buSzPct val="70000"/>
                </a:pPr>
                <a:r>
                  <a:rPr lang="en-US" b="1" dirty="0">
                    <a:solidFill>
                      <a:schemeClr val="bg2"/>
                    </a:solidFill>
                    <a:cs typeface="Oracle Sans" panose="020B0503020204020204" pitchFamily="34" charset="0"/>
                    <a:sym typeface="Oracle Sans Light"/>
                  </a:rPr>
                  <a:t>Features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APEX is the natural evolution of Forms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Both are based on SQL and PL / SQL</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Re-use DB packages, procedures, functions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cs typeface="Oracle Sans" panose="020B0503020204020204" pitchFamily="34" charset="0"/>
                  </a:rPr>
                  <a:t>Easily train Forms Developers into developing with APEX</a:t>
                </a:r>
              </a:p>
            </p:txBody>
          </p:sp>
          <p:grpSp>
            <p:nvGrpSpPr>
              <p:cNvPr id="34" name="Group 33">
                <a:extLst>
                  <a:ext uri="{FF2B5EF4-FFF2-40B4-BE49-F238E27FC236}">
                    <a16:creationId xmlns:a16="http://schemas.microsoft.com/office/drawing/2014/main" id="{B3421C7D-1B35-0D1F-C5A7-3125FCC48213}"/>
                  </a:ext>
                </a:extLst>
              </p:cNvPr>
              <p:cNvGrpSpPr/>
              <p:nvPr/>
            </p:nvGrpSpPr>
            <p:grpSpPr>
              <a:xfrm>
                <a:off x="731520" y="1600200"/>
                <a:ext cx="274320" cy="274320"/>
                <a:chOff x="731520" y="1600200"/>
                <a:chExt cx="274320" cy="274320"/>
              </a:xfrm>
            </p:grpSpPr>
            <p:sp>
              <p:nvSpPr>
                <p:cNvPr id="42" name="5-Point Star 48">
                  <a:extLst>
                    <a:ext uri="{FF2B5EF4-FFF2-40B4-BE49-F238E27FC236}">
                      <a16:creationId xmlns:a16="http://schemas.microsoft.com/office/drawing/2014/main" id="{B8129025-76B4-F7E4-558B-AEC397FB10BF}"/>
                    </a:ext>
                  </a:extLst>
                </p:cNvPr>
                <p:cNvSpPr>
                  <a:spLocks/>
                </p:cNvSpPr>
                <p:nvPr/>
              </p:nvSpPr>
              <p:spPr>
                <a:xfrm>
                  <a:off x="754380" y="1627632"/>
                  <a:ext cx="228600" cy="219456"/>
                </a:xfrm>
                <a:prstGeom prst="star5">
                  <a:avLst>
                    <a:gd name="adj" fmla="val 25491"/>
                    <a:gd name="hf" fmla="val 105146"/>
                    <a:gd name="vf" fmla="val 110557"/>
                  </a:avLst>
                </a:prstGeom>
                <a:solidFill>
                  <a:srgbClr val="D39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43" name="Rectangle 42">
                  <a:extLst>
                    <a:ext uri="{FF2B5EF4-FFF2-40B4-BE49-F238E27FC236}">
                      <a16:creationId xmlns:a16="http://schemas.microsoft.com/office/drawing/2014/main" id="{160FC220-2ADA-0377-69F9-81B2F113B409}"/>
                    </a:ext>
                  </a:extLst>
                </p:cNvPr>
                <p:cNvSpPr/>
                <p:nvPr/>
              </p:nvSpPr>
              <p:spPr>
                <a:xfrm>
                  <a:off x="731520" y="1600200"/>
                  <a:ext cx="27432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grpSp>
      </p:grpSp>
      <p:cxnSp>
        <p:nvCxnSpPr>
          <p:cNvPr id="46" name="Elbow Connector 45">
            <a:extLst>
              <a:ext uri="{FF2B5EF4-FFF2-40B4-BE49-F238E27FC236}">
                <a16:creationId xmlns:a16="http://schemas.microsoft.com/office/drawing/2014/main" id="{96DDB546-2D25-EA4A-2428-827ED4349E71}"/>
              </a:ext>
            </a:extLst>
          </p:cNvPr>
          <p:cNvCxnSpPr>
            <a:cxnSpLocks noChangeAspect="1"/>
          </p:cNvCxnSpPr>
          <p:nvPr/>
        </p:nvCxnSpPr>
        <p:spPr>
          <a:xfrm rot="10800000" flipH="1" flipV="1">
            <a:off x="9784080" y="3200400"/>
            <a:ext cx="548640" cy="548640"/>
          </a:xfrm>
          <a:prstGeom prst="bentConnector3">
            <a:avLst>
              <a:gd name="adj1" fmla="val 100744"/>
            </a:avLst>
          </a:prstGeom>
          <a:ln w="25400">
            <a:solidFill>
              <a:schemeClr val="tx1">
                <a:lumMod val="25000"/>
                <a:lumOff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A20C83B7-F490-02FC-2C80-316E454B4386}"/>
              </a:ext>
            </a:extLst>
          </p:cNvPr>
          <p:cNvSpPr txBox="1"/>
          <p:nvPr/>
        </p:nvSpPr>
        <p:spPr>
          <a:xfrm>
            <a:off x="6766560" y="3657600"/>
            <a:ext cx="1645920" cy="365760"/>
          </a:xfrm>
          <a:prstGeom prst="rect">
            <a:avLst/>
          </a:prstGeom>
          <a:noFill/>
        </p:spPr>
        <p:txBody>
          <a:bodyPr wrap="none" lIns="0" tIns="0" rIns="0" bIns="0" rtlCol="0" anchor="ctr">
            <a:noAutofit/>
          </a:bodyPr>
          <a:lstStyle/>
          <a:p>
            <a:r>
              <a:rPr lang="en-US" sz="1400" dirty="0">
                <a:solidFill>
                  <a:schemeClr val="bg2"/>
                </a:solidFill>
              </a:rPr>
              <a:t>Forms App</a:t>
            </a:r>
          </a:p>
        </p:txBody>
      </p:sp>
      <p:sp>
        <p:nvSpPr>
          <p:cNvPr id="48" name="TextBox 47">
            <a:extLst>
              <a:ext uri="{FF2B5EF4-FFF2-40B4-BE49-F238E27FC236}">
                <a16:creationId xmlns:a16="http://schemas.microsoft.com/office/drawing/2014/main" id="{E1112E44-050A-D7A0-7F87-77CBF6832A69}"/>
              </a:ext>
            </a:extLst>
          </p:cNvPr>
          <p:cNvSpPr txBox="1"/>
          <p:nvPr/>
        </p:nvSpPr>
        <p:spPr>
          <a:xfrm>
            <a:off x="8595360" y="5897880"/>
            <a:ext cx="1645920" cy="365760"/>
          </a:xfrm>
          <a:prstGeom prst="rect">
            <a:avLst/>
          </a:prstGeom>
          <a:noFill/>
        </p:spPr>
        <p:txBody>
          <a:bodyPr wrap="none" lIns="0" tIns="0" rIns="0" bIns="0" rtlCol="0" anchor="ctr">
            <a:noAutofit/>
          </a:bodyPr>
          <a:lstStyle/>
          <a:p>
            <a:r>
              <a:rPr lang="en-US" sz="1400" dirty="0">
                <a:solidFill>
                  <a:schemeClr val="bg2"/>
                </a:solidFill>
              </a:rPr>
              <a:t>APEX Application</a:t>
            </a:r>
          </a:p>
        </p:txBody>
      </p:sp>
    </p:spTree>
    <p:extLst>
      <p:ext uri="{BB962C8B-B14F-4D97-AF65-F5344CB8AC3E}">
        <p14:creationId xmlns:p14="http://schemas.microsoft.com/office/powerpoint/2010/main" val="234285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8CBCA1-7D8C-D34B-A1F5-455BB2559F96}"/>
              </a:ext>
            </a:extLst>
          </p:cNvPr>
          <p:cNvSpPr>
            <a:spLocks noGrp="1"/>
          </p:cNvSpPr>
          <p:nvPr>
            <p:ph type="ftr" sz="quarter" idx="15"/>
          </p:nvPr>
        </p:nvSpPr>
        <p:spPr/>
        <p:txBody>
          <a:bodyPr/>
          <a:lstStyle/>
          <a:p>
            <a:r>
              <a:rPr lang="en-US"/>
              <a:t>Copyright © 2026, Oracle and/or its affiliates</a:t>
            </a:r>
            <a:endParaRPr lang="en-US" dirty="0"/>
          </a:p>
        </p:txBody>
      </p:sp>
      <p:grpSp>
        <p:nvGrpSpPr>
          <p:cNvPr id="86" name="Group 85">
            <a:extLst>
              <a:ext uri="{FF2B5EF4-FFF2-40B4-BE49-F238E27FC236}">
                <a16:creationId xmlns:a16="http://schemas.microsoft.com/office/drawing/2014/main" id="{03F80DFB-F319-BBB3-9775-9AE398E63BDB}"/>
              </a:ext>
            </a:extLst>
          </p:cNvPr>
          <p:cNvGrpSpPr>
            <a:grpSpLocks noChangeAspect="1"/>
          </p:cNvGrpSpPr>
          <p:nvPr/>
        </p:nvGrpSpPr>
        <p:grpSpPr>
          <a:xfrm>
            <a:off x="864045" y="4002648"/>
            <a:ext cx="347147" cy="331694"/>
            <a:chOff x="2387099" y="911225"/>
            <a:chExt cx="5821864" cy="5568950"/>
          </a:xfrm>
          <a:solidFill>
            <a:schemeClr val="bg1"/>
          </a:solidFill>
        </p:grpSpPr>
        <p:sp>
          <p:nvSpPr>
            <p:cNvPr id="87" name="Freeform 86">
              <a:extLst>
                <a:ext uri="{FF2B5EF4-FFF2-40B4-BE49-F238E27FC236}">
                  <a16:creationId xmlns:a16="http://schemas.microsoft.com/office/drawing/2014/main" id="{C4E20141-692F-1A14-51EB-C55965B2C270}"/>
                </a:ext>
              </a:extLst>
            </p:cNvPr>
            <p:cNvSpPr>
              <a:spLocks noChangeArrowheads="1"/>
            </p:cNvSpPr>
            <p:nvPr/>
          </p:nvSpPr>
          <p:spPr bwMode="auto">
            <a:xfrm>
              <a:off x="2387099" y="1954216"/>
              <a:ext cx="4525967" cy="4525959"/>
            </a:xfrm>
            <a:custGeom>
              <a:avLst/>
              <a:gdLst>
                <a:gd name="T0" fmla="*/ 0 w 12572"/>
                <a:gd name="T1" fmla="*/ 5617 h 12572"/>
                <a:gd name="T2" fmla="*/ 0 w 12572"/>
                <a:gd name="T3" fmla="*/ 5617 h 12572"/>
                <a:gd name="T4" fmla="*/ 272 w 12572"/>
                <a:gd name="T5" fmla="*/ 5119 h 12572"/>
                <a:gd name="T6" fmla="*/ 974 w 12572"/>
                <a:gd name="T7" fmla="*/ 4825 h 12572"/>
                <a:gd name="T8" fmla="*/ 2650 w 12572"/>
                <a:gd name="T9" fmla="*/ 4825 h 12572"/>
                <a:gd name="T10" fmla="*/ 2899 w 12572"/>
                <a:gd name="T11" fmla="*/ 4825 h 12572"/>
                <a:gd name="T12" fmla="*/ 2899 w 12572"/>
                <a:gd name="T13" fmla="*/ 3873 h 12572"/>
                <a:gd name="T14" fmla="*/ 3874 w 12572"/>
                <a:gd name="T15" fmla="*/ 3873 h 12572"/>
                <a:gd name="T16" fmla="*/ 3874 w 12572"/>
                <a:gd name="T17" fmla="*/ 4825 h 12572"/>
                <a:gd name="T18" fmla="*/ 4032 w 12572"/>
                <a:gd name="T19" fmla="*/ 4825 h 12572"/>
                <a:gd name="T20" fmla="*/ 6274 w 12572"/>
                <a:gd name="T21" fmla="*/ 4825 h 12572"/>
                <a:gd name="T22" fmla="*/ 6433 w 12572"/>
                <a:gd name="T23" fmla="*/ 4780 h 12572"/>
                <a:gd name="T24" fmla="*/ 9196 w 12572"/>
                <a:gd name="T25" fmla="*/ 1993 h 12572"/>
                <a:gd name="T26" fmla="*/ 9263 w 12572"/>
                <a:gd name="T27" fmla="*/ 1925 h 12572"/>
                <a:gd name="T28" fmla="*/ 8244 w 12572"/>
                <a:gd name="T29" fmla="*/ 1925 h 12572"/>
                <a:gd name="T30" fmla="*/ 6772 w 12572"/>
                <a:gd name="T31" fmla="*/ 1925 h 12572"/>
                <a:gd name="T32" fmla="*/ 5799 w 12572"/>
                <a:gd name="T33" fmla="*/ 975 h 12572"/>
                <a:gd name="T34" fmla="*/ 6772 w 12572"/>
                <a:gd name="T35" fmla="*/ 0 h 12572"/>
                <a:gd name="T36" fmla="*/ 10487 w 12572"/>
                <a:gd name="T37" fmla="*/ 0 h 12572"/>
                <a:gd name="T38" fmla="*/ 11551 w 12572"/>
                <a:gd name="T39" fmla="*/ 0 h 12572"/>
                <a:gd name="T40" fmla="*/ 12571 w 12572"/>
                <a:gd name="T41" fmla="*/ 997 h 12572"/>
                <a:gd name="T42" fmla="*/ 12571 w 12572"/>
                <a:gd name="T43" fmla="*/ 5686 h 12572"/>
                <a:gd name="T44" fmla="*/ 11846 w 12572"/>
                <a:gd name="T45" fmla="*/ 6727 h 12572"/>
                <a:gd name="T46" fmla="*/ 10623 w 12572"/>
                <a:gd name="T47" fmla="*/ 5844 h 12572"/>
                <a:gd name="T48" fmla="*/ 10623 w 12572"/>
                <a:gd name="T49" fmla="*/ 3624 h 12572"/>
                <a:gd name="T50" fmla="*/ 10623 w 12572"/>
                <a:gd name="T51" fmla="*/ 3308 h 12572"/>
                <a:gd name="T52" fmla="*/ 10510 w 12572"/>
                <a:gd name="T53" fmla="*/ 3420 h 12572"/>
                <a:gd name="T54" fmla="*/ 7814 w 12572"/>
                <a:gd name="T55" fmla="*/ 6116 h 12572"/>
                <a:gd name="T56" fmla="*/ 7746 w 12572"/>
                <a:gd name="T57" fmla="*/ 6252 h 12572"/>
                <a:gd name="T58" fmla="*/ 7724 w 12572"/>
                <a:gd name="T59" fmla="*/ 8697 h 12572"/>
                <a:gd name="T60" fmla="*/ 8698 w 12572"/>
                <a:gd name="T61" fmla="*/ 8697 h 12572"/>
                <a:gd name="T62" fmla="*/ 8698 w 12572"/>
                <a:gd name="T63" fmla="*/ 9649 h 12572"/>
                <a:gd name="T64" fmla="*/ 7724 w 12572"/>
                <a:gd name="T65" fmla="*/ 9649 h 12572"/>
                <a:gd name="T66" fmla="*/ 7724 w 12572"/>
                <a:gd name="T67" fmla="*/ 10057 h 12572"/>
                <a:gd name="T68" fmla="*/ 7724 w 12572"/>
                <a:gd name="T69" fmla="*/ 11529 h 12572"/>
                <a:gd name="T70" fmla="*/ 7022 w 12572"/>
                <a:gd name="T71" fmla="*/ 12525 h 12572"/>
                <a:gd name="T72" fmla="*/ 6954 w 12572"/>
                <a:gd name="T73" fmla="*/ 12571 h 12572"/>
                <a:gd name="T74" fmla="*/ 793 w 12572"/>
                <a:gd name="T75" fmla="*/ 12571 h 12572"/>
                <a:gd name="T76" fmla="*/ 385 w 12572"/>
                <a:gd name="T77" fmla="*/ 12368 h 12572"/>
                <a:gd name="T78" fmla="*/ 0 w 12572"/>
                <a:gd name="T79" fmla="*/ 11778 h 12572"/>
                <a:gd name="T80" fmla="*/ 0 w 12572"/>
                <a:gd name="T81" fmla="*/ 5617 h 12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72" h="12572">
                  <a:moveTo>
                    <a:pt x="0" y="5617"/>
                  </a:moveTo>
                  <a:lnTo>
                    <a:pt x="0" y="5617"/>
                  </a:lnTo>
                  <a:cubicBezTo>
                    <a:pt x="91" y="5459"/>
                    <a:pt x="158" y="5278"/>
                    <a:pt x="272" y="5119"/>
                  </a:cubicBezTo>
                  <a:cubicBezTo>
                    <a:pt x="453" y="4915"/>
                    <a:pt x="702" y="4825"/>
                    <a:pt x="974" y="4825"/>
                  </a:cubicBezTo>
                  <a:cubicBezTo>
                    <a:pt x="1518" y="4825"/>
                    <a:pt x="2084" y="4825"/>
                    <a:pt x="2650" y="4825"/>
                  </a:cubicBezTo>
                  <a:cubicBezTo>
                    <a:pt x="2718" y="4825"/>
                    <a:pt x="2808" y="4825"/>
                    <a:pt x="2899" y="4825"/>
                  </a:cubicBezTo>
                  <a:cubicBezTo>
                    <a:pt x="2899" y="4508"/>
                    <a:pt x="2899" y="4190"/>
                    <a:pt x="2899" y="3873"/>
                  </a:cubicBezTo>
                  <a:cubicBezTo>
                    <a:pt x="3216" y="3873"/>
                    <a:pt x="3533" y="3873"/>
                    <a:pt x="3874" y="3873"/>
                  </a:cubicBezTo>
                  <a:cubicBezTo>
                    <a:pt x="3874" y="4190"/>
                    <a:pt x="3874" y="4508"/>
                    <a:pt x="3874" y="4825"/>
                  </a:cubicBezTo>
                  <a:cubicBezTo>
                    <a:pt x="3919" y="4825"/>
                    <a:pt x="3986" y="4825"/>
                    <a:pt x="4032" y="4825"/>
                  </a:cubicBezTo>
                  <a:cubicBezTo>
                    <a:pt x="4779" y="4825"/>
                    <a:pt x="5527" y="4825"/>
                    <a:pt x="6274" y="4825"/>
                  </a:cubicBezTo>
                  <a:cubicBezTo>
                    <a:pt x="6319" y="4825"/>
                    <a:pt x="6388" y="4802"/>
                    <a:pt x="6433" y="4780"/>
                  </a:cubicBezTo>
                  <a:cubicBezTo>
                    <a:pt x="7361" y="3851"/>
                    <a:pt x="8290" y="2922"/>
                    <a:pt x="9196" y="1993"/>
                  </a:cubicBezTo>
                  <a:cubicBezTo>
                    <a:pt x="9218" y="1993"/>
                    <a:pt x="9218" y="1971"/>
                    <a:pt x="9263" y="1925"/>
                  </a:cubicBezTo>
                  <a:cubicBezTo>
                    <a:pt x="8902" y="1925"/>
                    <a:pt x="8585" y="1925"/>
                    <a:pt x="8244" y="1925"/>
                  </a:cubicBezTo>
                  <a:cubicBezTo>
                    <a:pt x="7769" y="1925"/>
                    <a:pt x="7271" y="1925"/>
                    <a:pt x="6772" y="1925"/>
                  </a:cubicBezTo>
                  <a:cubicBezTo>
                    <a:pt x="6229" y="1925"/>
                    <a:pt x="5799" y="1518"/>
                    <a:pt x="5799" y="975"/>
                  </a:cubicBezTo>
                  <a:cubicBezTo>
                    <a:pt x="5799" y="431"/>
                    <a:pt x="6229" y="0"/>
                    <a:pt x="6772" y="0"/>
                  </a:cubicBezTo>
                  <a:cubicBezTo>
                    <a:pt x="8018" y="0"/>
                    <a:pt x="9241" y="0"/>
                    <a:pt x="10487" y="0"/>
                  </a:cubicBezTo>
                  <a:cubicBezTo>
                    <a:pt x="10849" y="0"/>
                    <a:pt x="11189" y="0"/>
                    <a:pt x="11551" y="0"/>
                  </a:cubicBezTo>
                  <a:cubicBezTo>
                    <a:pt x="12140" y="0"/>
                    <a:pt x="12571" y="408"/>
                    <a:pt x="12571" y="997"/>
                  </a:cubicBezTo>
                  <a:cubicBezTo>
                    <a:pt x="12571" y="2559"/>
                    <a:pt x="12548" y="4123"/>
                    <a:pt x="12571" y="5686"/>
                  </a:cubicBezTo>
                  <a:cubicBezTo>
                    <a:pt x="12571" y="6274"/>
                    <a:pt x="12231" y="6614"/>
                    <a:pt x="11846" y="6727"/>
                  </a:cubicBezTo>
                  <a:cubicBezTo>
                    <a:pt x="11257" y="6908"/>
                    <a:pt x="10646" y="6455"/>
                    <a:pt x="10623" y="5844"/>
                  </a:cubicBezTo>
                  <a:cubicBezTo>
                    <a:pt x="10623" y="5096"/>
                    <a:pt x="10623" y="4349"/>
                    <a:pt x="10623" y="3624"/>
                  </a:cubicBezTo>
                  <a:cubicBezTo>
                    <a:pt x="10623" y="3534"/>
                    <a:pt x="10623" y="3443"/>
                    <a:pt x="10623" y="3308"/>
                  </a:cubicBezTo>
                  <a:cubicBezTo>
                    <a:pt x="10578" y="3353"/>
                    <a:pt x="10555" y="3375"/>
                    <a:pt x="10510" y="3420"/>
                  </a:cubicBezTo>
                  <a:cubicBezTo>
                    <a:pt x="9604" y="4304"/>
                    <a:pt x="8720" y="5210"/>
                    <a:pt x="7814" y="6116"/>
                  </a:cubicBezTo>
                  <a:cubicBezTo>
                    <a:pt x="7769" y="6138"/>
                    <a:pt x="7746" y="6207"/>
                    <a:pt x="7746" y="6252"/>
                  </a:cubicBezTo>
                  <a:cubicBezTo>
                    <a:pt x="7724" y="7044"/>
                    <a:pt x="7724" y="7860"/>
                    <a:pt x="7724" y="8697"/>
                  </a:cubicBezTo>
                  <a:cubicBezTo>
                    <a:pt x="8063" y="8697"/>
                    <a:pt x="8358" y="8697"/>
                    <a:pt x="8698" y="8697"/>
                  </a:cubicBezTo>
                  <a:cubicBezTo>
                    <a:pt x="8698" y="9015"/>
                    <a:pt x="8698" y="9332"/>
                    <a:pt x="8698" y="9649"/>
                  </a:cubicBezTo>
                  <a:cubicBezTo>
                    <a:pt x="8381" y="9649"/>
                    <a:pt x="8063" y="9649"/>
                    <a:pt x="7724" y="9649"/>
                  </a:cubicBezTo>
                  <a:cubicBezTo>
                    <a:pt x="7724" y="9808"/>
                    <a:pt x="7724" y="9921"/>
                    <a:pt x="7724" y="10057"/>
                  </a:cubicBezTo>
                  <a:cubicBezTo>
                    <a:pt x="7724" y="10555"/>
                    <a:pt x="7724" y="11053"/>
                    <a:pt x="7724" y="11529"/>
                  </a:cubicBezTo>
                  <a:cubicBezTo>
                    <a:pt x="7724" y="12050"/>
                    <a:pt x="7475" y="12390"/>
                    <a:pt x="7022" y="12525"/>
                  </a:cubicBezTo>
                  <a:cubicBezTo>
                    <a:pt x="6999" y="12549"/>
                    <a:pt x="6976" y="12549"/>
                    <a:pt x="6954" y="12571"/>
                  </a:cubicBezTo>
                  <a:cubicBezTo>
                    <a:pt x="4892" y="12571"/>
                    <a:pt x="2831" y="12571"/>
                    <a:pt x="793" y="12571"/>
                  </a:cubicBezTo>
                  <a:cubicBezTo>
                    <a:pt x="656" y="12503"/>
                    <a:pt x="521" y="12458"/>
                    <a:pt x="385" y="12368"/>
                  </a:cubicBezTo>
                  <a:cubicBezTo>
                    <a:pt x="181" y="12231"/>
                    <a:pt x="68" y="12005"/>
                    <a:pt x="0" y="11778"/>
                  </a:cubicBezTo>
                  <a:cubicBezTo>
                    <a:pt x="0" y="9717"/>
                    <a:pt x="0" y="7679"/>
                    <a:pt x="0" y="561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88" name="Freeform 87">
              <a:extLst>
                <a:ext uri="{FF2B5EF4-FFF2-40B4-BE49-F238E27FC236}">
                  <a16:creationId xmlns:a16="http://schemas.microsoft.com/office/drawing/2014/main" id="{413DB116-F230-8000-6159-45B614EAC84A}"/>
                </a:ext>
              </a:extLst>
            </p:cNvPr>
            <p:cNvSpPr>
              <a:spLocks noChangeArrowheads="1"/>
            </p:cNvSpPr>
            <p:nvPr/>
          </p:nvSpPr>
          <p:spPr bwMode="auto">
            <a:xfrm>
              <a:off x="3683000" y="911225"/>
              <a:ext cx="1044575" cy="1044575"/>
            </a:xfrm>
            <a:custGeom>
              <a:avLst/>
              <a:gdLst>
                <a:gd name="T0" fmla="*/ 2900 w 2901"/>
                <a:gd name="T1" fmla="*/ 0 h 2900"/>
                <a:gd name="T2" fmla="*/ 2900 w 2901"/>
                <a:gd name="T3" fmla="*/ 0 h 2900"/>
                <a:gd name="T4" fmla="*/ 2900 w 2901"/>
                <a:gd name="T5" fmla="*/ 974 h 2900"/>
                <a:gd name="T6" fmla="*/ 975 w 2901"/>
                <a:gd name="T7" fmla="*/ 974 h 2900"/>
                <a:gd name="T8" fmla="*/ 975 w 2901"/>
                <a:gd name="T9" fmla="*/ 2899 h 2900"/>
                <a:gd name="T10" fmla="*/ 0 w 2901"/>
                <a:gd name="T11" fmla="*/ 2899 h 2900"/>
                <a:gd name="T12" fmla="*/ 0 w 2901"/>
                <a:gd name="T13" fmla="*/ 1971 h 2900"/>
                <a:gd name="T14" fmla="*/ 0 w 2901"/>
                <a:gd name="T15" fmla="*/ 997 h 2900"/>
                <a:gd name="T16" fmla="*/ 725 w 2901"/>
                <a:gd name="T17" fmla="*/ 22 h 2900"/>
                <a:gd name="T18" fmla="*/ 793 w 2901"/>
                <a:gd name="T19" fmla="*/ 0 h 2900"/>
                <a:gd name="T20" fmla="*/ 2900 w 2901"/>
                <a:gd name="T21" fmla="*/ 0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1" h="2900">
                  <a:moveTo>
                    <a:pt x="2900" y="0"/>
                  </a:moveTo>
                  <a:lnTo>
                    <a:pt x="2900" y="0"/>
                  </a:lnTo>
                  <a:cubicBezTo>
                    <a:pt x="2900" y="318"/>
                    <a:pt x="2900" y="634"/>
                    <a:pt x="2900" y="974"/>
                  </a:cubicBezTo>
                  <a:cubicBezTo>
                    <a:pt x="2242" y="974"/>
                    <a:pt x="1608" y="974"/>
                    <a:pt x="975" y="974"/>
                  </a:cubicBezTo>
                  <a:cubicBezTo>
                    <a:pt x="975" y="1608"/>
                    <a:pt x="975" y="2243"/>
                    <a:pt x="975" y="2899"/>
                  </a:cubicBezTo>
                  <a:cubicBezTo>
                    <a:pt x="634" y="2899"/>
                    <a:pt x="340" y="2899"/>
                    <a:pt x="0" y="2899"/>
                  </a:cubicBezTo>
                  <a:cubicBezTo>
                    <a:pt x="0" y="2582"/>
                    <a:pt x="0" y="2287"/>
                    <a:pt x="0" y="1971"/>
                  </a:cubicBezTo>
                  <a:cubicBezTo>
                    <a:pt x="0" y="1653"/>
                    <a:pt x="0" y="1336"/>
                    <a:pt x="0" y="997"/>
                  </a:cubicBezTo>
                  <a:cubicBezTo>
                    <a:pt x="0" y="521"/>
                    <a:pt x="250" y="181"/>
                    <a:pt x="725" y="22"/>
                  </a:cubicBezTo>
                  <a:cubicBezTo>
                    <a:pt x="748" y="22"/>
                    <a:pt x="771" y="0"/>
                    <a:pt x="793" y="0"/>
                  </a:cubicBezTo>
                  <a:cubicBezTo>
                    <a:pt x="1495" y="0"/>
                    <a:pt x="2197" y="0"/>
                    <a:pt x="290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89" name="Freeform 88">
              <a:extLst>
                <a:ext uri="{FF2B5EF4-FFF2-40B4-BE49-F238E27FC236}">
                  <a16:creationId xmlns:a16="http://schemas.microsoft.com/office/drawing/2014/main" id="{479C7207-8BD1-61E8-F3C1-A1A4E5A86B46}"/>
                </a:ext>
              </a:extLst>
            </p:cNvPr>
            <p:cNvSpPr>
              <a:spLocks noChangeArrowheads="1"/>
            </p:cNvSpPr>
            <p:nvPr/>
          </p:nvSpPr>
          <p:spPr bwMode="auto">
            <a:xfrm>
              <a:off x="7164388" y="911225"/>
              <a:ext cx="1044575" cy="1044575"/>
            </a:xfrm>
            <a:custGeom>
              <a:avLst/>
              <a:gdLst>
                <a:gd name="T0" fmla="*/ 2899 w 2900"/>
                <a:gd name="T1" fmla="*/ 2899 h 2900"/>
                <a:gd name="T2" fmla="*/ 2899 w 2900"/>
                <a:gd name="T3" fmla="*/ 2899 h 2900"/>
                <a:gd name="T4" fmla="*/ 1925 w 2900"/>
                <a:gd name="T5" fmla="*/ 2899 h 2900"/>
                <a:gd name="T6" fmla="*/ 1925 w 2900"/>
                <a:gd name="T7" fmla="*/ 974 h 2900"/>
                <a:gd name="T8" fmla="*/ 0 w 2900"/>
                <a:gd name="T9" fmla="*/ 974 h 2900"/>
                <a:gd name="T10" fmla="*/ 0 w 2900"/>
                <a:gd name="T11" fmla="*/ 0 h 2900"/>
                <a:gd name="T12" fmla="*/ 2106 w 2900"/>
                <a:gd name="T13" fmla="*/ 0 h 2900"/>
                <a:gd name="T14" fmla="*/ 2355 w 2900"/>
                <a:gd name="T15" fmla="*/ 91 h 2900"/>
                <a:gd name="T16" fmla="*/ 2899 w 2900"/>
                <a:gd name="T17" fmla="*/ 793 h 2900"/>
                <a:gd name="T18" fmla="*/ 2899 w 2900"/>
                <a:gd name="T19" fmla="*/ 2899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0">
                  <a:moveTo>
                    <a:pt x="2899" y="2899"/>
                  </a:moveTo>
                  <a:lnTo>
                    <a:pt x="2899" y="2899"/>
                  </a:lnTo>
                  <a:cubicBezTo>
                    <a:pt x="2581" y="2899"/>
                    <a:pt x="2265" y="2899"/>
                    <a:pt x="1925" y="2899"/>
                  </a:cubicBezTo>
                  <a:cubicBezTo>
                    <a:pt x="1925" y="2243"/>
                    <a:pt x="1925" y="1608"/>
                    <a:pt x="1925" y="974"/>
                  </a:cubicBezTo>
                  <a:cubicBezTo>
                    <a:pt x="1268" y="974"/>
                    <a:pt x="656" y="974"/>
                    <a:pt x="0" y="974"/>
                  </a:cubicBezTo>
                  <a:cubicBezTo>
                    <a:pt x="0" y="634"/>
                    <a:pt x="0" y="318"/>
                    <a:pt x="0" y="0"/>
                  </a:cubicBezTo>
                  <a:cubicBezTo>
                    <a:pt x="702" y="0"/>
                    <a:pt x="1403" y="0"/>
                    <a:pt x="2106" y="0"/>
                  </a:cubicBezTo>
                  <a:cubicBezTo>
                    <a:pt x="2197" y="22"/>
                    <a:pt x="2265" y="68"/>
                    <a:pt x="2355" y="91"/>
                  </a:cubicBezTo>
                  <a:cubicBezTo>
                    <a:pt x="2650" y="249"/>
                    <a:pt x="2786" y="499"/>
                    <a:pt x="2899" y="793"/>
                  </a:cubicBezTo>
                  <a:cubicBezTo>
                    <a:pt x="2899" y="1496"/>
                    <a:pt x="2899" y="2197"/>
                    <a:pt x="2899" y="289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0" name="Freeform 89">
              <a:extLst>
                <a:ext uri="{FF2B5EF4-FFF2-40B4-BE49-F238E27FC236}">
                  <a16:creationId xmlns:a16="http://schemas.microsoft.com/office/drawing/2014/main" id="{F6CF0CC3-D2F3-764B-333B-4B1993BBE79C}"/>
                </a:ext>
              </a:extLst>
            </p:cNvPr>
            <p:cNvSpPr>
              <a:spLocks noChangeArrowheads="1"/>
            </p:cNvSpPr>
            <p:nvPr/>
          </p:nvSpPr>
          <p:spPr bwMode="auto">
            <a:xfrm>
              <a:off x="7164388" y="4392613"/>
              <a:ext cx="1044575" cy="1044575"/>
            </a:xfrm>
            <a:custGeom>
              <a:avLst/>
              <a:gdLst>
                <a:gd name="T0" fmla="*/ 2899 w 2900"/>
                <a:gd name="T1" fmla="*/ 2107 h 2901"/>
                <a:gd name="T2" fmla="*/ 2899 w 2900"/>
                <a:gd name="T3" fmla="*/ 2107 h 2901"/>
                <a:gd name="T4" fmla="*/ 2491 w 2900"/>
                <a:gd name="T5" fmla="*/ 2696 h 2901"/>
                <a:gd name="T6" fmla="*/ 2038 w 2900"/>
                <a:gd name="T7" fmla="*/ 2877 h 2901"/>
                <a:gd name="T8" fmla="*/ 0 w 2900"/>
                <a:gd name="T9" fmla="*/ 2900 h 2901"/>
                <a:gd name="T10" fmla="*/ 0 w 2900"/>
                <a:gd name="T11" fmla="*/ 1925 h 2901"/>
                <a:gd name="T12" fmla="*/ 1925 w 2900"/>
                <a:gd name="T13" fmla="*/ 1925 h 2901"/>
                <a:gd name="T14" fmla="*/ 1925 w 2900"/>
                <a:gd name="T15" fmla="*/ 0 h 2901"/>
                <a:gd name="T16" fmla="*/ 2899 w 2900"/>
                <a:gd name="T17" fmla="*/ 0 h 2901"/>
                <a:gd name="T18" fmla="*/ 2899 w 2900"/>
                <a:gd name="T19" fmla="*/ 2107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1">
                  <a:moveTo>
                    <a:pt x="2899" y="2107"/>
                  </a:moveTo>
                  <a:lnTo>
                    <a:pt x="2899" y="2107"/>
                  </a:lnTo>
                  <a:cubicBezTo>
                    <a:pt x="2808" y="2334"/>
                    <a:pt x="2718" y="2560"/>
                    <a:pt x="2491" y="2696"/>
                  </a:cubicBezTo>
                  <a:cubicBezTo>
                    <a:pt x="2355" y="2787"/>
                    <a:pt x="2197" y="2877"/>
                    <a:pt x="2038" y="2877"/>
                  </a:cubicBezTo>
                  <a:cubicBezTo>
                    <a:pt x="1359" y="2900"/>
                    <a:pt x="679" y="2900"/>
                    <a:pt x="0" y="2900"/>
                  </a:cubicBezTo>
                  <a:cubicBezTo>
                    <a:pt x="0" y="2560"/>
                    <a:pt x="0" y="2266"/>
                    <a:pt x="0" y="1925"/>
                  </a:cubicBezTo>
                  <a:cubicBezTo>
                    <a:pt x="634" y="1925"/>
                    <a:pt x="1268" y="1925"/>
                    <a:pt x="1925" y="1925"/>
                  </a:cubicBezTo>
                  <a:cubicBezTo>
                    <a:pt x="1925" y="1292"/>
                    <a:pt x="1925" y="658"/>
                    <a:pt x="1925" y="0"/>
                  </a:cubicBezTo>
                  <a:cubicBezTo>
                    <a:pt x="2243" y="0"/>
                    <a:pt x="2581" y="0"/>
                    <a:pt x="2899" y="0"/>
                  </a:cubicBezTo>
                  <a:cubicBezTo>
                    <a:pt x="2899" y="703"/>
                    <a:pt x="2899" y="1405"/>
                    <a:pt x="2899" y="210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1" name="Freeform 90">
              <a:extLst>
                <a:ext uri="{FF2B5EF4-FFF2-40B4-BE49-F238E27FC236}">
                  <a16:creationId xmlns:a16="http://schemas.microsoft.com/office/drawing/2014/main" id="{E2C75DED-5210-0A02-8446-11131FFC6190}"/>
                </a:ext>
              </a:extLst>
            </p:cNvPr>
            <p:cNvSpPr>
              <a:spLocks noChangeArrowheads="1"/>
            </p:cNvSpPr>
            <p:nvPr/>
          </p:nvSpPr>
          <p:spPr bwMode="auto">
            <a:xfrm>
              <a:off x="5076825" y="911225"/>
              <a:ext cx="693738" cy="342900"/>
            </a:xfrm>
            <a:custGeom>
              <a:avLst/>
              <a:gdLst>
                <a:gd name="T0" fmla="*/ 1926 w 1927"/>
                <a:gd name="T1" fmla="*/ 0 h 953"/>
                <a:gd name="T2" fmla="*/ 1926 w 1927"/>
                <a:gd name="T3" fmla="*/ 0 h 953"/>
                <a:gd name="T4" fmla="*/ 1926 w 1927"/>
                <a:gd name="T5" fmla="*/ 952 h 953"/>
                <a:gd name="T6" fmla="*/ 0 w 1927"/>
                <a:gd name="T7" fmla="*/ 952 h 953"/>
                <a:gd name="T8" fmla="*/ 0 w 1927"/>
                <a:gd name="T9" fmla="*/ 0 h 953"/>
                <a:gd name="T10" fmla="*/ 1926 w 1927"/>
                <a:gd name="T11" fmla="*/ 0 h 953"/>
              </a:gdLst>
              <a:ahLst/>
              <a:cxnLst>
                <a:cxn ang="0">
                  <a:pos x="T0" y="T1"/>
                </a:cxn>
                <a:cxn ang="0">
                  <a:pos x="T2" y="T3"/>
                </a:cxn>
                <a:cxn ang="0">
                  <a:pos x="T4" y="T5"/>
                </a:cxn>
                <a:cxn ang="0">
                  <a:pos x="T6" y="T7"/>
                </a:cxn>
                <a:cxn ang="0">
                  <a:pos x="T8" y="T9"/>
                </a:cxn>
                <a:cxn ang="0">
                  <a:pos x="T10" y="T11"/>
                </a:cxn>
              </a:cxnLst>
              <a:rect l="0" t="0" r="r" b="b"/>
              <a:pathLst>
                <a:path w="1927" h="953">
                  <a:moveTo>
                    <a:pt x="1926" y="0"/>
                  </a:moveTo>
                  <a:lnTo>
                    <a:pt x="1926" y="0"/>
                  </a:lnTo>
                  <a:cubicBezTo>
                    <a:pt x="1926" y="318"/>
                    <a:pt x="1926" y="634"/>
                    <a:pt x="1926" y="952"/>
                  </a:cubicBezTo>
                  <a:cubicBezTo>
                    <a:pt x="1291" y="952"/>
                    <a:pt x="657" y="952"/>
                    <a:pt x="0" y="952"/>
                  </a:cubicBezTo>
                  <a:cubicBezTo>
                    <a:pt x="0" y="634"/>
                    <a:pt x="0" y="318"/>
                    <a:pt x="0" y="0"/>
                  </a:cubicBezTo>
                  <a:cubicBezTo>
                    <a:pt x="635" y="0"/>
                    <a:pt x="1291" y="0"/>
                    <a:pt x="1926"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2" name="Freeform 91">
              <a:extLst>
                <a:ext uri="{FF2B5EF4-FFF2-40B4-BE49-F238E27FC236}">
                  <a16:creationId xmlns:a16="http://schemas.microsoft.com/office/drawing/2014/main" id="{57850F16-E0E1-726B-975C-1398BA1E1EBE}"/>
                </a:ext>
              </a:extLst>
            </p:cNvPr>
            <p:cNvSpPr>
              <a:spLocks noChangeArrowheads="1"/>
            </p:cNvSpPr>
            <p:nvPr/>
          </p:nvSpPr>
          <p:spPr bwMode="auto">
            <a:xfrm>
              <a:off x="6119813" y="911225"/>
              <a:ext cx="693737" cy="342900"/>
            </a:xfrm>
            <a:custGeom>
              <a:avLst/>
              <a:gdLst>
                <a:gd name="T0" fmla="*/ 1925 w 1926"/>
                <a:gd name="T1" fmla="*/ 0 h 953"/>
                <a:gd name="T2" fmla="*/ 1925 w 1926"/>
                <a:gd name="T3" fmla="*/ 0 h 953"/>
                <a:gd name="T4" fmla="*/ 1925 w 1926"/>
                <a:gd name="T5" fmla="*/ 952 h 953"/>
                <a:gd name="T6" fmla="*/ 0 w 1926"/>
                <a:gd name="T7" fmla="*/ 952 h 953"/>
                <a:gd name="T8" fmla="*/ 0 w 1926"/>
                <a:gd name="T9" fmla="*/ 0 h 953"/>
                <a:gd name="T10" fmla="*/ 1925 w 1926"/>
                <a:gd name="T11" fmla="*/ 0 h 953"/>
              </a:gdLst>
              <a:ahLst/>
              <a:cxnLst>
                <a:cxn ang="0">
                  <a:pos x="T0" y="T1"/>
                </a:cxn>
                <a:cxn ang="0">
                  <a:pos x="T2" y="T3"/>
                </a:cxn>
                <a:cxn ang="0">
                  <a:pos x="T4" y="T5"/>
                </a:cxn>
                <a:cxn ang="0">
                  <a:pos x="T6" y="T7"/>
                </a:cxn>
                <a:cxn ang="0">
                  <a:pos x="T8" y="T9"/>
                </a:cxn>
                <a:cxn ang="0">
                  <a:pos x="T10" y="T11"/>
                </a:cxn>
              </a:cxnLst>
              <a:rect l="0" t="0" r="r" b="b"/>
              <a:pathLst>
                <a:path w="1926" h="953">
                  <a:moveTo>
                    <a:pt x="1925" y="0"/>
                  </a:moveTo>
                  <a:lnTo>
                    <a:pt x="1925" y="0"/>
                  </a:lnTo>
                  <a:cubicBezTo>
                    <a:pt x="1925" y="318"/>
                    <a:pt x="1925" y="634"/>
                    <a:pt x="1925" y="952"/>
                  </a:cubicBezTo>
                  <a:cubicBezTo>
                    <a:pt x="1292" y="952"/>
                    <a:pt x="658" y="952"/>
                    <a:pt x="0" y="952"/>
                  </a:cubicBezTo>
                  <a:cubicBezTo>
                    <a:pt x="0" y="634"/>
                    <a:pt x="0" y="318"/>
                    <a:pt x="0" y="0"/>
                  </a:cubicBezTo>
                  <a:cubicBezTo>
                    <a:pt x="635" y="0"/>
                    <a:pt x="1292" y="0"/>
                    <a:pt x="1925"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3" name="Freeform 92">
              <a:extLst>
                <a:ext uri="{FF2B5EF4-FFF2-40B4-BE49-F238E27FC236}">
                  <a16:creationId xmlns:a16="http://schemas.microsoft.com/office/drawing/2014/main" id="{E7282CB2-8FE5-447B-41CC-79ECCB49F6C6}"/>
                </a:ext>
              </a:extLst>
            </p:cNvPr>
            <p:cNvSpPr>
              <a:spLocks noChangeArrowheads="1"/>
            </p:cNvSpPr>
            <p:nvPr/>
          </p:nvSpPr>
          <p:spPr bwMode="auto">
            <a:xfrm>
              <a:off x="7858125" y="2305050"/>
              <a:ext cx="350838" cy="693738"/>
            </a:xfrm>
            <a:custGeom>
              <a:avLst/>
              <a:gdLst>
                <a:gd name="T0" fmla="*/ 974 w 975"/>
                <a:gd name="T1" fmla="*/ 1925 h 1926"/>
                <a:gd name="T2" fmla="*/ 974 w 975"/>
                <a:gd name="T3" fmla="*/ 1925 h 1926"/>
                <a:gd name="T4" fmla="*/ 0 w 975"/>
                <a:gd name="T5" fmla="*/ 1925 h 1926"/>
                <a:gd name="T6" fmla="*/ 0 w 975"/>
                <a:gd name="T7" fmla="*/ 0 h 1926"/>
                <a:gd name="T8" fmla="*/ 974 w 975"/>
                <a:gd name="T9" fmla="*/ 0 h 1926"/>
                <a:gd name="T10" fmla="*/ 974 w 975"/>
                <a:gd name="T11" fmla="*/ 1925 h 1926"/>
              </a:gdLst>
              <a:ahLst/>
              <a:cxnLst>
                <a:cxn ang="0">
                  <a:pos x="T0" y="T1"/>
                </a:cxn>
                <a:cxn ang="0">
                  <a:pos x="T2" y="T3"/>
                </a:cxn>
                <a:cxn ang="0">
                  <a:pos x="T4" y="T5"/>
                </a:cxn>
                <a:cxn ang="0">
                  <a:pos x="T6" y="T7"/>
                </a:cxn>
                <a:cxn ang="0">
                  <a:pos x="T8" y="T9"/>
                </a:cxn>
                <a:cxn ang="0">
                  <a:pos x="T10" y="T11"/>
                </a:cxn>
              </a:cxnLst>
              <a:rect l="0" t="0" r="r" b="b"/>
              <a:pathLst>
                <a:path w="975" h="1926">
                  <a:moveTo>
                    <a:pt x="974" y="1925"/>
                  </a:moveTo>
                  <a:lnTo>
                    <a:pt x="974" y="1925"/>
                  </a:lnTo>
                  <a:cubicBezTo>
                    <a:pt x="656" y="1925"/>
                    <a:pt x="340" y="1925"/>
                    <a:pt x="0" y="1925"/>
                  </a:cubicBezTo>
                  <a:cubicBezTo>
                    <a:pt x="0" y="1290"/>
                    <a:pt x="0" y="656"/>
                    <a:pt x="0" y="0"/>
                  </a:cubicBezTo>
                  <a:cubicBezTo>
                    <a:pt x="318" y="0"/>
                    <a:pt x="656" y="0"/>
                    <a:pt x="974" y="0"/>
                  </a:cubicBezTo>
                  <a:cubicBezTo>
                    <a:pt x="974" y="633"/>
                    <a:pt x="974" y="1290"/>
                    <a:pt x="974" y="19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4" name="Freeform 93">
              <a:extLst>
                <a:ext uri="{FF2B5EF4-FFF2-40B4-BE49-F238E27FC236}">
                  <a16:creationId xmlns:a16="http://schemas.microsoft.com/office/drawing/2014/main" id="{B983C968-3753-3F07-AAB4-EAFD9E4EF61D}"/>
                </a:ext>
              </a:extLst>
            </p:cNvPr>
            <p:cNvSpPr>
              <a:spLocks noChangeArrowheads="1"/>
            </p:cNvSpPr>
            <p:nvPr/>
          </p:nvSpPr>
          <p:spPr bwMode="auto">
            <a:xfrm>
              <a:off x="7858125" y="3348038"/>
              <a:ext cx="350838" cy="693737"/>
            </a:xfrm>
            <a:custGeom>
              <a:avLst/>
              <a:gdLst>
                <a:gd name="T0" fmla="*/ 974 w 975"/>
                <a:gd name="T1" fmla="*/ 1926 h 1927"/>
                <a:gd name="T2" fmla="*/ 974 w 975"/>
                <a:gd name="T3" fmla="*/ 1926 h 1927"/>
                <a:gd name="T4" fmla="*/ 0 w 975"/>
                <a:gd name="T5" fmla="*/ 1926 h 1927"/>
                <a:gd name="T6" fmla="*/ 0 w 975"/>
                <a:gd name="T7" fmla="*/ 0 h 1927"/>
                <a:gd name="T8" fmla="*/ 974 w 975"/>
                <a:gd name="T9" fmla="*/ 0 h 1927"/>
                <a:gd name="T10" fmla="*/ 974 w 975"/>
                <a:gd name="T11" fmla="*/ 1926 h 1927"/>
              </a:gdLst>
              <a:ahLst/>
              <a:cxnLst>
                <a:cxn ang="0">
                  <a:pos x="T0" y="T1"/>
                </a:cxn>
                <a:cxn ang="0">
                  <a:pos x="T2" y="T3"/>
                </a:cxn>
                <a:cxn ang="0">
                  <a:pos x="T4" y="T5"/>
                </a:cxn>
                <a:cxn ang="0">
                  <a:pos x="T6" y="T7"/>
                </a:cxn>
                <a:cxn ang="0">
                  <a:pos x="T8" y="T9"/>
                </a:cxn>
                <a:cxn ang="0">
                  <a:pos x="T10" y="T11"/>
                </a:cxn>
              </a:cxnLst>
              <a:rect l="0" t="0" r="r" b="b"/>
              <a:pathLst>
                <a:path w="975" h="1927">
                  <a:moveTo>
                    <a:pt x="974" y="1926"/>
                  </a:moveTo>
                  <a:lnTo>
                    <a:pt x="974" y="1926"/>
                  </a:lnTo>
                  <a:cubicBezTo>
                    <a:pt x="656" y="1926"/>
                    <a:pt x="340" y="1926"/>
                    <a:pt x="0" y="1926"/>
                  </a:cubicBezTo>
                  <a:cubicBezTo>
                    <a:pt x="0" y="1291"/>
                    <a:pt x="0" y="657"/>
                    <a:pt x="0" y="0"/>
                  </a:cubicBezTo>
                  <a:cubicBezTo>
                    <a:pt x="318" y="0"/>
                    <a:pt x="656" y="0"/>
                    <a:pt x="974" y="0"/>
                  </a:cubicBezTo>
                  <a:cubicBezTo>
                    <a:pt x="974" y="635"/>
                    <a:pt x="974" y="1291"/>
                    <a:pt x="974" y="192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5" name="Freeform 12">
              <a:extLst>
                <a:ext uri="{FF2B5EF4-FFF2-40B4-BE49-F238E27FC236}">
                  <a16:creationId xmlns:a16="http://schemas.microsoft.com/office/drawing/2014/main" id="{5D5E9BAD-0559-6738-BE46-AD75D475E62D}"/>
                </a:ext>
              </a:extLst>
            </p:cNvPr>
            <p:cNvSpPr>
              <a:spLocks noChangeArrowheads="1"/>
            </p:cNvSpPr>
            <p:nvPr/>
          </p:nvSpPr>
          <p:spPr bwMode="auto">
            <a:xfrm>
              <a:off x="3683000" y="2305050"/>
              <a:ext cx="342900" cy="693738"/>
            </a:xfrm>
            <a:custGeom>
              <a:avLst/>
              <a:gdLst>
                <a:gd name="T0" fmla="*/ 0 w 953"/>
                <a:gd name="T1" fmla="*/ 0 h 1926"/>
                <a:gd name="T2" fmla="*/ 0 w 953"/>
                <a:gd name="T3" fmla="*/ 0 h 1926"/>
                <a:gd name="T4" fmla="*/ 952 w 953"/>
                <a:gd name="T5" fmla="*/ 0 h 1926"/>
                <a:gd name="T6" fmla="*/ 952 w 953"/>
                <a:gd name="T7" fmla="*/ 1925 h 1926"/>
                <a:gd name="T8" fmla="*/ 0 w 953"/>
                <a:gd name="T9" fmla="*/ 1925 h 1926"/>
                <a:gd name="T10" fmla="*/ 0 w 953"/>
                <a:gd name="T11" fmla="*/ 0 h 1926"/>
              </a:gdLst>
              <a:ahLst/>
              <a:cxnLst>
                <a:cxn ang="0">
                  <a:pos x="T0" y="T1"/>
                </a:cxn>
                <a:cxn ang="0">
                  <a:pos x="T2" y="T3"/>
                </a:cxn>
                <a:cxn ang="0">
                  <a:pos x="T4" y="T5"/>
                </a:cxn>
                <a:cxn ang="0">
                  <a:pos x="T6" y="T7"/>
                </a:cxn>
                <a:cxn ang="0">
                  <a:pos x="T8" y="T9"/>
                </a:cxn>
                <a:cxn ang="0">
                  <a:pos x="T10" y="T11"/>
                </a:cxn>
              </a:cxnLst>
              <a:rect l="0" t="0" r="r" b="b"/>
              <a:pathLst>
                <a:path w="953" h="1926">
                  <a:moveTo>
                    <a:pt x="0" y="0"/>
                  </a:moveTo>
                  <a:lnTo>
                    <a:pt x="0" y="0"/>
                  </a:lnTo>
                  <a:cubicBezTo>
                    <a:pt x="340" y="0"/>
                    <a:pt x="634" y="0"/>
                    <a:pt x="952" y="0"/>
                  </a:cubicBezTo>
                  <a:cubicBezTo>
                    <a:pt x="952" y="633"/>
                    <a:pt x="952" y="1267"/>
                    <a:pt x="952" y="1925"/>
                  </a:cubicBezTo>
                  <a:cubicBezTo>
                    <a:pt x="657" y="1925"/>
                    <a:pt x="340" y="1925"/>
                    <a:pt x="0" y="1925"/>
                  </a:cubicBezTo>
                  <a:cubicBezTo>
                    <a:pt x="0" y="1290"/>
                    <a:pt x="0" y="656"/>
                    <a:pt x="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6" name="Freeform 13">
              <a:extLst>
                <a:ext uri="{FF2B5EF4-FFF2-40B4-BE49-F238E27FC236}">
                  <a16:creationId xmlns:a16="http://schemas.microsoft.com/office/drawing/2014/main" id="{3788E60A-E7CF-B206-13EF-D740E4CFF587}"/>
                </a:ext>
              </a:extLst>
            </p:cNvPr>
            <p:cNvSpPr>
              <a:spLocks noChangeArrowheads="1"/>
            </p:cNvSpPr>
            <p:nvPr/>
          </p:nvSpPr>
          <p:spPr bwMode="auto">
            <a:xfrm>
              <a:off x="6119813" y="5084763"/>
              <a:ext cx="693737" cy="342900"/>
            </a:xfrm>
            <a:custGeom>
              <a:avLst/>
              <a:gdLst>
                <a:gd name="T0" fmla="*/ 1925 w 1926"/>
                <a:gd name="T1" fmla="*/ 952 h 953"/>
                <a:gd name="T2" fmla="*/ 1925 w 1926"/>
                <a:gd name="T3" fmla="*/ 952 h 953"/>
                <a:gd name="T4" fmla="*/ 0 w 1926"/>
                <a:gd name="T5" fmla="*/ 952 h 953"/>
                <a:gd name="T6" fmla="*/ 0 w 1926"/>
                <a:gd name="T7" fmla="*/ 0 h 953"/>
                <a:gd name="T8" fmla="*/ 1925 w 1926"/>
                <a:gd name="T9" fmla="*/ 0 h 953"/>
                <a:gd name="T10" fmla="*/ 1925 w 1926"/>
                <a:gd name="T11" fmla="*/ 952 h 953"/>
              </a:gdLst>
              <a:ahLst/>
              <a:cxnLst>
                <a:cxn ang="0">
                  <a:pos x="T0" y="T1"/>
                </a:cxn>
                <a:cxn ang="0">
                  <a:pos x="T2" y="T3"/>
                </a:cxn>
                <a:cxn ang="0">
                  <a:pos x="T4" y="T5"/>
                </a:cxn>
                <a:cxn ang="0">
                  <a:pos x="T6" y="T7"/>
                </a:cxn>
                <a:cxn ang="0">
                  <a:pos x="T8" y="T9"/>
                </a:cxn>
                <a:cxn ang="0">
                  <a:pos x="T10" y="T11"/>
                </a:cxn>
              </a:cxnLst>
              <a:rect l="0" t="0" r="r" b="b"/>
              <a:pathLst>
                <a:path w="1926" h="953">
                  <a:moveTo>
                    <a:pt x="1925" y="952"/>
                  </a:moveTo>
                  <a:lnTo>
                    <a:pt x="1925" y="952"/>
                  </a:lnTo>
                  <a:cubicBezTo>
                    <a:pt x="1269" y="952"/>
                    <a:pt x="635" y="952"/>
                    <a:pt x="0" y="952"/>
                  </a:cubicBezTo>
                  <a:cubicBezTo>
                    <a:pt x="0" y="635"/>
                    <a:pt x="0" y="318"/>
                    <a:pt x="0" y="0"/>
                  </a:cubicBezTo>
                  <a:cubicBezTo>
                    <a:pt x="635" y="0"/>
                    <a:pt x="1269" y="0"/>
                    <a:pt x="1925" y="0"/>
                  </a:cubicBezTo>
                  <a:cubicBezTo>
                    <a:pt x="1925" y="318"/>
                    <a:pt x="1925" y="635"/>
                    <a:pt x="1925" y="95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grpSp>
      <p:sp>
        <p:nvSpPr>
          <p:cNvPr id="124" name="Title 4">
            <a:extLst>
              <a:ext uri="{FF2B5EF4-FFF2-40B4-BE49-F238E27FC236}">
                <a16:creationId xmlns:a16="http://schemas.microsoft.com/office/drawing/2014/main" id="{FECF5A5E-B52A-A131-B571-79113BB6397F}"/>
              </a:ext>
            </a:extLst>
          </p:cNvPr>
          <p:cNvSpPr>
            <a:spLocks noGrp="1"/>
          </p:cNvSpPr>
          <p:nvPr>
            <p:ph type="title"/>
          </p:nvPr>
        </p:nvSpPr>
        <p:spPr>
          <a:xfrm>
            <a:off x="726374" y="894643"/>
            <a:ext cx="5780091" cy="303104"/>
          </a:xfrm>
        </p:spPr>
        <p:txBody>
          <a:bodyPr/>
          <a:lstStyle/>
          <a:p>
            <a:r>
              <a:rPr lang="en-IN" dirty="0">
                <a:solidFill>
                  <a:schemeClr val="bg2"/>
                </a:solidFill>
              </a:rPr>
              <a:t>Mission Critical Enterprise Systems</a:t>
            </a:r>
            <a:endParaRPr lang="en-US" dirty="0">
              <a:solidFill>
                <a:schemeClr val="bg2"/>
              </a:solidFill>
            </a:endParaRPr>
          </a:p>
        </p:txBody>
      </p:sp>
      <p:grpSp>
        <p:nvGrpSpPr>
          <p:cNvPr id="56" name="Group 55">
            <a:extLst>
              <a:ext uri="{FF2B5EF4-FFF2-40B4-BE49-F238E27FC236}">
                <a16:creationId xmlns:a16="http://schemas.microsoft.com/office/drawing/2014/main" id="{EE1CF2E2-D044-B966-4B5C-35990D34A9B0}"/>
              </a:ext>
            </a:extLst>
          </p:cNvPr>
          <p:cNvGrpSpPr>
            <a:grpSpLocks noChangeAspect="1"/>
          </p:cNvGrpSpPr>
          <p:nvPr/>
        </p:nvGrpSpPr>
        <p:grpSpPr>
          <a:xfrm>
            <a:off x="864045" y="3947637"/>
            <a:ext cx="347147" cy="331694"/>
            <a:chOff x="2387099" y="911225"/>
            <a:chExt cx="5821864" cy="5568950"/>
          </a:xfrm>
          <a:solidFill>
            <a:schemeClr val="bg1"/>
          </a:solidFill>
        </p:grpSpPr>
        <p:sp>
          <p:nvSpPr>
            <p:cNvPr id="57" name="Freeform 56">
              <a:extLst>
                <a:ext uri="{FF2B5EF4-FFF2-40B4-BE49-F238E27FC236}">
                  <a16:creationId xmlns:a16="http://schemas.microsoft.com/office/drawing/2014/main" id="{C1686CEA-1524-D27F-4B7D-60E3F36ADF59}"/>
                </a:ext>
              </a:extLst>
            </p:cNvPr>
            <p:cNvSpPr>
              <a:spLocks noChangeArrowheads="1"/>
            </p:cNvSpPr>
            <p:nvPr/>
          </p:nvSpPr>
          <p:spPr bwMode="auto">
            <a:xfrm>
              <a:off x="2387099" y="1954216"/>
              <a:ext cx="4525967" cy="4525959"/>
            </a:xfrm>
            <a:custGeom>
              <a:avLst/>
              <a:gdLst>
                <a:gd name="T0" fmla="*/ 0 w 12572"/>
                <a:gd name="T1" fmla="*/ 5617 h 12572"/>
                <a:gd name="T2" fmla="*/ 0 w 12572"/>
                <a:gd name="T3" fmla="*/ 5617 h 12572"/>
                <a:gd name="T4" fmla="*/ 272 w 12572"/>
                <a:gd name="T5" fmla="*/ 5119 h 12572"/>
                <a:gd name="T6" fmla="*/ 974 w 12572"/>
                <a:gd name="T7" fmla="*/ 4825 h 12572"/>
                <a:gd name="T8" fmla="*/ 2650 w 12572"/>
                <a:gd name="T9" fmla="*/ 4825 h 12572"/>
                <a:gd name="T10" fmla="*/ 2899 w 12572"/>
                <a:gd name="T11" fmla="*/ 4825 h 12572"/>
                <a:gd name="T12" fmla="*/ 2899 w 12572"/>
                <a:gd name="T13" fmla="*/ 3873 h 12572"/>
                <a:gd name="T14" fmla="*/ 3874 w 12572"/>
                <a:gd name="T15" fmla="*/ 3873 h 12572"/>
                <a:gd name="T16" fmla="*/ 3874 w 12572"/>
                <a:gd name="T17" fmla="*/ 4825 h 12572"/>
                <a:gd name="T18" fmla="*/ 4032 w 12572"/>
                <a:gd name="T19" fmla="*/ 4825 h 12572"/>
                <a:gd name="T20" fmla="*/ 6274 w 12572"/>
                <a:gd name="T21" fmla="*/ 4825 h 12572"/>
                <a:gd name="T22" fmla="*/ 6433 w 12572"/>
                <a:gd name="T23" fmla="*/ 4780 h 12572"/>
                <a:gd name="T24" fmla="*/ 9196 w 12572"/>
                <a:gd name="T25" fmla="*/ 1993 h 12572"/>
                <a:gd name="T26" fmla="*/ 9263 w 12572"/>
                <a:gd name="T27" fmla="*/ 1925 h 12572"/>
                <a:gd name="T28" fmla="*/ 8244 w 12572"/>
                <a:gd name="T29" fmla="*/ 1925 h 12572"/>
                <a:gd name="T30" fmla="*/ 6772 w 12572"/>
                <a:gd name="T31" fmla="*/ 1925 h 12572"/>
                <a:gd name="T32" fmla="*/ 5799 w 12572"/>
                <a:gd name="T33" fmla="*/ 975 h 12572"/>
                <a:gd name="T34" fmla="*/ 6772 w 12572"/>
                <a:gd name="T35" fmla="*/ 0 h 12572"/>
                <a:gd name="T36" fmla="*/ 10487 w 12572"/>
                <a:gd name="T37" fmla="*/ 0 h 12572"/>
                <a:gd name="T38" fmla="*/ 11551 w 12572"/>
                <a:gd name="T39" fmla="*/ 0 h 12572"/>
                <a:gd name="T40" fmla="*/ 12571 w 12572"/>
                <a:gd name="T41" fmla="*/ 997 h 12572"/>
                <a:gd name="T42" fmla="*/ 12571 w 12572"/>
                <a:gd name="T43" fmla="*/ 5686 h 12572"/>
                <a:gd name="T44" fmla="*/ 11846 w 12572"/>
                <a:gd name="T45" fmla="*/ 6727 h 12572"/>
                <a:gd name="T46" fmla="*/ 10623 w 12572"/>
                <a:gd name="T47" fmla="*/ 5844 h 12572"/>
                <a:gd name="T48" fmla="*/ 10623 w 12572"/>
                <a:gd name="T49" fmla="*/ 3624 h 12572"/>
                <a:gd name="T50" fmla="*/ 10623 w 12572"/>
                <a:gd name="T51" fmla="*/ 3308 h 12572"/>
                <a:gd name="T52" fmla="*/ 10510 w 12572"/>
                <a:gd name="T53" fmla="*/ 3420 h 12572"/>
                <a:gd name="T54" fmla="*/ 7814 w 12572"/>
                <a:gd name="T55" fmla="*/ 6116 h 12572"/>
                <a:gd name="T56" fmla="*/ 7746 w 12572"/>
                <a:gd name="T57" fmla="*/ 6252 h 12572"/>
                <a:gd name="T58" fmla="*/ 7724 w 12572"/>
                <a:gd name="T59" fmla="*/ 8697 h 12572"/>
                <a:gd name="T60" fmla="*/ 8698 w 12572"/>
                <a:gd name="T61" fmla="*/ 8697 h 12572"/>
                <a:gd name="T62" fmla="*/ 8698 w 12572"/>
                <a:gd name="T63" fmla="*/ 9649 h 12572"/>
                <a:gd name="T64" fmla="*/ 7724 w 12572"/>
                <a:gd name="T65" fmla="*/ 9649 h 12572"/>
                <a:gd name="T66" fmla="*/ 7724 w 12572"/>
                <a:gd name="T67" fmla="*/ 10057 h 12572"/>
                <a:gd name="T68" fmla="*/ 7724 w 12572"/>
                <a:gd name="T69" fmla="*/ 11529 h 12572"/>
                <a:gd name="T70" fmla="*/ 7022 w 12572"/>
                <a:gd name="T71" fmla="*/ 12525 h 12572"/>
                <a:gd name="T72" fmla="*/ 6954 w 12572"/>
                <a:gd name="T73" fmla="*/ 12571 h 12572"/>
                <a:gd name="T74" fmla="*/ 793 w 12572"/>
                <a:gd name="T75" fmla="*/ 12571 h 12572"/>
                <a:gd name="T76" fmla="*/ 385 w 12572"/>
                <a:gd name="T77" fmla="*/ 12368 h 12572"/>
                <a:gd name="T78" fmla="*/ 0 w 12572"/>
                <a:gd name="T79" fmla="*/ 11778 h 12572"/>
                <a:gd name="T80" fmla="*/ 0 w 12572"/>
                <a:gd name="T81" fmla="*/ 5617 h 12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72" h="12572">
                  <a:moveTo>
                    <a:pt x="0" y="5617"/>
                  </a:moveTo>
                  <a:lnTo>
                    <a:pt x="0" y="5617"/>
                  </a:lnTo>
                  <a:cubicBezTo>
                    <a:pt x="91" y="5459"/>
                    <a:pt x="158" y="5278"/>
                    <a:pt x="272" y="5119"/>
                  </a:cubicBezTo>
                  <a:cubicBezTo>
                    <a:pt x="453" y="4915"/>
                    <a:pt x="702" y="4825"/>
                    <a:pt x="974" y="4825"/>
                  </a:cubicBezTo>
                  <a:cubicBezTo>
                    <a:pt x="1518" y="4825"/>
                    <a:pt x="2084" y="4825"/>
                    <a:pt x="2650" y="4825"/>
                  </a:cubicBezTo>
                  <a:cubicBezTo>
                    <a:pt x="2718" y="4825"/>
                    <a:pt x="2808" y="4825"/>
                    <a:pt x="2899" y="4825"/>
                  </a:cubicBezTo>
                  <a:cubicBezTo>
                    <a:pt x="2899" y="4508"/>
                    <a:pt x="2899" y="4190"/>
                    <a:pt x="2899" y="3873"/>
                  </a:cubicBezTo>
                  <a:cubicBezTo>
                    <a:pt x="3216" y="3873"/>
                    <a:pt x="3533" y="3873"/>
                    <a:pt x="3874" y="3873"/>
                  </a:cubicBezTo>
                  <a:cubicBezTo>
                    <a:pt x="3874" y="4190"/>
                    <a:pt x="3874" y="4508"/>
                    <a:pt x="3874" y="4825"/>
                  </a:cubicBezTo>
                  <a:cubicBezTo>
                    <a:pt x="3919" y="4825"/>
                    <a:pt x="3986" y="4825"/>
                    <a:pt x="4032" y="4825"/>
                  </a:cubicBezTo>
                  <a:cubicBezTo>
                    <a:pt x="4779" y="4825"/>
                    <a:pt x="5527" y="4825"/>
                    <a:pt x="6274" y="4825"/>
                  </a:cubicBezTo>
                  <a:cubicBezTo>
                    <a:pt x="6319" y="4825"/>
                    <a:pt x="6388" y="4802"/>
                    <a:pt x="6433" y="4780"/>
                  </a:cubicBezTo>
                  <a:cubicBezTo>
                    <a:pt x="7361" y="3851"/>
                    <a:pt x="8290" y="2922"/>
                    <a:pt x="9196" y="1993"/>
                  </a:cubicBezTo>
                  <a:cubicBezTo>
                    <a:pt x="9218" y="1993"/>
                    <a:pt x="9218" y="1971"/>
                    <a:pt x="9263" y="1925"/>
                  </a:cubicBezTo>
                  <a:cubicBezTo>
                    <a:pt x="8902" y="1925"/>
                    <a:pt x="8585" y="1925"/>
                    <a:pt x="8244" y="1925"/>
                  </a:cubicBezTo>
                  <a:cubicBezTo>
                    <a:pt x="7769" y="1925"/>
                    <a:pt x="7271" y="1925"/>
                    <a:pt x="6772" y="1925"/>
                  </a:cubicBezTo>
                  <a:cubicBezTo>
                    <a:pt x="6229" y="1925"/>
                    <a:pt x="5799" y="1518"/>
                    <a:pt x="5799" y="975"/>
                  </a:cubicBezTo>
                  <a:cubicBezTo>
                    <a:pt x="5799" y="431"/>
                    <a:pt x="6229" y="0"/>
                    <a:pt x="6772" y="0"/>
                  </a:cubicBezTo>
                  <a:cubicBezTo>
                    <a:pt x="8018" y="0"/>
                    <a:pt x="9241" y="0"/>
                    <a:pt x="10487" y="0"/>
                  </a:cubicBezTo>
                  <a:cubicBezTo>
                    <a:pt x="10849" y="0"/>
                    <a:pt x="11189" y="0"/>
                    <a:pt x="11551" y="0"/>
                  </a:cubicBezTo>
                  <a:cubicBezTo>
                    <a:pt x="12140" y="0"/>
                    <a:pt x="12571" y="408"/>
                    <a:pt x="12571" y="997"/>
                  </a:cubicBezTo>
                  <a:cubicBezTo>
                    <a:pt x="12571" y="2559"/>
                    <a:pt x="12548" y="4123"/>
                    <a:pt x="12571" y="5686"/>
                  </a:cubicBezTo>
                  <a:cubicBezTo>
                    <a:pt x="12571" y="6274"/>
                    <a:pt x="12231" y="6614"/>
                    <a:pt x="11846" y="6727"/>
                  </a:cubicBezTo>
                  <a:cubicBezTo>
                    <a:pt x="11257" y="6908"/>
                    <a:pt x="10646" y="6455"/>
                    <a:pt x="10623" y="5844"/>
                  </a:cubicBezTo>
                  <a:cubicBezTo>
                    <a:pt x="10623" y="5096"/>
                    <a:pt x="10623" y="4349"/>
                    <a:pt x="10623" y="3624"/>
                  </a:cubicBezTo>
                  <a:cubicBezTo>
                    <a:pt x="10623" y="3534"/>
                    <a:pt x="10623" y="3443"/>
                    <a:pt x="10623" y="3308"/>
                  </a:cubicBezTo>
                  <a:cubicBezTo>
                    <a:pt x="10578" y="3353"/>
                    <a:pt x="10555" y="3375"/>
                    <a:pt x="10510" y="3420"/>
                  </a:cubicBezTo>
                  <a:cubicBezTo>
                    <a:pt x="9604" y="4304"/>
                    <a:pt x="8720" y="5210"/>
                    <a:pt x="7814" y="6116"/>
                  </a:cubicBezTo>
                  <a:cubicBezTo>
                    <a:pt x="7769" y="6138"/>
                    <a:pt x="7746" y="6207"/>
                    <a:pt x="7746" y="6252"/>
                  </a:cubicBezTo>
                  <a:cubicBezTo>
                    <a:pt x="7724" y="7044"/>
                    <a:pt x="7724" y="7860"/>
                    <a:pt x="7724" y="8697"/>
                  </a:cubicBezTo>
                  <a:cubicBezTo>
                    <a:pt x="8063" y="8697"/>
                    <a:pt x="8358" y="8697"/>
                    <a:pt x="8698" y="8697"/>
                  </a:cubicBezTo>
                  <a:cubicBezTo>
                    <a:pt x="8698" y="9015"/>
                    <a:pt x="8698" y="9332"/>
                    <a:pt x="8698" y="9649"/>
                  </a:cubicBezTo>
                  <a:cubicBezTo>
                    <a:pt x="8381" y="9649"/>
                    <a:pt x="8063" y="9649"/>
                    <a:pt x="7724" y="9649"/>
                  </a:cubicBezTo>
                  <a:cubicBezTo>
                    <a:pt x="7724" y="9808"/>
                    <a:pt x="7724" y="9921"/>
                    <a:pt x="7724" y="10057"/>
                  </a:cubicBezTo>
                  <a:cubicBezTo>
                    <a:pt x="7724" y="10555"/>
                    <a:pt x="7724" y="11053"/>
                    <a:pt x="7724" y="11529"/>
                  </a:cubicBezTo>
                  <a:cubicBezTo>
                    <a:pt x="7724" y="12050"/>
                    <a:pt x="7475" y="12390"/>
                    <a:pt x="7022" y="12525"/>
                  </a:cubicBezTo>
                  <a:cubicBezTo>
                    <a:pt x="6999" y="12549"/>
                    <a:pt x="6976" y="12549"/>
                    <a:pt x="6954" y="12571"/>
                  </a:cubicBezTo>
                  <a:cubicBezTo>
                    <a:pt x="4892" y="12571"/>
                    <a:pt x="2831" y="12571"/>
                    <a:pt x="793" y="12571"/>
                  </a:cubicBezTo>
                  <a:cubicBezTo>
                    <a:pt x="656" y="12503"/>
                    <a:pt x="521" y="12458"/>
                    <a:pt x="385" y="12368"/>
                  </a:cubicBezTo>
                  <a:cubicBezTo>
                    <a:pt x="181" y="12231"/>
                    <a:pt x="68" y="12005"/>
                    <a:pt x="0" y="11778"/>
                  </a:cubicBezTo>
                  <a:cubicBezTo>
                    <a:pt x="0" y="9717"/>
                    <a:pt x="0" y="7679"/>
                    <a:pt x="0" y="561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58" name="Freeform 57">
              <a:extLst>
                <a:ext uri="{FF2B5EF4-FFF2-40B4-BE49-F238E27FC236}">
                  <a16:creationId xmlns:a16="http://schemas.microsoft.com/office/drawing/2014/main" id="{761BCB71-27B2-155D-4B02-D004C6736256}"/>
                </a:ext>
              </a:extLst>
            </p:cNvPr>
            <p:cNvSpPr>
              <a:spLocks noChangeArrowheads="1"/>
            </p:cNvSpPr>
            <p:nvPr/>
          </p:nvSpPr>
          <p:spPr bwMode="auto">
            <a:xfrm>
              <a:off x="3683000" y="911225"/>
              <a:ext cx="1044575" cy="1044575"/>
            </a:xfrm>
            <a:custGeom>
              <a:avLst/>
              <a:gdLst>
                <a:gd name="T0" fmla="*/ 2900 w 2901"/>
                <a:gd name="T1" fmla="*/ 0 h 2900"/>
                <a:gd name="T2" fmla="*/ 2900 w 2901"/>
                <a:gd name="T3" fmla="*/ 0 h 2900"/>
                <a:gd name="T4" fmla="*/ 2900 w 2901"/>
                <a:gd name="T5" fmla="*/ 974 h 2900"/>
                <a:gd name="T6" fmla="*/ 975 w 2901"/>
                <a:gd name="T7" fmla="*/ 974 h 2900"/>
                <a:gd name="T8" fmla="*/ 975 w 2901"/>
                <a:gd name="T9" fmla="*/ 2899 h 2900"/>
                <a:gd name="T10" fmla="*/ 0 w 2901"/>
                <a:gd name="T11" fmla="*/ 2899 h 2900"/>
                <a:gd name="T12" fmla="*/ 0 w 2901"/>
                <a:gd name="T13" fmla="*/ 1971 h 2900"/>
                <a:gd name="T14" fmla="*/ 0 w 2901"/>
                <a:gd name="T15" fmla="*/ 997 h 2900"/>
                <a:gd name="T16" fmla="*/ 725 w 2901"/>
                <a:gd name="T17" fmla="*/ 22 h 2900"/>
                <a:gd name="T18" fmla="*/ 793 w 2901"/>
                <a:gd name="T19" fmla="*/ 0 h 2900"/>
                <a:gd name="T20" fmla="*/ 2900 w 2901"/>
                <a:gd name="T21" fmla="*/ 0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1" h="2900">
                  <a:moveTo>
                    <a:pt x="2900" y="0"/>
                  </a:moveTo>
                  <a:lnTo>
                    <a:pt x="2900" y="0"/>
                  </a:lnTo>
                  <a:cubicBezTo>
                    <a:pt x="2900" y="318"/>
                    <a:pt x="2900" y="634"/>
                    <a:pt x="2900" y="974"/>
                  </a:cubicBezTo>
                  <a:cubicBezTo>
                    <a:pt x="2242" y="974"/>
                    <a:pt x="1608" y="974"/>
                    <a:pt x="975" y="974"/>
                  </a:cubicBezTo>
                  <a:cubicBezTo>
                    <a:pt x="975" y="1608"/>
                    <a:pt x="975" y="2243"/>
                    <a:pt x="975" y="2899"/>
                  </a:cubicBezTo>
                  <a:cubicBezTo>
                    <a:pt x="634" y="2899"/>
                    <a:pt x="340" y="2899"/>
                    <a:pt x="0" y="2899"/>
                  </a:cubicBezTo>
                  <a:cubicBezTo>
                    <a:pt x="0" y="2582"/>
                    <a:pt x="0" y="2287"/>
                    <a:pt x="0" y="1971"/>
                  </a:cubicBezTo>
                  <a:cubicBezTo>
                    <a:pt x="0" y="1653"/>
                    <a:pt x="0" y="1336"/>
                    <a:pt x="0" y="997"/>
                  </a:cubicBezTo>
                  <a:cubicBezTo>
                    <a:pt x="0" y="521"/>
                    <a:pt x="250" y="181"/>
                    <a:pt x="725" y="22"/>
                  </a:cubicBezTo>
                  <a:cubicBezTo>
                    <a:pt x="748" y="22"/>
                    <a:pt x="771" y="0"/>
                    <a:pt x="793" y="0"/>
                  </a:cubicBezTo>
                  <a:cubicBezTo>
                    <a:pt x="1495" y="0"/>
                    <a:pt x="2197" y="0"/>
                    <a:pt x="290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59" name="Freeform 58">
              <a:extLst>
                <a:ext uri="{FF2B5EF4-FFF2-40B4-BE49-F238E27FC236}">
                  <a16:creationId xmlns:a16="http://schemas.microsoft.com/office/drawing/2014/main" id="{11289E0C-B441-18A4-8FAF-132CDD6BC655}"/>
                </a:ext>
              </a:extLst>
            </p:cNvPr>
            <p:cNvSpPr>
              <a:spLocks noChangeArrowheads="1"/>
            </p:cNvSpPr>
            <p:nvPr/>
          </p:nvSpPr>
          <p:spPr bwMode="auto">
            <a:xfrm>
              <a:off x="7164388" y="911225"/>
              <a:ext cx="1044575" cy="1044575"/>
            </a:xfrm>
            <a:custGeom>
              <a:avLst/>
              <a:gdLst>
                <a:gd name="T0" fmla="*/ 2899 w 2900"/>
                <a:gd name="T1" fmla="*/ 2899 h 2900"/>
                <a:gd name="T2" fmla="*/ 2899 w 2900"/>
                <a:gd name="T3" fmla="*/ 2899 h 2900"/>
                <a:gd name="T4" fmla="*/ 1925 w 2900"/>
                <a:gd name="T5" fmla="*/ 2899 h 2900"/>
                <a:gd name="T6" fmla="*/ 1925 w 2900"/>
                <a:gd name="T7" fmla="*/ 974 h 2900"/>
                <a:gd name="T8" fmla="*/ 0 w 2900"/>
                <a:gd name="T9" fmla="*/ 974 h 2900"/>
                <a:gd name="T10" fmla="*/ 0 w 2900"/>
                <a:gd name="T11" fmla="*/ 0 h 2900"/>
                <a:gd name="T12" fmla="*/ 2106 w 2900"/>
                <a:gd name="T13" fmla="*/ 0 h 2900"/>
                <a:gd name="T14" fmla="*/ 2355 w 2900"/>
                <a:gd name="T15" fmla="*/ 91 h 2900"/>
                <a:gd name="T16" fmla="*/ 2899 w 2900"/>
                <a:gd name="T17" fmla="*/ 793 h 2900"/>
                <a:gd name="T18" fmla="*/ 2899 w 2900"/>
                <a:gd name="T19" fmla="*/ 2899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0">
                  <a:moveTo>
                    <a:pt x="2899" y="2899"/>
                  </a:moveTo>
                  <a:lnTo>
                    <a:pt x="2899" y="2899"/>
                  </a:lnTo>
                  <a:cubicBezTo>
                    <a:pt x="2581" y="2899"/>
                    <a:pt x="2265" y="2899"/>
                    <a:pt x="1925" y="2899"/>
                  </a:cubicBezTo>
                  <a:cubicBezTo>
                    <a:pt x="1925" y="2243"/>
                    <a:pt x="1925" y="1608"/>
                    <a:pt x="1925" y="974"/>
                  </a:cubicBezTo>
                  <a:cubicBezTo>
                    <a:pt x="1268" y="974"/>
                    <a:pt x="656" y="974"/>
                    <a:pt x="0" y="974"/>
                  </a:cubicBezTo>
                  <a:cubicBezTo>
                    <a:pt x="0" y="634"/>
                    <a:pt x="0" y="318"/>
                    <a:pt x="0" y="0"/>
                  </a:cubicBezTo>
                  <a:cubicBezTo>
                    <a:pt x="702" y="0"/>
                    <a:pt x="1403" y="0"/>
                    <a:pt x="2106" y="0"/>
                  </a:cubicBezTo>
                  <a:cubicBezTo>
                    <a:pt x="2197" y="22"/>
                    <a:pt x="2265" y="68"/>
                    <a:pt x="2355" y="91"/>
                  </a:cubicBezTo>
                  <a:cubicBezTo>
                    <a:pt x="2650" y="249"/>
                    <a:pt x="2786" y="499"/>
                    <a:pt x="2899" y="793"/>
                  </a:cubicBezTo>
                  <a:cubicBezTo>
                    <a:pt x="2899" y="1496"/>
                    <a:pt x="2899" y="2197"/>
                    <a:pt x="2899" y="289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0" name="Freeform 59">
              <a:extLst>
                <a:ext uri="{FF2B5EF4-FFF2-40B4-BE49-F238E27FC236}">
                  <a16:creationId xmlns:a16="http://schemas.microsoft.com/office/drawing/2014/main" id="{BF8CDD4D-CD6A-6E92-89C0-1F9920EF98D2}"/>
                </a:ext>
              </a:extLst>
            </p:cNvPr>
            <p:cNvSpPr>
              <a:spLocks noChangeArrowheads="1"/>
            </p:cNvSpPr>
            <p:nvPr/>
          </p:nvSpPr>
          <p:spPr bwMode="auto">
            <a:xfrm>
              <a:off x="7164388" y="4392613"/>
              <a:ext cx="1044575" cy="1044575"/>
            </a:xfrm>
            <a:custGeom>
              <a:avLst/>
              <a:gdLst>
                <a:gd name="T0" fmla="*/ 2899 w 2900"/>
                <a:gd name="T1" fmla="*/ 2107 h 2901"/>
                <a:gd name="T2" fmla="*/ 2899 w 2900"/>
                <a:gd name="T3" fmla="*/ 2107 h 2901"/>
                <a:gd name="T4" fmla="*/ 2491 w 2900"/>
                <a:gd name="T5" fmla="*/ 2696 h 2901"/>
                <a:gd name="T6" fmla="*/ 2038 w 2900"/>
                <a:gd name="T7" fmla="*/ 2877 h 2901"/>
                <a:gd name="T8" fmla="*/ 0 w 2900"/>
                <a:gd name="T9" fmla="*/ 2900 h 2901"/>
                <a:gd name="T10" fmla="*/ 0 w 2900"/>
                <a:gd name="T11" fmla="*/ 1925 h 2901"/>
                <a:gd name="T12" fmla="*/ 1925 w 2900"/>
                <a:gd name="T13" fmla="*/ 1925 h 2901"/>
                <a:gd name="T14" fmla="*/ 1925 w 2900"/>
                <a:gd name="T15" fmla="*/ 0 h 2901"/>
                <a:gd name="T16" fmla="*/ 2899 w 2900"/>
                <a:gd name="T17" fmla="*/ 0 h 2901"/>
                <a:gd name="T18" fmla="*/ 2899 w 2900"/>
                <a:gd name="T19" fmla="*/ 2107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1">
                  <a:moveTo>
                    <a:pt x="2899" y="2107"/>
                  </a:moveTo>
                  <a:lnTo>
                    <a:pt x="2899" y="2107"/>
                  </a:lnTo>
                  <a:cubicBezTo>
                    <a:pt x="2808" y="2334"/>
                    <a:pt x="2718" y="2560"/>
                    <a:pt x="2491" y="2696"/>
                  </a:cubicBezTo>
                  <a:cubicBezTo>
                    <a:pt x="2355" y="2787"/>
                    <a:pt x="2197" y="2877"/>
                    <a:pt x="2038" y="2877"/>
                  </a:cubicBezTo>
                  <a:cubicBezTo>
                    <a:pt x="1359" y="2900"/>
                    <a:pt x="679" y="2900"/>
                    <a:pt x="0" y="2900"/>
                  </a:cubicBezTo>
                  <a:cubicBezTo>
                    <a:pt x="0" y="2560"/>
                    <a:pt x="0" y="2266"/>
                    <a:pt x="0" y="1925"/>
                  </a:cubicBezTo>
                  <a:cubicBezTo>
                    <a:pt x="634" y="1925"/>
                    <a:pt x="1268" y="1925"/>
                    <a:pt x="1925" y="1925"/>
                  </a:cubicBezTo>
                  <a:cubicBezTo>
                    <a:pt x="1925" y="1292"/>
                    <a:pt x="1925" y="658"/>
                    <a:pt x="1925" y="0"/>
                  </a:cubicBezTo>
                  <a:cubicBezTo>
                    <a:pt x="2243" y="0"/>
                    <a:pt x="2581" y="0"/>
                    <a:pt x="2899" y="0"/>
                  </a:cubicBezTo>
                  <a:cubicBezTo>
                    <a:pt x="2899" y="703"/>
                    <a:pt x="2899" y="1405"/>
                    <a:pt x="2899" y="210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1" name="Freeform 60">
              <a:extLst>
                <a:ext uri="{FF2B5EF4-FFF2-40B4-BE49-F238E27FC236}">
                  <a16:creationId xmlns:a16="http://schemas.microsoft.com/office/drawing/2014/main" id="{FCB2F9EF-5DE7-950E-763D-8B1F2759EAA4}"/>
                </a:ext>
              </a:extLst>
            </p:cNvPr>
            <p:cNvSpPr>
              <a:spLocks noChangeArrowheads="1"/>
            </p:cNvSpPr>
            <p:nvPr/>
          </p:nvSpPr>
          <p:spPr bwMode="auto">
            <a:xfrm>
              <a:off x="5076825" y="911225"/>
              <a:ext cx="693738" cy="342900"/>
            </a:xfrm>
            <a:custGeom>
              <a:avLst/>
              <a:gdLst>
                <a:gd name="T0" fmla="*/ 1926 w 1927"/>
                <a:gd name="T1" fmla="*/ 0 h 953"/>
                <a:gd name="T2" fmla="*/ 1926 w 1927"/>
                <a:gd name="T3" fmla="*/ 0 h 953"/>
                <a:gd name="T4" fmla="*/ 1926 w 1927"/>
                <a:gd name="T5" fmla="*/ 952 h 953"/>
                <a:gd name="T6" fmla="*/ 0 w 1927"/>
                <a:gd name="T7" fmla="*/ 952 h 953"/>
                <a:gd name="T8" fmla="*/ 0 w 1927"/>
                <a:gd name="T9" fmla="*/ 0 h 953"/>
                <a:gd name="T10" fmla="*/ 1926 w 1927"/>
                <a:gd name="T11" fmla="*/ 0 h 953"/>
              </a:gdLst>
              <a:ahLst/>
              <a:cxnLst>
                <a:cxn ang="0">
                  <a:pos x="T0" y="T1"/>
                </a:cxn>
                <a:cxn ang="0">
                  <a:pos x="T2" y="T3"/>
                </a:cxn>
                <a:cxn ang="0">
                  <a:pos x="T4" y="T5"/>
                </a:cxn>
                <a:cxn ang="0">
                  <a:pos x="T6" y="T7"/>
                </a:cxn>
                <a:cxn ang="0">
                  <a:pos x="T8" y="T9"/>
                </a:cxn>
                <a:cxn ang="0">
                  <a:pos x="T10" y="T11"/>
                </a:cxn>
              </a:cxnLst>
              <a:rect l="0" t="0" r="r" b="b"/>
              <a:pathLst>
                <a:path w="1927" h="953">
                  <a:moveTo>
                    <a:pt x="1926" y="0"/>
                  </a:moveTo>
                  <a:lnTo>
                    <a:pt x="1926" y="0"/>
                  </a:lnTo>
                  <a:cubicBezTo>
                    <a:pt x="1926" y="318"/>
                    <a:pt x="1926" y="634"/>
                    <a:pt x="1926" y="952"/>
                  </a:cubicBezTo>
                  <a:cubicBezTo>
                    <a:pt x="1291" y="952"/>
                    <a:pt x="657" y="952"/>
                    <a:pt x="0" y="952"/>
                  </a:cubicBezTo>
                  <a:cubicBezTo>
                    <a:pt x="0" y="634"/>
                    <a:pt x="0" y="318"/>
                    <a:pt x="0" y="0"/>
                  </a:cubicBezTo>
                  <a:cubicBezTo>
                    <a:pt x="635" y="0"/>
                    <a:pt x="1291" y="0"/>
                    <a:pt x="1926"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2" name="Freeform 61">
              <a:extLst>
                <a:ext uri="{FF2B5EF4-FFF2-40B4-BE49-F238E27FC236}">
                  <a16:creationId xmlns:a16="http://schemas.microsoft.com/office/drawing/2014/main" id="{8453FA2D-5472-66EA-9D5E-11EDC6BAE3D1}"/>
                </a:ext>
              </a:extLst>
            </p:cNvPr>
            <p:cNvSpPr>
              <a:spLocks noChangeArrowheads="1"/>
            </p:cNvSpPr>
            <p:nvPr/>
          </p:nvSpPr>
          <p:spPr bwMode="auto">
            <a:xfrm>
              <a:off x="6119813" y="911225"/>
              <a:ext cx="693737" cy="342900"/>
            </a:xfrm>
            <a:custGeom>
              <a:avLst/>
              <a:gdLst>
                <a:gd name="T0" fmla="*/ 1925 w 1926"/>
                <a:gd name="T1" fmla="*/ 0 h 953"/>
                <a:gd name="T2" fmla="*/ 1925 w 1926"/>
                <a:gd name="T3" fmla="*/ 0 h 953"/>
                <a:gd name="T4" fmla="*/ 1925 w 1926"/>
                <a:gd name="T5" fmla="*/ 952 h 953"/>
                <a:gd name="T6" fmla="*/ 0 w 1926"/>
                <a:gd name="T7" fmla="*/ 952 h 953"/>
                <a:gd name="T8" fmla="*/ 0 w 1926"/>
                <a:gd name="T9" fmla="*/ 0 h 953"/>
                <a:gd name="T10" fmla="*/ 1925 w 1926"/>
                <a:gd name="T11" fmla="*/ 0 h 953"/>
              </a:gdLst>
              <a:ahLst/>
              <a:cxnLst>
                <a:cxn ang="0">
                  <a:pos x="T0" y="T1"/>
                </a:cxn>
                <a:cxn ang="0">
                  <a:pos x="T2" y="T3"/>
                </a:cxn>
                <a:cxn ang="0">
                  <a:pos x="T4" y="T5"/>
                </a:cxn>
                <a:cxn ang="0">
                  <a:pos x="T6" y="T7"/>
                </a:cxn>
                <a:cxn ang="0">
                  <a:pos x="T8" y="T9"/>
                </a:cxn>
                <a:cxn ang="0">
                  <a:pos x="T10" y="T11"/>
                </a:cxn>
              </a:cxnLst>
              <a:rect l="0" t="0" r="r" b="b"/>
              <a:pathLst>
                <a:path w="1926" h="953">
                  <a:moveTo>
                    <a:pt x="1925" y="0"/>
                  </a:moveTo>
                  <a:lnTo>
                    <a:pt x="1925" y="0"/>
                  </a:lnTo>
                  <a:cubicBezTo>
                    <a:pt x="1925" y="318"/>
                    <a:pt x="1925" y="634"/>
                    <a:pt x="1925" y="952"/>
                  </a:cubicBezTo>
                  <a:cubicBezTo>
                    <a:pt x="1292" y="952"/>
                    <a:pt x="658" y="952"/>
                    <a:pt x="0" y="952"/>
                  </a:cubicBezTo>
                  <a:cubicBezTo>
                    <a:pt x="0" y="634"/>
                    <a:pt x="0" y="318"/>
                    <a:pt x="0" y="0"/>
                  </a:cubicBezTo>
                  <a:cubicBezTo>
                    <a:pt x="635" y="0"/>
                    <a:pt x="1292" y="0"/>
                    <a:pt x="1925"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3" name="Freeform 62">
              <a:extLst>
                <a:ext uri="{FF2B5EF4-FFF2-40B4-BE49-F238E27FC236}">
                  <a16:creationId xmlns:a16="http://schemas.microsoft.com/office/drawing/2014/main" id="{D0607A43-6E8D-7763-C7C7-3A75E7E63965}"/>
                </a:ext>
              </a:extLst>
            </p:cNvPr>
            <p:cNvSpPr>
              <a:spLocks noChangeArrowheads="1"/>
            </p:cNvSpPr>
            <p:nvPr/>
          </p:nvSpPr>
          <p:spPr bwMode="auto">
            <a:xfrm>
              <a:off x="7858125" y="2305050"/>
              <a:ext cx="350838" cy="693738"/>
            </a:xfrm>
            <a:custGeom>
              <a:avLst/>
              <a:gdLst>
                <a:gd name="T0" fmla="*/ 974 w 975"/>
                <a:gd name="T1" fmla="*/ 1925 h 1926"/>
                <a:gd name="T2" fmla="*/ 974 w 975"/>
                <a:gd name="T3" fmla="*/ 1925 h 1926"/>
                <a:gd name="T4" fmla="*/ 0 w 975"/>
                <a:gd name="T5" fmla="*/ 1925 h 1926"/>
                <a:gd name="T6" fmla="*/ 0 w 975"/>
                <a:gd name="T7" fmla="*/ 0 h 1926"/>
                <a:gd name="T8" fmla="*/ 974 w 975"/>
                <a:gd name="T9" fmla="*/ 0 h 1926"/>
                <a:gd name="T10" fmla="*/ 974 w 975"/>
                <a:gd name="T11" fmla="*/ 1925 h 1926"/>
              </a:gdLst>
              <a:ahLst/>
              <a:cxnLst>
                <a:cxn ang="0">
                  <a:pos x="T0" y="T1"/>
                </a:cxn>
                <a:cxn ang="0">
                  <a:pos x="T2" y="T3"/>
                </a:cxn>
                <a:cxn ang="0">
                  <a:pos x="T4" y="T5"/>
                </a:cxn>
                <a:cxn ang="0">
                  <a:pos x="T6" y="T7"/>
                </a:cxn>
                <a:cxn ang="0">
                  <a:pos x="T8" y="T9"/>
                </a:cxn>
                <a:cxn ang="0">
                  <a:pos x="T10" y="T11"/>
                </a:cxn>
              </a:cxnLst>
              <a:rect l="0" t="0" r="r" b="b"/>
              <a:pathLst>
                <a:path w="975" h="1926">
                  <a:moveTo>
                    <a:pt x="974" y="1925"/>
                  </a:moveTo>
                  <a:lnTo>
                    <a:pt x="974" y="1925"/>
                  </a:lnTo>
                  <a:cubicBezTo>
                    <a:pt x="656" y="1925"/>
                    <a:pt x="340" y="1925"/>
                    <a:pt x="0" y="1925"/>
                  </a:cubicBezTo>
                  <a:cubicBezTo>
                    <a:pt x="0" y="1290"/>
                    <a:pt x="0" y="656"/>
                    <a:pt x="0" y="0"/>
                  </a:cubicBezTo>
                  <a:cubicBezTo>
                    <a:pt x="318" y="0"/>
                    <a:pt x="656" y="0"/>
                    <a:pt x="974" y="0"/>
                  </a:cubicBezTo>
                  <a:cubicBezTo>
                    <a:pt x="974" y="633"/>
                    <a:pt x="974" y="1290"/>
                    <a:pt x="974" y="19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4" name="Freeform 63">
              <a:extLst>
                <a:ext uri="{FF2B5EF4-FFF2-40B4-BE49-F238E27FC236}">
                  <a16:creationId xmlns:a16="http://schemas.microsoft.com/office/drawing/2014/main" id="{6FC0C440-E04B-6649-1A70-8A6D67C0BD19}"/>
                </a:ext>
              </a:extLst>
            </p:cNvPr>
            <p:cNvSpPr>
              <a:spLocks noChangeArrowheads="1"/>
            </p:cNvSpPr>
            <p:nvPr/>
          </p:nvSpPr>
          <p:spPr bwMode="auto">
            <a:xfrm>
              <a:off x="7858125" y="3348038"/>
              <a:ext cx="350838" cy="693737"/>
            </a:xfrm>
            <a:custGeom>
              <a:avLst/>
              <a:gdLst>
                <a:gd name="T0" fmla="*/ 974 w 975"/>
                <a:gd name="T1" fmla="*/ 1926 h 1927"/>
                <a:gd name="T2" fmla="*/ 974 w 975"/>
                <a:gd name="T3" fmla="*/ 1926 h 1927"/>
                <a:gd name="T4" fmla="*/ 0 w 975"/>
                <a:gd name="T5" fmla="*/ 1926 h 1927"/>
                <a:gd name="T6" fmla="*/ 0 w 975"/>
                <a:gd name="T7" fmla="*/ 0 h 1927"/>
                <a:gd name="T8" fmla="*/ 974 w 975"/>
                <a:gd name="T9" fmla="*/ 0 h 1927"/>
                <a:gd name="T10" fmla="*/ 974 w 975"/>
                <a:gd name="T11" fmla="*/ 1926 h 1927"/>
              </a:gdLst>
              <a:ahLst/>
              <a:cxnLst>
                <a:cxn ang="0">
                  <a:pos x="T0" y="T1"/>
                </a:cxn>
                <a:cxn ang="0">
                  <a:pos x="T2" y="T3"/>
                </a:cxn>
                <a:cxn ang="0">
                  <a:pos x="T4" y="T5"/>
                </a:cxn>
                <a:cxn ang="0">
                  <a:pos x="T6" y="T7"/>
                </a:cxn>
                <a:cxn ang="0">
                  <a:pos x="T8" y="T9"/>
                </a:cxn>
                <a:cxn ang="0">
                  <a:pos x="T10" y="T11"/>
                </a:cxn>
              </a:cxnLst>
              <a:rect l="0" t="0" r="r" b="b"/>
              <a:pathLst>
                <a:path w="975" h="1927">
                  <a:moveTo>
                    <a:pt x="974" y="1926"/>
                  </a:moveTo>
                  <a:lnTo>
                    <a:pt x="974" y="1926"/>
                  </a:lnTo>
                  <a:cubicBezTo>
                    <a:pt x="656" y="1926"/>
                    <a:pt x="340" y="1926"/>
                    <a:pt x="0" y="1926"/>
                  </a:cubicBezTo>
                  <a:cubicBezTo>
                    <a:pt x="0" y="1291"/>
                    <a:pt x="0" y="657"/>
                    <a:pt x="0" y="0"/>
                  </a:cubicBezTo>
                  <a:cubicBezTo>
                    <a:pt x="318" y="0"/>
                    <a:pt x="656" y="0"/>
                    <a:pt x="974" y="0"/>
                  </a:cubicBezTo>
                  <a:cubicBezTo>
                    <a:pt x="974" y="635"/>
                    <a:pt x="974" y="1291"/>
                    <a:pt x="974" y="192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5" name="Freeform 12">
              <a:extLst>
                <a:ext uri="{FF2B5EF4-FFF2-40B4-BE49-F238E27FC236}">
                  <a16:creationId xmlns:a16="http://schemas.microsoft.com/office/drawing/2014/main" id="{ADCC93B9-255C-484E-9137-94E910CB73C1}"/>
                </a:ext>
              </a:extLst>
            </p:cNvPr>
            <p:cNvSpPr>
              <a:spLocks noChangeArrowheads="1"/>
            </p:cNvSpPr>
            <p:nvPr/>
          </p:nvSpPr>
          <p:spPr bwMode="auto">
            <a:xfrm>
              <a:off x="3683000" y="2305050"/>
              <a:ext cx="342900" cy="693738"/>
            </a:xfrm>
            <a:custGeom>
              <a:avLst/>
              <a:gdLst>
                <a:gd name="T0" fmla="*/ 0 w 953"/>
                <a:gd name="T1" fmla="*/ 0 h 1926"/>
                <a:gd name="T2" fmla="*/ 0 w 953"/>
                <a:gd name="T3" fmla="*/ 0 h 1926"/>
                <a:gd name="T4" fmla="*/ 952 w 953"/>
                <a:gd name="T5" fmla="*/ 0 h 1926"/>
                <a:gd name="T6" fmla="*/ 952 w 953"/>
                <a:gd name="T7" fmla="*/ 1925 h 1926"/>
                <a:gd name="T8" fmla="*/ 0 w 953"/>
                <a:gd name="T9" fmla="*/ 1925 h 1926"/>
                <a:gd name="T10" fmla="*/ 0 w 953"/>
                <a:gd name="T11" fmla="*/ 0 h 1926"/>
              </a:gdLst>
              <a:ahLst/>
              <a:cxnLst>
                <a:cxn ang="0">
                  <a:pos x="T0" y="T1"/>
                </a:cxn>
                <a:cxn ang="0">
                  <a:pos x="T2" y="T3"/>
                </a:cxn>
                <a:cxn ang="0">
                  <a:pos x="T4" y="T5"/>
                </a:cxn>
                <a:cxn ang="0">
                  <a:pos x="T6" y="T7"/>
                </a:cxn>
                <a:cxn ang="0">
                  <a:pos x="T8" y="T9"/>
                </a:cxn>
                <a:cxn ang="0">
                  <a:pos x="T10" y="T11"/>
                </a:cxn>
              </a:cxnLst>
              <a:rect l="0" t="0" r="r" b="b"/>
              <a:pathLst>
                <a:path w="953" h="1926">
                  <a:moveTo>
                    <a:pt x="0" y="0"/>
                  </a:moveTo>
                  <a:lnTo>
                    <a:pt x="0" y="0"/>
                  </a:lnTo>
                  <a:cubicBezTo>
                    <a:pt x="340" y="0"/>
                    <a:pt x="634" y="0"/>
                    <a:pt x="952" y="0"/>
                  </a:cubicBezTo>
                  <a:cubicBezTo>
                    <a:pt x="952" y="633"/>
                    <a:pt x="952" y="1267"/>
                    <a:pt x="952" y="1925"/>
                  </a:cubicBezTo>
                  <a:cubicBezTo>
                    <a:pt x="657" y="1925"/>
                    <a:pt x="340" y="1925"/>
                    <a:pt x="0" y="1925"/>
                  </a:cubicBezTo>
                  <a:cubicBezTo>
                    <a:pt x="0" y="1290"/>
                    <a:pt x="0" y="656"/>
                    <a:pt x="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66" name="Freeform 13">
              <a:extLst>
                <a:ext uri="{FF2B5EF4-FFF2-40B4-BE49-F238E27FC236}">
                  <a16:creationId xmlns:a16="http://schemas.microsoft.com/office/drawing/2014/main" id="{A54C4C4E-BF6E-0CE9-F44B-CA9561942EC0}"/>
                </a:ext>
              </a:extLst>
            </p:cNvPr>
            <p:cNvSpPr>
              <a:spLocks noChangeArrowheads="1"/>
            </p:cNvSpPr>
            <p:nvPr/>
          </p:nvSpPr>
          <p:spPr bwMode="auto">
            <a:xfrm>
              <a:off x="6119813" y="5084763"/>
              <a:ext cx="693737" cy="342900"/>
            </a:xfrm>
            <a:custGeom>
              <a:avLst/>
              <a:gdLst>
                <a:gd name="T0" fmla="*/ 1925 w 1926"/>
                <a:gd name="T1" fmla="*/ 952 h 953"/>
                <a:gd name="T2" fmla="*/ 1925 w 1926"/>
                <a:gd name="T3" fmla="*/ 952 h 953"/>
                <a:gd name="T4" fmla="*/ 0 w 1926"/>
                <a:gd name="T5" fmla="*/ 952 h 953"/>
                <a:gd name="T6" fmla="*/ 0 w 1926"/>
                <a:gd name="T7" fmla="*/ 0 h 953"/>
                <a:gd name="T8" fmla="*/ 1925 w 1926"/>
                <a:gd name="T9" fmla="*/ 0 h 953"/>
                <a:gd name="T10" fmla="*/ 1925 w 1926"/>
                <a:gd name="T11" fmla="*/ 952 h 953"/>
              </a:gdLst>
              <a:ahLst/>
              <a:cxnLst>
                <a:cxn ang="0">
                  <a:pos x="T0" y="T1"/>
                </a:cxn>
                <a:cxn ang="0">
                  <a:pos x="T2" y="T3"/>
                </a:cxn>
                <a:cxn ang="0">
                  <a:pos x="T4" y="T5"/>
                </a:cxn>
                <a:cxn ang="0">
                  <a:pos x="T6" y="T7"/>
                </a:cxn>
                <a:cxn ang="0">
                  <a:pos x="T8" y="T9"/>
                </a:cxn>
                <a:cxn ang="0">
                  <a:pos x="T10" y="T11"/>
                </a:cxn>
              </a:cxnLst>
              <a:rect l="0" t="0" r="r" b="b"/>
              <a:pathLst>
                <a:path w="1926" h="953">
                  <a:moveTo>
                    <a:pt x="1925" y="952"/>
                  </a:moveTo>
                  <a:lnTo>
                    <a:pt x="1925" y="952"/>
                  </a:lnTo>
                  <a:cubicBezTo>
                    <a:pt x="1269" y="952"/>
                    <a:pt x="635" y="952"/>
                    <a:pt x="0" y="952"/>
                  </a:cubicBezTo>
                  <a:cubicBezTo>
                    <a:pt x="0" y="635"/>
                    <a:pt x="0" y="318"/>
                    <a:pt x="0" y="0"/>
                  </a:cubicBezTo>
                  <a:cubicBezTo>
                    <a:pt x="635" y="0"/>
                    <a:pt x="1269" y="0"/>
                    <a:pt x="1925" y="0"/>
                  </a:cubicBezTo>
                  <a:cubicBezTo>
                    <a:pt x="1925" y="318"/>
                    <a:pt x="1925" y="635"/>
                    <a:pt x="1925" y="95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grpSp>
      <p:grpSp>
        <p:nvGrpSpPr>
          <p:cNvPr id="71" name="Group 70">
            <a:extLst>
              <a:ext uri="{FF2B5EF4-FFF2-40B4-BE49-F238E27FC236}">
                <a16:creationId xmlns:a16="http://schemas.microsoft.com/office/drawing/2014/main" id="{B886A1CE-9FC7-DDED-8008-6C79F3435C74}"/>
              </a:ext>
            </a:extLst>
          </p:cNvPr>
          <p:cNvGrpSpPr/>
          <p:nvPr/>
        </p:nvGrpSpPr>
        <p:grpSpPr>
          <a:xfrm>
            <a:off x="914868" y="1721091"/>
            <a:ext cx="267731" cy="344693"/>
            <a:chOff x="603771" y="4121126"/>
            <a:chExt cx="645343" cy="830852"/>
          </a:xfrm>
          <a:solidFill>
            <a:schemeClr val="bg1"/>
          </a:solidFill>
        </p:grpSpPr>
        <p:sp>
          <p:nvSpPr>
            <p:cNvPr id="72" name="Freeform 71">
              <a:extLst>
                <a:ext uri="{FF2B5EF4-FFF2-40B4-BE49-F238E27FC236}">
                  <a16:creationId xmlns:a16="http://schemas.microsoft.com/office/drawing/2014/main" id="{A7A5DB11-C134-5340-8146-14E0473934EB}"/>
                </a:ext>
              </a:extLst>
            </p:cNvPr>
            <p:cNvSpPr>
              <a:spLocks noChangeArrowheads="1"/>
            </p:cNvSpPr>
            <p:nvPr/>
          </p:nvSpPr>
          <p:spPr bwMode="auto">
            <a:xfrm>
              <a:off x="707939" y="4241893"/>
              <a:ext cx="541175" cy="596371"/>
            </a:xfrm>
            <a:custGeom>
              <a:avLst/>
              <a:gdLst>
                <a:gd name="T0" fmla="*/ 4783 w 5752"/>
                <a:gd name="T1" fmla="*/ 292 h 6338"/>
                <a:gd name="T2" fmla="*/ 3753 w 5752"/>
                <a:gd name="T3" fmla="*/ 985 h 6338"/>
                <a:gd name="T4" fmla="*/ 3713 w 5752"/>
                <a:gd name="T5" fmla="*/ 1011 h 6338"/>
                <a:gd name="T6" fmla="*/ 2140 w 5752"/>
                <a:gd name="T7" fmla="*/ 2072 h 6338"/>
                <a:gd name="T8" fmla="*/ 1708 w 5752"/>
                <a:gd name="T9" fmla="*/ 1231 h 6338"/>
                <a:gd name="T10" fmla="*/ 336 w 5752"/>
                <a:gd name="T11" fmla="*/ 201 h 6338"/>
                <a:gd name="T12" fmla="*/ 91 w 5752"/>
                <a:gd name="T13" fmla="*/ 362 h 6338"/>
                <a:gd name="T14" fmla="*/ 12 w 5752"/>
                <a:gd name="T15" fmla="*/ 598 h 6338"/>
                <a:gd name="T16" fmla="*/ 657 w 5752"/>
                <a:gd name="T17" fmla="*/ 1368 h 6338"/>
                <a:gd name="T18" fmla="*/ 671 w 5752"/>
                <a:gd name="T19" fmla="*/ 3638 h 6338"/>
                <a:gd name="T20" fmla="*/ 794 w 5752"/>
                <a:gd name="T21" fmla="*/ 4035 h 6338"/>
                <a:gd name="T22" fmla="*/ 879 w 5752"/>
                <a:gd name="T23" fmla="*/ 4161 h 6338"/>
                <a:gd name="T24" fmla="*/ 913 w 5752"/>
                <a:gd name="T25" fmla="*/ 4210 h 6338"/>
                <a:gd name="T26" fmla="*/ 1401 w 5752"/>
                <a:gd name="T27" fmla="*/ 4933 h 6338"/>
                <a:gd name="T28" fmla="*/ 1446 w 5752"/>
                <a:gd name="T29" fmla="*/ 5000 h 6338"/>
                <a:gd name="T30" fmla="*/ 1923 w 5752"/>
                <a:gd name="T31" fmla="*/ 5708 h 6338"/>
                <a:gd name="T32" fmla="*/ 1946 w 5752"/>
                <a:gd name="T33" fmla="*/ 5741 h 6338"/>
                <a:gd name="T34" fmla="*/ 2295 w 5752"/>
                <a:gd name="T35" fmla="*/ 6260 h 6338"/>
                <a:gd name="T36" fmla="*/ 2478 w 5752"/>
                <a:gd name="T37" fmla="*/ 6295 h 6338"/>
                <a:gd name="T38" fmla="*/ 5253 w 5752"/>
                <a:gd name="T39" fmla="*/ 4425 h 6338"/>
                <a:gd name="T40" fmla="*/ 5344 w 5752"/>
                <a:gd name="T41" fmla="*/ 3886 h 6338"/>
                <a:gd name="T42" fmla="*/ 5339 w 5752"/>
                <a:gd name="T43" fmla="*/ 3879 h 6338"/>
                <a:gd name="T44" fmla="*/ 4965 w 5752"/>
                <a:gd name="T45" fmla="*/ 3702 h 6338"/>
                <a:gd name="T46" fmla="*/ 5031 w 5752"/>
                <a:gd name="T47" fmla="*/ 3659 h 6338"/>
                <a:gd name="T48" fmla="*/ 5129 w 5752"/>
                <a:gd name="T49" fmla="*/ 3013 h 6338"/>
                <a:gd name="T50" fmla="*/ 5124 w 5752"/>
                <a:gd name="T51" fmla="*/ 3004 h 6338"/>
                <a:gd name="T52" fmla="*/ 4734 w 5752"/>
                <a:gd name="T53" fmla="*/ 2782 h 6338"/>
                <a:gd name="T54" fmla="*/ 4834 w 5752"/>
                <a:gd name="T55" fmla="*/ 2111 h 6338"/>
                <a:gd name="T56" fmla="*/ 4828 w 5752"/>
                <a:gd name="T57" fmla="*/ 2102 h 6338"/>
                <a:gd name="T58" fmla="*/ 4368 w 5752"/>
                <a:gd name="T59" fmla="*/ 1875 h 6338"/>
                <a:gd name="T60" fmla="*/ 4398 w 5752"/>
                <a:gd name="T61" fmla="*/ 1847 h 6338"/>
                <a:gd name="T62" fmla="*/ 5384 w 5752"/>
                <a:gd name="T63" fmla="*/ 1182 h 6338"/>
                <a:gd name="T64" fmla="*/ 5587 w 5752"/>
                <a:gd name="T65" fmla="*/ 404 h 6338"/>
                <a:gd name="T66" fmla="*/ 5582 w 5752"/>
                <a:gd name="T67" fmla="*/ 395 h 6338"/>
                <a:gd name="T68" fmla="*/ 4783 w 5752"/>
                <a:gd name="T69" fmla="*/ 292 h 6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52" h="6338">
                  <a:moveTo>
                    <a:pt x="4783" y="292"/>
                  </a:moveTo>
                  <a:lnTo>
                    <a:pt x="3753" y="985"/>
                  </a:lnTo>
                  <a:cubicBezTo>
                    <a:pt x="3753" y="985"/>
                    <a:pt x="3727" y="1002"/>
                    <a:pt x="3713" y="1011"/>
                  </a:cubicBezTo>
                  <a:lnTo>
                    <a:pt x="2140" y="2072"/>
                  </a:lnTo>
                  <a:cubicBezTo>
                    <a:pt x="2140" y="2072"/>
                    <a:pt x="1815" y="1701"/>
                    <a:pt x="1708" y="1231"/>
                  </a:cubicBezTo>
                  <a:cubicBezTo>
                    <a:pt x="1609" y="789"/>
                    <a:pt x="976" y="0"/>
                    <a:pt x="336" y="201"/>
                  </a:cubicBezTo>
                  <a:cubicBezTo>
                    <a:pt x="241" y="231"/>
                    <a:pt x="154" y="285"/>
                    <a:pt x="91" y="362"/>
                  </a:cubicBezTo>
                  <a:cubicBezTo>
                    <a:pt x="42" y="422"/>
                    <a:pt x="0" y="504"/>
                    <a:pt x="12" y="598"/>
                  </a:cubicBezTo>
                  <a:cubicBezTo>
                    <a:pt x="12" y="598"/>
                    <a:pt x="650" y="1243"/>
                    <a:pt x="657" y="1368"/>
                  </a:cubicBezTo>
                  <a:cubicBezTo>
                    <a:pt x="663" y="1460"/>
                    <a:pt x="670" y="3050"/>
                    <a:pt x="671" y="3638"/>
                  </a:cubicBezTo>
                  <a:cubicBezTo>
                    <a:pt x="671" y="3779"/>
                    <a:pt x="715" y="3918"/>
                    <a:pt x="794" y="4035"/>
                  </a:cubicBezTo>
                  <a:lnTo>
                    <a:pt x="879" y="4161"/>
                  </a:lnTo>
                  <a:lnTo>
                    <a:pt x="913" y="4210"/>
                  </a:lnTo>
                  <a:lnTo>
                    <a:pt x="1401" y="4933"/>
                  </a:lnTo>
                  <a:lnTo>
                    <a:pt x="1446" y="5000"/>
                  </a:lnTo>
                  <a:lnTo>
                    <a:pt x="1923" y="5708"/>
                  </a:lnTo>
                  <a:lnTo>
                    <a:pt x="1946" y="5741"/>
                  </a:lnTo>
                  <a:lnTo>
                    <a:pt x="2295" y="6260"/>
                  </a:lnTo>
                  <a:cubicBezTo>
                    <a:pt x="2335" y="6322"/>
                    <a:pt x="2417" y="6337"/>
                    <a:pt x="2478" y="6295"/>
                  </a:cubicBezTo>
                  <a:lnTo>
                    <a:pt x="5253" y="4425"/>
                  </a:lnTo>
                  <a:cubicBezTo>
                    <a:pt x="5424" y="4309"/>
                    <a:pt x="5466" y="4068"/>
                    <a:pt x="5344" y="3886"/>
                  </a:cubicBezTo>
                  <a:lnTo>
                    <a:pt x="5339" y="3879"/>
                  </a:lnTo>
                  <a:cubicBezTo>
                    <a:pt x="5251" y="3750"/>
                    <a:pt x="5105" y="3685"/>
                    <a:pt x="4965" y="3702"/>
                  </a:cubicBezTo>
                  <a:lnTo>
                    <a:pt x="5031" y="3659"/>
                  </a:lnTo>
                  <a:cubicBezTo>
                    <a:pt x="5234" y="3522"/>
                    <a:pt x="5278" y="3232"/>
                    <a:pt x="5129" y="3013"/>
                  </a:cubicBezTo>
                  <a:lnTo>
                    <a:pt x="5124" y="3004"/>
                  </a:lnTo>
                  <a:cubicBezTo>
                    <a:pt x="5029" y="2864"/>
                    <a:pt x="4881" y="2786"/>
                    <a:pt x="4734" y="2782"/>
                  </a:cubicBezTo>
                  <a:cubicBezTo>
                    <a:pt x="4940" y="2633"/>
                    <a:pt x="4986" y="2336"/>
                    <a:pt x="4834" y="2111"/>
                  </a:cubicBezTo>
                  <a:lnTo>
                    <a:pt x="4828" y="2102"/>
                  </a:lnTo>
                  <a:cubicBezTo>
                    <a:pt x="4720" y="1941"/>
                    <a:pt x="4540" y="1861"/>
                    <a:pt x="4368" y="1875"/>
                  </a:cubicBezTo>
                  <a:cubicBezTo>
                    <a:pt x="4379" y="1866"/>
                    <a:pt x="4389" y="1855"/>
                    <a:pt x="4398" y="1847"/>
                  </a:cubicBezTo>
                  <a:lnTo>
                    <a:pt x="5384" y="1182"/>
                  </a:lnTo>
                  <a:cubicBezTo>
                    <a:pt x="5661" y="997"/>
                    <a:pt x="5751" y="647"/>
                    <a:pt x="5587" y="404"/>
                  </a:cubicBezTo>
                  <a:lnTo>
                    <a:pt x="5582" y="395"/>
                  </a:lnTo>
                  <a:cubicBezTo>
                    <a:pt x="5416" y="152"/>
                    <a:pt x="5059" y="105"/>
                    <a:pt x="4783" y="29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73" name="Freeform 72">
              <a:extLst>
                <a:ext uri="{FF2B5EF4-FFF2-40B4-BE49-F238E27FC236}">
                  <a16:creationId xmlns:a16="http://schemas.microsoft.com/office/drawing/2014/main" id="{AA6C4DCC-FE34-D80B-289E-BDEF62210180}"/>
                </a:ext>
              </a:extLst>
            </p:cNvPr>
            <p:cNvSpPr>
              <a:spLocks noChangeArrowheads="1"/>
            </p:cNvSpPr>
            <p:nvPr/>
          </p:nvSpPr>
          <p:spPr bwMode="auto">
            <a:xfrm>
              <a:off x="603771" y="4606689"/>
              <a:ext cx="314164" cy="345289"/>
            </a:xfrm>
            <a:custGeom>
              <a:avLst/>
              <a:gdLst>
                <a:gd name="T0" fmla="*/ 1499 w 3339"/>
                <a:gd name="T1" fmla="*/ 42 h 3667"/>
                <a:gd name="T2" fmla="*/ 74 w 3339"/>
                <a:gd name="T3" fmla="*/ 1001 h 3667"/>
                <a:gd name="T4" fmla="*/ 49 w 3339"/>
                <a:gd name="T5" fmla="*/ 1206 h 3667"/>
                <a:gd name="T6" fmla="*/ 1642 w 3339"/>
                <a:gd name="T7" fmla="*/ 3572 h 3667"/>
                <a:gd name="T8" fmla="*/ 1840 w 3339"/>
                <a:gd name="T9" fmla="*/ 3624 h 3667"/>
                <a:gd name="T10" fmla="*/ 3265 w 3339"/>
                <a:gd name="T11" fmla="*/ 2664 h 3667"/>
                <a:gd name="T12" fmla="*/ 3289 w 3339"/>
                <a:gd name="T13" fmla="*/ 2460 h 3667"/>
                <a:gd name="T14" fmla="*/ 1696 w 3339"/>
                <a:gd name="T15" fmla="*/ 94 h 3667"/>
                <a:gd name="T16" fmla="*/ 1499 w 3339"/>
                <a:gd name="T17" fmla="*/ 42 h 3667"/>
                <a:gd name="T18" fmla="*/ 1130 w 3339"/>
                <a:gd name="T19" fmla="*/ 1040 h 3667"/>
                <a:gd name="T20" fmla="*/ 894 w 3339"/>
                <a:gd name="T21" fmla="*/ 994 h 3667"/>
                <a:gd name="T22" fmla="*/ 939 w 3339"/>
                <a:gd name="T23" fmla="*/ 758 h 3667"/>
                <a:gd name="T24" fmla="*/ 1175 w 3339"/>
                <a:gd name="T25" fmla="*/ 804 h 3667"/>
                <a:gd name="T26" fmla="*/ 1130 w 3339"/>
                <a:gd name="T27" fmla="*/ 1040 h 3667"/>
                <a:gd name="T28" fmla="*/ 1549 w 3339"/>
                <a:gd name="T29" fmla="*/ 757 h 3667"/>
                <a:gd name="T30" fmla="*/ 1313 w 3339"/>
                <a:gd name="T31" fmla="*/ 711 h 3667"/>
                <a:gd name="T32" fmla="*/ 1359 w 3339"/>
                <a:gd name="T33" fmla="*/ 475 h 3667"/>
                <a:gd name="T34" fmla="*/ 1595 w 3339"/>
                <a:gd name="T35" fmla="*/ 521 h 3667"/>
                <a:gd name="T36" fmla="*/ 1549 w 3339"/>
                <a:gd name="T37" fmla="*/ 757 h 3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39" h="3667">
                  <a:moveTo>
                    <a:pt x="1499" y="42"/>
                  </a:moveTo>
                  <a:lnTo>
                    <a:pt x="74" y="1001"/>
                  </a:lnTo>
                  <a:cubicBezTo>
                    <a:pt x="12" y="1043"/>
                    <a:pt x="0" y="1134"/>
                    <a:pt x="49" y="1206"/>
                  </a:cubicBezTo>
                  <a:lnTo>
                    <a:pt x="1642" y="3572"/>
                  </a:lnTo>
                  <a:cubicBezTo>
                    <a:pt x="1689" y="3643"/>
                    <a:pt x="1778" y="3666"/>
                    <a:pt x="1840" y="3624"/>
                  </a:cubicBezTo>
                  <a:lnTo>
                    <a:pt x="3265" y="2664"/>
                  </a:lnTo>
                  <a:cubicBezTo>
                    <a:pt x="3326" y="2622"/>
                    <a:pt x="3338" y="2531"/>
                    <a:pt x="3289" y="2460"/>
                  </a:cubicBezTo>
                  <a:lnTo>
                    <a:pt x="1696" y="94"/>
                  </a:lnTo>
                  <a:cubicBezTo>
                    <a:pt x="1649" y="24"/>
                    <a:pt x="1560" y="0"/>
                    <a:pt x="1499" y="42"/>
                  </a:cubicBezTo>
                  <a:close/>
                  <a:moveTo>
                    <a:pt x="1130" y="1040"/>
                  </a:moveTo>
                  <a:cubicBezTo>
                    <a:pt x="1051" y="1092"/>
                    <a:pt x="946" y="1071"/>
                    <a:pt x="894" y="994"/>
                  </a:cubicBezTo>
                  <a:cubicBezTo>
                    <a:pt x="841" y="916"/>
                    <a:pt x="862" y="811"/>
                    <a:pt x="939" y="758"/>
                  </a:cubicBezTo>
                  <a:cubicBezTo>
                    <a:pt x="1018" y="706"/>
                    <a:pt x="1123" y="727"/>
                    <a:pt x="1175" y="804"/>
                  </a:cubicBezTo>
                  <a:cubicBezTo>
                    <a:pt x="1228" y="881"/>
                    <a:pt x="1207" y="987"/>
                    <a:pt x="1130" y="1040"/>
                  </a:cubicBezTo>
                  <a:close/>
                  <a:moveTo>
                    <a:pt x="1549" y="757"/>
                  </a:moveTo>
                  <a:cubicBezTo>
                    <a:pt x="1471" y="809"/>
                    <a:pt x="1366" y="788"/>
                    <a:pt x="1313" y="711"/>
                  </a:cubicBezTo>
                  <a:cubicBezTo>
                    <a:pt x="1261" y="633"/>
                    <a:pt x="1282" y="528"/>
                    <a:pt x="1359" y="475"/>
                  </a:cubicBezTo>
                  <a:cubicBezTo>
                    <a:pt x="1437" y="423"/>
                    <a:pt x="1542" y="444"/>
                    <a:pt x="1595" y="521"/>
                  </a:cubicBezTo>
                  <a:cubicBezTo>
                    <a:pt x="1647" y="599"/>
                    <a:pt x="1626" y="704"/>
                    <a:pt x="1549" y="75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74" name="Freeform 73">
              <a:extLst>
                <a:ext uri="{FF2B5EF4-FFF2-40B4-BE49-F238E27FC236}">
                  <a16:creationId xmlns:a16="http://schemas.microsoft.com/office/drawing/2014/main" id="{FC31A963-8219-5D50-2EFD-1CE0D3048BB8}"/>
                </a:ext>
              </a:extLst>
            </p:cNvPr>
            <p:cNvSpPr>
              <a:spLocks noChangeArrowheads="1"/>
            </p:cNvSpPr>
            <p:nvPr/>
          </p:nvSpPr>
          <p:spPr bwMode="auto">
            <a:xfrm>
              <a:off x="852363" y="4147272"/>
              <a:ext cx="63497" cy="119938"/>
            </a:xfrm>
            <a:custGeom>
              <a:avLst/>
              <a:gdLst>
                <a:gd name="T0" fmla="*/ 537 w 675"/>
                <a:gd name="T1" fmla="*/ 1242 h 1274"/>
                <a:gd name="T2" fmla="*/ 534 w 675"/>
                <a:gd name="T3" fmla="*/ 1243 h 1274"/>
                <a:gd name="T4" fmla="*/ 320 w 675"/>
                <a:gd name="T5" fmla="*/ 1135 h 1274"/>
                <a:gd name="T6" fmla="*/ 30 w 675"/>
                <a:gd name="T7" fmla="*/ 245 h 1274"/>
                <a:gd name="T8" fmla="*/ 139 w 675"/>
                <a:gd name="T9" fmla="*/ 32 h 1274"/>
                <a:gd name="T10" fmla="*/ 142 w 675"/>
                <a:gd name="T11" fmla="*/ 30 h 1274"/>
                <a:gd name="T12" fmla="*/ 355 w 675"/>
                <a:gd name="T13" fmla="*/ 138 h 1274"/>
                <a:gd name="T14" fmla="*/ 647 w 675"/>
                <a:gd name="T15" fmla="*/ 1026 h 1274"/>
                <a:gd name="T16" fmla="*/ 537 w 675"/>
                <a:gd name="T17" fmla="*/ 1242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1274">
                  <a:moveTo>
                    <a:pt x="537" y="1242"/>
                  </a:moveTo>
                  <a:lnTo>
                    <a:pt x="534" y="1243"/>
                  </a:lnTo>
                  <a:cubicBezTo>
                    <a:pt x="445" y="1273"/>
                    <a:pt x="350" y="1224"/>
                    <a:pt x="320" y="1135"/>
                  </a:cubicBezTo>
                  <a:lnTo>
                    <a:pt x="30" y="245"/>
                  </a:lnTo>
                  <a:cubicBezTo>
                    <a:pt x="0" y="156"/>
                    <a:pt x="49" y="61"/>
                    <a:pt x="139" y="32"/>
                  </a:cubicBezTo>
                  <a:lnTo>
                    <a:pt x="142" y="30"/>
                  </a:lnTo>
                  <a:cubicBezTo>
                    <a:pt x="231" y="0"/>
                    <a:pt x="326" y="49"/>
                    <a:pt x="355" y="138"/>
                  </a:cubicBezTo>
                  <a:lnTo>
                    <a:pt x="647" y="1026"/>
                  </a:lnTo>
                  <a:cubicBezTo>
                    <a:pt x="674" y="1116"/>
                    <a:pt x="626" y="1212"/>
                    <a:pt x="537" y="124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75" name="Freeform 74">
              <a:extLst>
                <a:ext uri="{FF2B5EF4-FFF2-40B4-BE49-F238E27FC236}">
                  <a16:creationId xmlns:a16="http://schemas.microsoft.com/office/drawing/2014/main" id="{83109D68-3667-1B02-D6F2-2C78D8E66301}"/>
                </a:ext>
              </a:extLst>
            </p:cNvPr>
            <p:cNvSpPr>
              <a:spLocks noChangeArrowheads="1"/>
            </p:cNvSpPr>
            <p:nvPr/>
          </p:nvSpPr>
          <p:spPr bwMode="auto">
            <a:xfrm>
              <a:off x="965661" y="4121126"/>
              <a:ext cx="34031" cy="119938"/>
            </a:xfrm>
            <a:custGeom>
              <a:avLst/>
              <a:gdLst>
                <a:gd name="T0" fmla="*/ 171 w 360"/>
                <a:gd name="T1" fmla="*/ 1275 h 1276"/>
                <a:gd name="T2" fmla="*/ 168 w 360"/>
                <a:gd name="T3" fmla="*/ 1275 h 1276"/>
                <a:gd name="T4" fmla="*/ 2 w 360"/>
                <a:gd name="T5" fmla="*/ 1103 h 1276"/>
                <a:gd name="T6" fmla="*/ 16 w 360"/>
                <a:gd name="T7" fmla="*/ 168 h 1276"/>
                <a:gd name="T8" fmla="*/ 187 w 360"/>
                <a:gd name="T9" fmla="*/ 2 h 1276"/>
                <a:gd name="T10" fmla="*/ 191 w 360"/>
                <a:gd name="T11" fmla="*/ 2 h 1276"/>
                <a:gd name="T12" fmla="*/ 357 w 360"/>
                <a:gd name="T13" fmla="*/ 173 h 1276"/>
                <a:gd name="T14" fmla="*/ 343 w 360"/>
                <a:gd name="T15" fmla="*/ 1108 h 1276"/>
                <a:gd name="T16" fmla="*/ 171 w 360"/>
                <a:gd name="T17"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276">
                  <a:moveTo>
                    <a:pt x="171" y="1275"/>
                  </a:moveTo>
                  <a:lnTo>
                    <a:pt x="168" y="1275"/>
                  </a:lnTo>
                  <a:cubicBezTo>
                    <a:pt x="75" y="1273"/>
                    <a:pt x="0" y="1196"/>
                    <a:pt x="2" y="1103"/>
                  </a:cubicBezTo>
                  <a:lnTo>
                    <a:pt x="16" y="168"/>
                  </a:lnTo>
                  <a:cubicBezTo>
                    <a:pt x="18" y="75"/>
                    <a:pt x="95" y="0"/>
                    <a:pt x="187" y="2"/>
                  </a:cubicBezTo>
                  <a:lnTo>
                    <a:pt x="191" y="2"/>
                  </a:lnTo>
                  <a:cubicBezTo>
                    <a:pt x="283" y="3"/>
                    <a:pt x="359" y="80"/>
                    <a:pt x="357" y="173"/>
                  </a:cubicBezTo>
                  <a:lnTo>
                    <a:pt x="343" y="1108"/>
                  </a:lnTo>
                  <a:cubicBezTo>
                    <a:pt x="341" y="1201"/>
                    <a:pt x="264" y="1275"/>
                    <a:pt x="171" y="12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76" name="Freeform 75">
              <a:extLst>
                <a:ext uri="{FF2B5EF4-FFF2-40B4-BE49-F238E27FC236}">
                  <a16:creationId xmlns:a16="http://schemas.microsoft.com/office/drawing/2014/main" id="{48436E73-E41A-FA59-34FC-403554BF646B}"/>
                </a:ext>
              </a:extLst>
            </p:cNvPr>
            <p:cNvSpPr>
              <a:spLocks noChangeArrowheads="1"/>
            </p:cNvSpPr>
            <p:nvPr/>
          </p:nvSpPr>
          <p:spPr bwMode="auto">
            <a:xfrm>
              <a:off x="1043683" y="4148102"/>
              <a:ext cx="67647" cy="118278"/>
            </a:xfrm>
            <a:custGeom>
              <a:avLst/>
              <a:gdLst>
                <a:gd name="T0" fmla="*/ 135 w 718"/>
                <a:gd name="T1" fmla="*/ 1224 h 1258"/>
                <a:gd name="T2" fmla="*/ 131 w 718"/>
                <a:gd name="T3" fmla="*/ 1222 h 1258"/>
                <a:gd name="T4" fmla="*/ 33 w 718"/>
                <a:gd name="T5" fmla="*/ 1005 h 1258"/>
                <a:gd name="T6" fmla="*/ 365 w 718"/>
                <a:gd name="T7" fmla="*/ 131 h 1258"/>
                <a:gd name="T8" fmla="*/ 582 w 718"/>
                <a:gd name="T9" fmla="*/ 33 h 1258"/>
                <a:gd name="T10" fmla="*/ 586 w 718"/>
                <a:gd name="T11" fmla="*/ 35 h 1258"/>
                <a:gd name="T12" fmla="*/ 684 w 718"/>
                <a:gd name="T13" fmla="*/ 252 h 1258"/>
                <a:gd name="T14" fmla="*/ 351 w 718"/>
                <a:gd name="T15" fmla="*/ 1126 h 1258"/>
                <a:gd name="T16" fmla="*/ 135 w 718"/>
                <a:gd name="T17" fmla="*/ 1224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8" h="1258">
                  <a:moveTo>
                    <a:pt x="135" y="1224"/>
                  </a:moveTo>
                  <a:lnTo>
                    <a:pt x="131" y="1222"/>
                  </a:lnTo>
                  <a:cubicBezTo>
                    <a:pt x="44" y="1189"/>
                    <a:pt x="0" y="1091"/>
                    <a:pt x="33" y="1005"/>
                  </a:cubicBezTo>
                  <a:lnTo>
                    <a:pt x="365" y="131"/>
                  </a:lnTo>
                  <a:cubicBezTo>
                    <a:pt x="399" y="44"/>
                    <a:pt x="496" y="0"/>
                    <a:pt x="582" y="33"/>
                  </a:cubicBezTo>
                  <a:lnTo>
                    <a:pt x="586" y="35"/>
                  </a:lnTo>
                  <a:cubicBezTo>
                    <a:pt x="673" y="68"/>
                    <a:pt x="717" y="166"/>
                    <a:pt x="684" y="252"/>
                  </a:cubicBezTo>
                  <a:lnTo>
                    <a:pt x="351" y="1126"/>
                  </a:lnTo>
                  <a:cubicBezTo>
                    <a:pt x="318" y="1213"/>
                    <a:pt x="222" y="1257"/>
                    <a:pt x="135" y="122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grpSp>
      <p:sp>
        <p:nvSpPr>
          <p:cNvPr id="5" name="Slide Number Placeholder 4">
            <a:extLst>
              <a:ext uri="{FF2B5EF4-FFF2-40B4-BE49-F238E27FC236}">
                <a16:creationId xmlns:a16="http://schemas.microsoft.com/office/drawing/2014/main" id="{E0548A6A-6BC2-6561-C696-96F1EF1BD5B0}"/>
              </a:ext>
            </a:extLst>
          </p:cNvPr>
          <p:cNvSpPr>
            <a:spLocks noGrp="1"/>
          </p:cNvSpPr>
          <p:nvPr>
            <p:ph type="sldNum" sz="quarter" idx="16"/>
          </p:nvPr>
        </p:nvSpPr>
        <p:spPr/>
        <p:txBody>
          <a:bodyPr/>
          <a:lstStyle/>
          <a:p>
            <a:fld id="{345D60D9-5372-5F40-9443-0F9AE5BDC3C8}" type="slidenum">
              <a:rPr lang="en-US" smtClean="0"/>
              <a:pPr/>
              <a:t>31</a:t>
            </a:fld>
            <a:endParaRPr lang="en-US" dirty="0"/>
          </a:p>
        </p:txBody>
      </p:sp>
      <p:grpSp>
        <p:nvGrpSpPr>
          <p:cNvPr id="4" name="Group 3">
            <a:extLst>
              <a:ext uri="{FF2B5EF4-FFF2-40B4-BE49-F238E27FC236}">
                <a16:creationId xmlns:a16="http://schemas.microsoft.com/office/drawing/2014/main" id="{7D8143CC-CA52-64F7-F089-DD1E933CAF80}"/>
              </a:ext>
            </a:extLst>
          </p:cNvPr>
          <p:cNvGrpSpPr/>
          <p:nvPr/>
        </p:nvGrpSpPr>
        <p:grpSpPr>
          <a:xfrm>
            <a:off x="731520" y="1800568"/>
            <a:ext cx="5243394" cy="3560572"/>
            <a:chOff x="731520" y="1571968"/>
            <a:chExt cx="5243394" cy="3560572"/>
          </a:xfrm>
        </p:grpSpPr>
        <p:grpSp>
          <p:nvGrpSpPr>
            <p:cNvPr id="7" name="Group 6">
              <a:extLst>
                <a:ext uri="{FF2B5EF4-FFF2-40B4-BE49-F238E27FC236}">
                  <a16:creationId xmlns:a16="http://schemas.microsoft.com/office/drawing/2014/main" id="{5C00B588-16A8-AB08-E7AA-B0508B17B7F9}"/>
                </a:ext>
              </a:extLst>
            </p:cNvPr>
            <p:cNvGrpSpPr/>
            <p:nvPr/>
          </p:nvGrpSpPr>
          <p:grpSpPr>
            <a:xfrm>
              <a:off x="731520" y="3400768"/>
              <a:ext cx="5243394" cy="1731772"/>
              <a:chOff x="731520" y="3949408"/>
              <a:chExt cx="5243394" cy="1731772"/>
            </a:xfrm>
          </p:grpSpPr>
          <p:pic>
            <p:nvPicPr>
              <p:cNvPr id="13" name="Graphic 12">
                <a:extLst>
                  <a:ext uri="{FF2B5EF4-FFF2-40B4-BE49-F238E27FC236}">
                    <a16:creationId xmlns:a16="http://schemas.microsoft.com/office/drawing/2014/main" id="{A22EB872-DBA8-058E-B5FB-AF2B820908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1520" y="4023360"/>
                <a:ext cx="274320" cy="274320"/>
              </a:xfrm>
              <a:prstGeom prst="rect">
                <a:avLst/>
              </a:prstGeom>
            </p:spPr>
          </p:pic>
          <p:sp>
            <p:nvSpPr>
              <p:cNvPr id="14" name="Content Placeholder 26">
                <a:extLst>
                  <a:ext uri="{FF2B5EF4-FFF2-40B4-BE49-F238E27FC236}">
                    <a16:creationId xmlns:a16="http://schemas.microsoft.com/office/drawing/2014/main" id="{6314A238-19E6-A47B-6C92-9C0A70052E4E}"/>
                  </a:ext>
                </a:extLst>
              </p:cNvPr>
              <p:cNvSpPr txBox="1">
                <a:spLocks/>
              </p:cNvSpPr>
              <p:nvPr/>
            </p:nvSpPr>
            <p:spPr>
              <a:xfrm>
                <a:off x="1284699" y="3949408"/>
                <a:ext cx="4690215" cy="1731772"/>
              </a:xfrm>
              <a:prstGeom prst="rect">
                <a:avLst/>
              </a:prstGeom>
              <a:noFill/>
              <a:ln>
                <a:noFill/>
              </a:ln>
            </p:spPr>
            <p:txBody>
              <a:bodyPr vert="horz" lIns="0" tIns="0" rIns="0" bIns="0" rtlCol="0" anchor="t">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Light" panose="020B0403020204020204"/>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Light" panose="020B0403020204020204"/>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a:ea typeface="+mn-ea"/>
                    <a:cs typeface="Oracle Sans Tab Light" panose="020B0403020204020204"/>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a:ea typeface="+mn-ea"/>
                    <a:cs typeface="Oracle Sans Tab Light" panose="020B0403020204020204"/>
                  </a:defRPr>
                </a:lvl4pPr>
                <a:lvl5pPr marL="914400" marR="0" indent="-182880" algn="l" defTabSz="914400" rtl="0" eaLnBrk="1" fontAlgn="auto" latinLnBrk="0" hangingPunct="1">
                  <a:lnSpc>
                    <a:spcPct val="95000"/>
                  </a:lnSpc>
                  <a:spcBef>
                    <a:spcPts val="400"/>
                  </a:spcBef>
                  <a:spcAft>
                    <a:spcPts val="0"/>
                  </a:spcAft>
                  <a:buClrTx/>
                  <a:buSzTx/>
                  <a:buFont typeface="Oracle Sans Tab Light" panose="020B0403020204020204" pitchFamily="34" charset="0"/>
                  <a:buChar char="•"/>
                  <a:tabLst/>
                  <a:defRPr sz="1200" kern="1200">
                    <a:solidFill>
                      <a:schemeClr val="tx1"/>
                    </a:solidFill>
                    <a:latin typeface="Oracle Sans Tab Light" panose="020B0403020204020204"/>
                    <a:ea typeface="+mn-ea"/>
                    <a:cs typeface="Oracle Sans Tab Light" panose="020B0403020204020204"/>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tx1"/>
                  </a:buClr>
                  <a:buSzPct val="70000"/>
                </a:pPr>
                <a:r>
                  <a:rPr lang="en-US" b="1" dirty="0">
                    <a:solidFill>
                      <a:schemeClr val="bg2"/>
                    </a:solidFill>
                    <a:latin typeface="Oracle Sans" panose="020B0503020204020204" pitchFamily="34" charset="0"/>
                    <a:cs typeface="Oracle Sans" panose="020B0503020204020204" pitchFamily="34" charset="0"/>
                    <a:sym typeface="Oracle Sans Light"/>
                  </a:rPr>
                  <a:t>Solutions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Simple deployment</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Single installation runs any number of apps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Scale to hundreds of thousands of users</a:t>
                </a:r>
              </a:p>
              <a:p>
                <a:pPr>
                  <a:lnSpc>
                    <a:spcPct val="100000"/>
                  </a:lnSpc>
                  <a:spcBef>
                    <a:spcPts val="600"/>
                  </a:spcBef>
                  <a:buClr>
                    <a:schemeClr val="tx1"/>
                  </a:buClr>
                  <a:buSzPct val="100000"/>
                  <a:defRPr/>
                </a:pPr>
                <a:endParaRPr lang="en-US" sz="1400" dirty="0">
                  <a:solidFill>
                    <a:schemeClr val="bg2"/>
                  </a:solidFill>
                  <a:latin typeface="Oracle Sans" panose="020B0503020204020204" pitchFamily="34" charset="0"/>
                  <a:cs typeface="Oracle Sans" panose="020B0503020204020204" pitchFamily="34" charset="0"/>
                </a:endParaRPr>
              </a:p>
            </p:txBody>
          </p:sp>
        </p:grpSp>
        <p:grpSp>
          <p:nvGrpSpPr>
            <p:cNvPr id="8" name="Group 7">
              <a:extLst>
                <a:ext uri="{FF2B5EF4-FFF2-40B4-BE49-F238E27FC236}">
                  <a16:creationId xmlns:a16="http://schemas.microsoft.com/office/drawing/2014/main" id="{E46033F2-5183-BF0C-95A1-28E583F536B1}"/>
                </a:ext>
              </a:extLst>
            </p:cNvPr>
            <p:cNvGrpSpPr/>
            <p:nvPr/>
          </p:nvGrpSpPr>
          <p:grpSpPr>
            <a:xfrm>
              <a:off x="731520" y="1571968"/>
              <a:ext cx="5216620" cy="1554480"/>
              <a:chOff x="731520" y="1571968"/>
              <a:chExt cx="5216620" cy="1554480"/>
            </a:xfrm>
          </p:grpSpPr>
          <p:sp>
            <p:nvSpPr>
              <p:cNvPr id="9" name="Content Placeholder 26">
                <a:extLst>
                  <a:ext uri="{FF2B5EF4-FFF2-40B4-BE49-F238E27FC236}">
                    <a16:creationId xmlns:a16="http://schemas.microsoft.com/office/drawing/2014/main" id="{06148C38-E1AF-529E-DE22-C7E1C4B4CCA4}"/>
                  </a:ext>
                </a:extLst>
              </p:cNvPr>
              <p:cNvSpPr txBox="1">
                <a:spLocks/>
              </p:cNvSpPr>
              <p:nvPr/>
            </p:nvSpPr>
            <p:spPr>
              <a:xfrm>
                <a:off x="1284700" y="1571968"/>
                <a:ext cx="4663440" cy="1554480"/>
              </a:xfrm>
              <a:prstGeom prst="rect">
                <a:avLst/>
              </a:prstGeom>
              <a:noFill/>
              <a:ln>
                <a:noFill/>
              </a:ln>
            </p:spPr>
            <p:txBody>
              <a:bodyPr vert="horz" lIns="0" tIns="0" rIns="0" bIns="0" rtlCol="0" anchor="t">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Light" panose="020B0403020204020204"/>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Light" panose="020B0403020204020204"/>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a:ea typeface="+mn-ea"/>
                    <a:cs typeface="Oracle Sans Tab Light" panose="020B0403020204020204"/>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a:ea typeface="+mn-ea"/>
                    <a:cs typeface="Oracle Sans Tab Light" panose="020B0403020204020204"/>
                  </a:defRPr>
                </a:lvl4pPr>
                <a:lvl5pPr marL="914400" marR="0" indent="-182880" algn="l" defTabSz="914400" rtl="0" eaLnBrk="1" fontAlgn="auto" latinLnBrk="0" hangingPunct="1">
                  <a:lnSpc>
                    <a:spcPct val="95000"/>
                  </a:lnSpc>
                  <a:spcBef>
                    <a:spcPts val="400"/>
                  </a:spcBef>
                  <a:spcAft>
                    <a:spcPts val="0"/>
                  </a:spcAft>
                  <a:buClrTx/>
                  <a:buSzTx/>
                  <a:buFont typeface="Oracle Sans Tab Light" panose="020B0403020204020204" pitchFamily="34" charset="0"/>
                  <a:buChar char="•"/>
                  <a:tabLst/>
                  <a:defRPr sz="1200" kern="1200">
                    <a:solidFill>
                      <a:schemeClr val="tx1"/>
                    </a:solidFill>
                    <a:latin typeface="Oracle Sans Tab Light" panose="020B0403020204020204"/>
                    <a:ea typeface="+mn-ea"/>
                    <a:cs typeface="Oracle Sans Tab Light" panose="020B0403020204020204"/>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tx1"/>
                  </a:buClr>
                  <a:buSzPct val="70000"/>
                </a:pPr>
                <a:r>
                  <a:rPr lang="en-US" b="1" dirty="0">
                    <a:solidFill>
                      <a:schemeClr val="bg2"/>
                    </a:solidFill>
                    <a:latin typeface="Oracle Sans" panose="020B0503020204020204" pitchFamily="34" charset="0"/>
                    <a:cs typeface="Oracle Sans" panose="020B0503020204020204" pitchFamily="34" charset="0"/>
                    <a:sym typeface="Oracle Sans Light"/>
                  </a:rPr>
                  <a:t>Features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Quickly build custom mission-critical apps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sym typeface="Oracle Sans Light"/>
                  </a:rPr>
                  <a:t>Corporate data reporting and maintenance</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sym typeface="Oracle Sans Light"/>
                  </a:rPr>
                  <a:t>Merge separate data silos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sym typeface="Oracle Sans Light"/>
                  </a:rPr>
                  <a:t>Build organization-wide self-reporting apps</a:t>
                </a:r>
                <a:endParaRPr lang="en-US" sz="1600" dirty="0">
                  <a:solidFill>
                    <a:schemeClr val="bg2"/>
                  </a:solidFill>
                  <a:latin typeface="Oracle Sans" panose="020B0503020204020204" pitchFamily="34" charset="0"/>
                  <a:cs typeface="Oracle Sans" panose="020B0503020204020204" pitchFamily="34" charset="0"/>
                  <a:sym typeface="Oracle Sans Light"/>
                </a:endParaRPr>
              </a:p>
            </p:txBody>
          </p:sp>
          <p:grpSp>
            <p:nvGrpSpPr>
              <p:cNvPr id="10" name="Group 9">
                <a:extLst>
                  <a:ext uri="{FF2B5EF4-FFF2-40B4-BE49-F238E27FC236}">
                    <a16:creationId xmlns:a16="http://schemas.microsoft.com/office/drawing/2014/main" id="{A053F86A-6A4A-263E-B632-F53429C227BD}"/>
                  </a:ext>
                </a:extLst>
              </p:cNvPr>
              <p:cNvGrpSpPr/>
              <p:nvPr/>
            </p:nvGrpSpPr>
            <p:grpSpPr>
              <a:xfrm>
                <a:off x="731520" y="1600200"/>
                <a:ext cx="274320" cy="274320"/>
                <a:chOff x="731520" y="1600200"/>
                <a:chExt cx="274320" cy="274320"/>
              </a:xfrm>
            </p:grpSpPr>
            <p:sp>
              <p:nvSpPr>
                <p:cNvPr id="11" name="5-Point Star 31">
                  <a:extLst>
                    <a:ext uri="{FF2B5EF4-FFF2-40B4-BE49-F238E27FC236}">
                      <a16:creationId xmlns:a16="http://schemas.microsoft.com/office/drawing/2014/main" id="{C1E02761-36EE-8021-09BE-EC6CEE72BC96}"/>
                    </a:ext>
                  </a:extLst>
                </p:cNvPr>
                <p:cNvSpPr>
                  <a:spLocks/>
                </p:cNvSpPr>
                <p:nvPr/>
              </p:nvSpPr>
              <p:spPr>
                <a:xfrm>
                  <a:off x="754380" y="1627632"/>
                  <a:ext cx="228600" cy="219456"/>
                </a:xfrm>
                <a:prstGeom prst="star5">
                  <a:avLst>
                    <a:gd name="adj" fmla="val 25491"/>
                    <a:gd name="hf" fmla="val 105146"/>
                    <a:gd name="vf" fmla="val 110557"/>
                  </a:avLst>
                </a:prstGeom>
                <a:solidFill>
                  <a:srgbClr val="D39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 name="Rectangle 11">
                  <a:extLst>
                    <a:ext uri="{FF2B5EF4-FFF2-40B4-BE49-F238E27FC236}">
                      <a16:creationId xmlns:a16="http://schemas.microsoft.com/office/drawing/2014/main" id="{5A1B2F19-32E5-84C7-D32F-4BE78D57F307}"/>
                    </a:ext>
                  </a:extLst>
                </p:cNvPr>
                <p:cNvSpPr/>
                <p:nvPr/>
              </p:nvSpPr>
              <p:spPr>
                <a:xfrm>
                  <a:off x="731520" y="1600200"/>
                  <a:ext cx="27432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grpSp>
      </p:grpSp>
      <p:pic>
        <p:nvPicPr>
          <p:cNvPr id="15" name="Picture 14">
            <a:extLst>
              <a:ext uri="{FF2B5EF4-FFF2-40B4-BE49-F238E27FC236}">
                <a16:creationId xmlns:a16="http://schemas.microsoft.com/office/drawing/2014/main" id="{57A918A6-176E-DA98-0970-C2CFA602F1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1188720"/>
            <a:ext cx="5303520" cy="5303520"/>
          </a:xfrm>
          <a:prstGeom prst="rect">
            <a:avLst/>
          </a:prstGeom>
          <a:ln w="12700">
            <a:noFill/>
          </a:ln>
        </p:spPr>
      </p:pic>
    </p:spTree>
    <p:extLst>
      <p:ext uri="{BB962C8B-B14F-4D97-AF65-F5344CB8AC3E}">
        <p14:creationId xmlns:p14="http://schemas.microsoft.com/office/powerpoint/2010/main" val="183710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8CBCA1-7D8C-D34B-A1F5-455BB2559F96}"/>
              </a:ext>
            </a:extLst>
          </p:cNvPr>
          <p:cNvSpPr>
            <a:spLocks noGrp="1"/>
          </p:cNvSpPr>
          <p:nvPr>
            <p:ph type="ftr" sz="quarter" idx="15"/>
          </p:nvPr>
        </p:nvSpPr>
        <p:spPr/>
        <p:txBody>
          <a:bodyPr/>
          <a:lstStyle/>
          <a:p>
            <a:r>
              <a:rPr lang="en-US"/>
              <a:t>Copyright © 2026, Oracle and/or its affiliates</a:t>
            </a:r>
            <a:endParaRPr lang="en-US" dirty="0"/>
          </a:p>
        </p:txBody>
      </p:sp>
      <p:grpSp>
        <p:nvGrpSpPr>
          <p:cNvPr id="86" name="Group 85">
            <a:extLst>
              <a:ext uri="{FF2B5EF4-FFF2-40B4-BE49-F238E27FC236}">
                <a16:creationId xmlns:a16="http://schemas.microsoft.com/office/drawing/2014/main" id="{03F80DFB-F319-BBB3-9775-9AE398E63BDB}"/>
              </a:ext>
            </a:extLst>
          </p:cNvPr>
          <p:cNvGrpSpPr>
            <a:grpSpLocks noChangeAspect="1"/>
          </p:cNvGrpSpPr>
          <p:nvPr/>
        </p:nvGrpSpPr>
        <p:grpSpPr>
          <a:xfrm>
            <a:off x="864045" y="4002648"/>
            <a:ext cx="347147" cy="331694"/>
            <a:chOff x="2387099" y="911225"/>
            <a:chExt cx="5821864" cy="5568950"/>
          </a:xfrm>
          <a:solidFill>
            <a:schemeClr val="bg1"/>
          </a:solidFill>
        </p:grpSpPr>
        <p:sp>
          <p:nvSpPr>
            <p:cNvPr id="87" name="Freeform 86">
              <a:extLst>
                <a:ext uri="{FF2B5EF4-FFF2-40B4-BE49-F238E27FC236}">
                  <a16:creationId xmlns:a16="http://schemas.microsoft.com/office/drawing/2014/main" id="{C4E20141-692F-1A14-51EB-C55965B2C270}"/>
                </a:ext>
              </a:extLst>
            </p:cNvPr>
            <p:cNvSpPr>
              <a:spLocks noChangeArrowheads="1"/>
            </p:cNvSpPr>
            <p:nvPr/>
          </p:nvSpPr>
          <p:spPr bwMode="auto">
            <a:xfrm>
              <a:off x="2387099" y="1954216"/>
              <a:ext cx="4525967" cy="4525959"/>
            </a:xfrm>
            <a:custGeom>
              <a:avLst/>
              <a:gdLst>
                <a:gd name="T0" fmla="*/ 0 w 12572"/>
                <a:gd name="T1" fmla="*/ 5617 h 12572"/>
                <a:gd name="T2" fmla="*/ 0 w 12572"/>
                <a:gd name="T3" fmla="*/ 5617 h 12572"/>
                <a:gd name="T4" fmla="*/ 272 w 12572"/>
                <a:gd name="T5" fmla="*/ 5119 h 12572"/>
                <a:gd name="T6" fmla="*/ 974 w 12572"/>
                <a:gd name="T7" fmla="*/ 4825 h 12572"/>
                <a:gd name="T8" fmla="*/ 2650 w 12572"/>
                <a:gd name="T9" fmla="*/ 4825 h 12572"/>
                <a:gd name="T10" fmla="*/ 2899 w 12572"/>
                <a:gd name="T11" fmla="*/ 4825 h 12572"/>
                <a:gd name="T12" fmla="*/ 2899 w 12572"/>
                <a:gd name="T13" fmla="*/ 3873 h 12572"/>
                <a:gd name="T14" fmla="*/ 3874 w 12572"/>
                <a:gd name="T15" fmla="*/ 3873 h 12572"/>
                <a:gd name="T16" fmla="*/ 3874 w 12572"/>
                <a:gd name="T17" fmla="*/ 4825 h 12572"/>
                <a:gd name="T18" fmla="*/ 4032 w 12572"/>
                <a:gd name="T19" fmla="*/ 4825 h 12572"/>
                <a:gd name="T20" fmla="*/ 6274 w 12572"/>
                <a:gd name="T21" fmla="*/ 4825 h 12572"/>
                <a:gd name="T22" fmla="*/ 6433 w 12572"/>
                <a:gd name="T23" fmla="*/ 4780 h 12572"/>
                <a:gd name="T24" fmla="*/ 9196 w 12572"/>
                <a:gd name="T25" fmla="*/ 1993 h 12572"/>
                <a:gd name="T26" fmla="*/ 9263 w 12572"/>
                <a:gd name="T27" fmla="*/ 1925 h 12572"/>
                <a:gd name="T28" fmla="*/ 8244 w 12572"/>
                <a:gd name="T29" fmla="*/ 1925 h 12572"/>
                <a:gd name="T30" fmla="*/ 6772 w 12572"/>
                <a:gd name="T31" fmla="*/ 1925 h 12572"/>
                <a:gd name="T32" fmla="*/ 5799 w 12572"/>
                <a:gd name="T33" fmla="*/ 975 h 12572"/>
                <a:gd name="T34" fmla="*/ 6772 w 12572"/>
                <a:gd name="T35" fmla="*/ 0 h 12572"/>
                <a:gd name="T36" fmla="*/ 10487 w 12572"/>
                <a:gd name="T37" fmla="*/ 0 h 12572"/>
                <a:gd name="T38" fmla="*/ 11551 w 12572"/>
                <a:gd name="T39" fmla="*/ 0 h 12572"/>
                <a:gd name="T40" fmla="*/ 12571 w 12572"/>
                <a:gd name="T41" fmla="*/ 997 h 12572"/>
                <a:gd name="T42" fmla="*/ 12571 w 12572"/>
                <a:gd name="T43" fmla="*/ 5686 h 12572"/>
                <a:gd name="T44" fmla="*/ 11846 w 12572"/>
                <a:gd name="T45" fmla="*/ 6727 h 12572"/>
                <a:gd name="T46" fmla="*/ 10623 w 12572"/>
                <a:gd name="T47" fmla="*/ 5844 h 12572"/>
                <a:gd name="T48" fmla="*/ 10623 w 12572"/>
                <a:gd name="T49" fmla="*/ 3624 h 12572"/>
                <a:gd name="T50" fmla="*/ 10623 w 12572"/>
                <a:gd name="T51" fmla="*/ 3308 h 12572"/>
                <a:gd name="T52" fmla="*/ 10510 w 12572"/>
                <a:gd name="T53" fmla="*/ 3420 h 12572"/>
                <a:gd name="T54" fmla="*/ 7814 w 12572"/>
                <a:gd name="T55" fmla="*/ 6116 h 12572"/>
                <a:gd name="T56" fmla="*/ 7746 w 12572"/>
                <a:gd name="T57" fmla="*/ 6252 h 12572"/>
                <a:gd name="T58" fmla="*/ 7724 w 12572"/>
                <a:gd name="T59" fmla="*/ 8697 h 12572"/>
                <a:gd name="T60" fmla="*/ 8698 w 12572"/>
                <a:gd name="T61" fmla="*/ 8697 h 12572"/>
                <a:gd name="T62" fmla="*/ 8698 w 12572"/>
                <a:gd name="T63" fmla="*/ 9649 h 12572"/>
                <a:gd name="T64" fmla="*/ 7724 w 12572"/>
                <a:gd name="T65" fmla="*/ 9649 h 12572"/>
                <a:gd name="T66" fmla="*/ 7724 w 12572"/>
                <a:gd name="T67" fmla="*/ 10057 h 12572"/>
                <a:gd name="T68" fmla="*/ 7724 w 12572"/>
                <a:gd name="T69" fmla="*/ 11529 h 12572"/>
                <a:gd name="T70" fmla="*/ 7022 w 12572"/>
                <a:gd name="T71" fmla="*/ 12525 h 12572"/>
                <a:gd name="T72" fmla="*/ 6954 w 12572"/>
                <a:gd name="T73" fmla="*/ 12571 h 12572"/>
                <a:gd name="T74" fmla="*/ 793 w 12572"/>
                <a:gd name="T75" fmla="*/ 12571 h 12572"/>
                <a:gd name="T76" fmla="*/ 385 w 12572"/>
                <a:gd name="T77" fmla="*/ 12368 h 12572"/>
                <a:gd name="T78" fmla="*/ 0 w 12572"/>
                <a:gd name="T79" fmla="*/ 11778 h 12572"/>
                <a:gd name="T80" fmla="*/ 0 w 12572"/>
                <a:gd name="T81" fmla="*/ 5617 h 12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72" h="12572">
                  <a:moveTo>
                    <a:pt x="0" y="5617"/>
                  </a:moveTo>
                  <a:lnTo>
                    <a:pt x="0" y="5617"/>
                  </a:lnTo>
                  <a:cubicBezTo>
                    <a:pt x="91" y="5459"/>
                    <a:pt x="158" y="5278"/>
                    <a:pt x="272" y="5119"/>
                  </a:cubicBezTo>
                  <a:cubicBezTo>
                    <a:pt x="453" y="4915"/>
                    <a:pt x="702" y="4825"/>
                    <a:pt x="974" y="4825"/>
                  </a:cubicBezTo>
                  <a:cubicBezTo>
                    <a:pt x="1518" y="4825"/>
                    <a:pt x="2084" y="4825"/>
                    <a:pt x="2650" y="4825"/>
                  </a:cubicBezTo>
                  <a:cubicBezTo>
                    <a:pt x="2718" y="4825"/>
                    <a:pt x="2808" y="4825"/>
                    <a:pt x="2899" y="4825"/>
                  </a:cubicBezTo>
                  <a:cubicBezTo>
                    <a:pt x="2899" y="4508"/>
                    <a:pt x="2899" y="4190"/>
                    <a:pt x="2899" y="3873"/>
                  </a:cubicBezTo>
                  <a:cubicBezTo>
                    <a:pt x="3216" y="3873"/>
                    <a:pt x="3533" y="3873"/>
                    <a:pt x="3874" y="3873"/>
                  </a:cubicBezTo>
                  <a:cubicBezTo>
                    <a:pt x="3874" y="4190"/>
                    <a:pt x="3874" y="4508"/>
                    <a:pt x="3874" y="4825"/>
                  </a:cubicBezTo>
                  <a:cubicBezTo>
                    <a:pt x="3919" y="4825"/>
                    <a:pt x="3986" y="4825"/>
                    <a:pt x="4032" y="4825"/>
                  </a:cubicBezTo>
                  <a:cubicBezTo>
                    <a:pt x="4779" y="4825"/>
                    <a:pt x="5527" y="4825"/>
                    <a:pt x="6274" y="4825"/>
                  </a:cubicBezTo>
                  <a:cubicBezTo>
                    <a:pt x="6319" y="4825"/>
                    <a:pt x="6388" y="4802"/>
                    <a:pt x="6433" y="4780"/>
                  </a:cubicBezTo>
                  <a:cubicBezTo>
                    <a:pt x="7361" y="3851"/>
                    <a:pt x="8290" y="2922"/>
                    <a:pt x="9196" y="1993"/>
                  </a:cubicBezTo>
                  <a:cubicBezTo>
                    <a:pt x="9218" y="1993"/>
                    <a:pt x="9218" y="1971"/>
                    <a:pt x="9263" y="1925"/>
                  </a:cubicBezTo>
                  <a:cubicBezTo>
                    <a:pt x="8902" y="1925"/>
                    <a:pt x="8585" y="1925"/>
                    <a:pt x="8244" y="1925"/>
                  </a:cubicBezTo>
                  <a:cubicBezTo>
                    <a:pt x="7769" y="1925"/>
                    <a:pt x="7271" y="1925"/>
                    <a:pt x="6772" y="1925"/>
                  </a:cubicBezTo>
                  <a:cubicBezTo>
                    <a:pt x="6229" y="1925"/>
                    <a:pt x="5799" y="1518"/>
                    <a:pt x="5799" y="975"/>
                  </a:cubicBezTo>
                  <a:cubicBezTo>
                    <a:pt x="5799" y="431"/>
                    <a:pt x="6229" y="0"/>
                    <a:pt x="6772" y="0"/>
                  </a:cubicBezTo>
                  <a:cubicBezTo>
                    <a:pt x="8018" y="0"/>
                    <a:pt x="9241" y="0"/>
                    <a:pt x="10487" y="0"/>
                  </a:cubicBezTo>
                  <a:cubicBezTo>
                    <a:pt x="10849" y="0"/>
                    <a:pt x="11189" y="0"/>
                    <a:pt x="11551" y="0"/>
                  </a:cubicBezTo>
                  <a:cubicBezTo>
                    <a:pt x="12140" y="0"/>
                    <a:pt x="12571" y="408"/>
                    <a:pt x="12571" y="997"/>
                  </a:cubicBezTo>
                  <a:cubicBezTo>
                    <a:pt x="12571" y="2559"/>
                    <a:pt x="12548" y="4123"/>
                    <a:pt x="12571" y="5686"/>
                  </a:cubicBezTo>
                  <a:cubicBezTo>
                    <a:pt x="12571" y="6274"/>
                    <a:pt x="12231" y="6614"/>
                    <a:pt x="11846" y="6727"/>
                  </a:cubicBezTo>
                  <a:cubicBezTo>
                    <a:pt x="11257" y="6908"/>
                    <a:pt x="10646" y="6455"/>
                    <a:pt x="10623" y="5844"/>
                  </a:cubicBezTo>
                  <a:cubicBezTo>
                    <a:pt x="10623" y="5096"/>
                    <a:pt x="10623" y="4349"/>
                    <a:pt x="10623" y="3624"/>
                  </a:cubicBezTo>
                  <a:cubicBezTo>
                    <a:pt x="10623" y="3534"/>
                    <a:pt x="10623" y="3443"/>
                    <a:pt x="10623" y="3308"/>
                  </a:cubicBezTo>
                  <a:cubicBezTo>
                    <a:pt x="10578" y="3353"/>
                    <a:pt x="10555" y="3375"/>
                    <a:pt x="10510" y="3420"/>
                  </a:cubicBezTo>
                  <a:cubicBezTo>
                    <a:pt x="9604" y="4304"/>
                    <a:pt x="8720" y="5210"/>
                    <a:pt x="7814" y="6116"/>
                  </a:cubicBezTo>
                  <a:cubicBezTo>
                    <a:pt x="7769" y="6138"/>
                    <a:pt x="7746" y="6207"/>
                    <a:pt x="7746" y="6252"/>
                  </a:cubicBezTo>
                  <a:cubicBezTo>
                    <a:pt x="7724" y="7044"/>
                    <a:pt x="7724" y="7860"/>
                    <a:pt x="7724" y="8697"/>
                  </a:cubicBezTo>
                  <a:cubicBezTo>
                    <a:pt x="8063" y="8697"/>
                    <a:pt x="8358" y="8697"/>
                    <a:pt x="8698" y="8697"/>
                  </a:cubicBezTo>
                  <a:cubicBezTo>
                    <a:pt x="8698" y="9015"/>
                    <a:pt x="8698" y="9332"/>
                    <a:pt x="8698" y="9649"/>
                  </a:cubicBezTo>
                  <a:cubicBezTo>
                    <a:pt x="8381" y="9649"/>
                    <a:pt x="8063" y="9649"/>
                    <a:pt x="7724" y="9649"/>
                  </a:cubicBezTo>
                  <a:cubicBezTo>
                    <a:pt x="7724" y="9808"/>
                    <a:pt x="7724" y="9921"/>
                    <a:pt x="7724" y="10057"/>
                  </a:cubicBezTo>
                  <a:cubicBezTo>
                    <a:pt x="7724" y="10555"/>
                    <a:pt x="7724" y="11053"/>
                    <a:pt x="7724" y="11529"/>
                  </a:cubicBezTo>
                  <a:cubicBezTo>
                    <a:pt x="7724" y="12050"/>
                    <a:pt x="7475" y="12390"/>
                    <a:pt x="7022" y="12525"/>
                  </a:cubicBezTo>
                  <a:cubicBezTo>
                    <a:pt x="6999" y="12549"/>
                    <a:pt x="6976" y="12549"/>
                    <a:pt x="6954" y="12571"/>
                  </a:cubicBezTo>
                  <a:cubicBezTo>
                    <a:pt x="4892" y="12571"/>
                    <a:pt x="2831" y="12571"/>
                    <a:pt x="793" y="12571"/>
                  </a:cubicBezTo>
                  <a:cubicBezTo>
                    <a:pt x="656" y="12503"/>
                    <a:pt x="521" y="12458"/>
                    <a:pt x="385" y="12368"/>
                  </a:cubicBezTo>
                  <a:cubicBezTo>
                    <a:pt x="181" y="12231"/>
                    <a:pt x="68" y="12005"/>
                    <a:pt x="0" y="11778"/>
                  </a:cubicBezTo>
                  <a:cubicBezTo>
                    <a:pt x="0" y="9717"/>
                    <a:pt x="0" y="7679"/>
                    <a:pt x="0" y="561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88" name="Freeform 87">
              <a:extLst>
                <a:ext uri="{FF2B5EF4-FFF2-40B4-BE49-F238E27FC236}">
                  <a16:creationId xmlns:a16="http://schemas.microsoft.com/office/drawing/2014/main" id="{413DB116-F230-8000-6159-45B614EAC84A}"/>
                </a:ext>
              </a:extLst>
            </p:cNvPr>
            <p:cNvSpPr>
              <a:spLocks noChangeArrowheads="1"/>
            </p:cNvSpPr>
            <p:nvPr/>
          </p:nvSpPr>
          <p:spPr bwMode="auto">
            <a:xfrm>
              <a:off x="3683000" y="911225"/>
              <a:ext cx="1044575" cy="1044575"/>
            </a:xfrm>
            <a:custGeom>
              <a:avLst/>
              <a:gdLst>
                <a:gd name="T0" fmla="*/ 2900 w 2901"/>
                <a:gd name="T1" fmla="*/ 0 h 2900"/>
                <a:gd name="T2" fmla="*/ 2900 w 2901"/>
                <a:gd name="T3" fmla="*/ 0 h 2900"/>
                <a:gd name="T4" fmla="*/ 2900 w 2901"/>
                <a:gd name="T5" fmla="*/ 974 h 2900"/>
                <a:gd name="T6" fmla="*/ 975 w 2901"/>
                <a:gd name="T7" fmla="*/ 974 h 2900"/>
                <a:gd name="T8" fmla="*/ 975 w 2901"/>
                <a:gd name="T9" fmla="*/ 2899 h 2900"/>
                <a:gd name="T10" fmla="*/ 0 w 2901"/>
                <a:gd name="T11" fmla="*/ 2899 h 2900"/>
                <a:gd name="T12" fmla="*/ 0 w 2901"/>
                <a:gd name="T13" fmla="*/ 1971 h 2900"/>
                <a:gd name="T14" fmla="*/ 0 w 2901"/>
                <a:gd name="T15" fmla="*/ 997 h 2900"/>
                <a:gd name="T16" fmla="*/ 725 w 2901"/>
                <a:gd name="T17" fmla="*/ 22 h 2900"/>
                <a:gd name="T18" fmla="*/ 793 w 2901"/>
                <a:gd name="T19" fmla="*/ 0 h 2900"/>
                <a:gd name="T20" fmla="*/ 2900 w 2901"/>
                <a:gd name="T21" fmla="*/ 0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1" h="2900">
                  <a:moveTo>
                    <a:pt x="2900" y="0"/>
                  </a:moveTo>
                  <a:lnTo>
                    <a:pt x="2900" y="0"/>
                  </a:lnTo>
                  <a:cubicBezTo>
                    <a:pt x="2900" y="318"/>
                    <a:pt x="2900" y="634"/>
                    <a:pt x="2900" y="974"/>
                  </a:cubicBezTo>
                  <a:cubicBezTo>
                    <a:pt x="2242" y="974"/>
                    <a:pt x="1608" y="974"/>
                    <a:pt x="975" y="974"/>
                  </a:cubicBezTo>
                  <a:cubicBezTo>
                    <a:pt x="975" y="1608"/>
                    <a:pt x="975" y="2243"/>
                    <a:pt x="975" y="2899"/>
                  </a:cubicBezTo>
                  <a:cubicBezTo>
                    <a:pt x="634" y="2899"/>
                    <a:pt x="340" y="2899"/>
                    <a:pt x="0" y="2899"/>
                  </a:cubicBezTo>
                  <a:cubicBezTo>
                    <a:pt x="0" y="2582"/>
                    <a:pt x="0" y="2287"/>
                    <a:pt x="0" y="1971"/>
                  </a:cubicBezTo>
                  <a:cubicBezTo>
                    <a:pt x="0" y="1653"/>
                    <a:pt x="0" y="1336"/>
                    <a:pt x="0" y="997"/>
                  </a:cubicBezTo>
                  <a:cubicBezTo>
                    <a:pt x="0" y="521"/>
                    <a:pt x="250" y="181"/>
                    <a:pt x="725" y="22"/>
                  </a:cubicBezTo>
                  <a:cubicBezTo>
                    <a:pt x="748" y="22"/>
                    <a:pt x="771" y="0"/>
                    <a:pt x="793" y="0"/>
                  </a:cubicBezTo>
                  <a:cubicBezTo>
                    <a:pt x="1495" y="0"/>
                    <a:pt x="2197" y="0"/>
                    <a:pt x="290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89" name="Freeform 88">
              <a:extLst>
                <a:ext uri="{FF2B5EF4-FFF2-40B4-BE49-F238E27FC236}">
                  <a16:creationId xmlns:a16="http://schemas.microsoft.com/office/drawing/2014/main" id="{479C7207-8BD1-61E8-F3C1-A1A4E5A86B46}"/>
                </a:ext>
              </a:extLst>
            </p:cNvPr>
            <p:cNvSpPr>
              <a:spLocks noChangeArrowheads="1"/>
            </p:cNvSpPr>
            <p:nvPr/>
          </p:nvSpPr>
          <p:spPr bwMode="auto">
            <a:xfrm>
              <a:off x="7164388" y="911225"/>
              <a:ext cx="1044575" cy="1044575"/>
            </a:xfrm>
            <a:custGeom>
              <a:avLst/>
              <a:gdLst>
                <a:gd name="T0" fmla="*/ 2899 w 2900"/>
                <a:gd name="T1" fmla="*/ 2899 h 2900"/>
                <a:gd name="T2" fmla="*/ 2899 w 2900"/>
                <a:gd name="T3" fmla="*/ 2899 h 2900"/>
                <a:gd name="T4" fmla="*/ 1925 w 2900"/>
                <a:gd name="T5" fmla="*/ 2899 h 2900"/>
                <a:gd name="T6" fmla="*/ 1925 w 2900"/>
                <a:gd name="T7" fmla="*/ 974 h 2900"/>
                <a:gd name="T8" fmla="*/ 0 w 2900"/>
                <a:gd name="T9" fmla="*/ 974 h 2900"/>
                <a:gd name="T10" fmla="*/ 0 w 2900"/>
                <a:gd name="T11" fmla="*/ 0 h 2900"/>
                <a:gd name="T12" fmla="*/ 2106 w 2900"/>
                <a:gd name="T13" fmla="*/ 0 h 2900"/>
                <a:gd name="T14" fmla="*/ 2355 w 2900"/>
                <a:gd name="T15" fmla="*/ 91 h 2900"/>
                <a:gd name="T16" fmla="*/ 2899 w 2900"/>
                <a:gd name="T17" fmla="*/ 793 h 2900"/>
                <a:gd name="T18" fmla="*/ 2899 w 2900"/>
                <a:gd name="T19" fmla="*/ 2899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0">
                  <a:moveTo>
                    <a:pt x="2899" y="2899"/>
                  </a:moveTo>
                  <a:lnTo>
                    <a:pt x="2899" y="2899"/>
                  </a:lnTo>
                  <a:cubicBezTo>
                    <a:pt x="2581" y="2899"/>
                    <a:pt x="2265" y="2899"/>
                    <a:pt x="1925" y="2899"/>
                  </a:cubicBezTo>
                  <a:cubicBezTo>
                    <a:pt x="1925" y="2243"/>
                    <a:pt x="1925" y="1608"/>
                    <a:pt x="1925" y="974"/>
                  </a:cubicBezTo>
                  <a:cubicBezTo>
                    <a:pt x="1268" y="974"/>
                    <a:pt x="656" y="974"/>
                    <a:pt x="0" y="974"/>
                  </a:cubicBezTo>
                  <a:cubicBezTo>
                    <a:pt x="0" y="634"/>
                    <a:pt x="0" y="318"/>
                    <a:pt x="0" y="0"/>
                  </a:cubicBezTo>
                  <a:cubicBezTo>
                    <a:pt x="702" y="0"/>
                    <a:pt x="1403" y="0"/>
                    <a:pt x="2106" y="0"/>
                  </a:cubicBezTo>
                  <a:cubicBezTo>
                    <a:pt x="2197" y="22"/>
                    <a:pt x="2265" y="68"/>
                    <a:pt x="2355" y="91"/>
                  </a:cubicBezTo>
                  <a:cubicBezTo>
                    <a:pt x="2650" y="249"/>
                    <a:pt x="2786" y="499"/>
                    <a:pt x="2899" y="793"/>
                  </a:cubicBezTo>
                  <a:cubicBezTo>
                    <a:pt x="2899" y="1496"/>
                    <a:pt x="2899" y="2197"/>
                    <a:pt x="2899" y="289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0" name="Freeform 89">
              <a:extLst>
                <a:ext uri="{FF2B5EF4-FFF2-40B4-BE49-F238E27FC236}">
                  <a16:creationId xmlns:a16="http://schemas.microsoft.com/office/drawing/2014/main" id="{F6CF0CC3-D2F3-764B-333B-4B1993BBE79C}"/>
                </a:ext>
              </a:extLst>
            </p:cNvPr>
            <p:cNvSpPr>
              <a:spLocks noChangeArrowheads="1"/>
            </p:cNvSpPr>
            <p:nvPr/>
          </p:nvSpPr>
          <p:spPr bwMode="auto">
            <a:xfrm>
              <a:off x="7164388" y="4392613"/>
              <a:ext cx="1044575" cy="1044575"/>
            </a:xfrm>
            <a:custGeom>
              <a:avLst/>
              <a:gdLst>
                <a:gd name="T0" fmla="*/ 2899 w 2900"/>
                <a:gd name="T1" fmla="*/ 2107 h 2901"/>
                <a:gd name="T2" fmla="*/ 2899 w 2900"/>
                <a:gd name="T3" fmla="*/ 2107 h 2901"/>
                <a:gd name="T4" fmla="*/ 2491 w 2900"/>
                <a:gd name="T5" fmla="*/ 2696 h 2901"/>
                <a:gd name="T6" fmla="*/ 2038 w 2900"/>
                <a:gd name="T7" fmla="*/ 2877 h 2901"/>
                <a:gd name="T8" fmla="*/ 0 w 2900"/>
                <a:gd name="T9" fmla="*/ 2900 h 2901"/>
                <a:gd name="T10" fmla="*/ 0 w 2900"/>
                <a:gd name="T11" fmla="*/ 1925 h 2901"/>
                <a:gd name="T12" fmla="*/ 1925 w 2900"/>
                <a:gd name="T13" fmla="*/ 1925 h 2901"/>
                <a:gd name="T14" fmla="*/ 1925 w 2900"/>
                <a:gd name="T15" fmla="*/ 0 h 2901"/>
                <a:gd name="T16" fmla="*/ 2899 w 2900"/>
                <a:gd name="T17" fmla="*/ 0 h 2901"/>
                <a:gd name="T18" fmla="*/ 2899 w 2900"/>
                <a:gd name="T19" fmla="*/ 2107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1">
                  <a:moveTo>
                    <a:pt x="2899" y="2107"/>
                  </a:moveTo>
                  <a:lnTo>
                    <a:pt x="2899" y="2107"/>
                  </a:lnTo>
                  <a:cubicBezTo>
                    <a:pt x="2808" y="2334"/>
                    <a:pt x="2718" y="2560"/>
                    <a:pt x="2491" y="2696"/>
                  </a:cubicBezTo>
                  <a:cubicBezTo>
                    <a:pt x="2355" y="2787"/>
                    <a:pt x="2197" y="2877"/>
                    <a:pt x="2038" y="2877"/>
                  </a:cubicBezTo>
                  <a:cubicBezTo>
                    <a:pt x="1359" y="2900"/>
                    <a:pt x="679" y="2900"/>
                    <a:pt x="0" y="2900"/>
                  </a:cubicBezTo>
                  <a:cubicBezTo>
                    <a:pt x="0" y="2560"/>
                    <a:pt x="0" y="2266"/>
                    <a:pt x="0" y="1925"/>
                  </a:cubicBezTo>
                  <a:cubicBezTo>
                    <a:pt x="634" y="1925"/>
                    <a:pt x="1268" y="1925"/>
                    <a:pt x="1925" y="1925"/>
                  </a:cubicBezTo>
                  <a:cubicBezTo>
                    <a:pt x="1925" y="1292"/>
                    <a:pt x="1925" y="658"/>
                    <a:pt x="1925" y="0"/>
                  </a:cubicBezTo>
                  <a:cubicBezTo>
                    <a:pt x="2243" y="0"/>
                    <a:pt x="2581" y="0"/>
                    <a:pt x="2899" y="0"/>
                  </a:cubicBezTo>
                  <a:cubicBezTo>
                    <a:pt x="2899" y="703"/>
                    <a:pt x="2899" y="1405"/>
                    <a:pt x="2899" y="210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1" name="Freeform 90">
              <a:extLst>
                <a:ext uri="{FF2B5EF4-FFF2-40B4-BE49-F238E27FC236}">
                  <a16:creationId xmlns:a16="http://schemas.microsoft.com/office/drawing/2014/main" id="{E2C75DED-5210-0A02-8446-11131FFC6190}"/>
                </a:ext>
              </a:extLst>
            </p:cNvPr>
            <p:cNvSpPr>
              <a:spLocks noChangeArrowheads="1"/>
            </p:cNvSpPr>
            <p:nvPr/>
          </p:nvSpPr>
          <p:spPr bwMode="auto">
            <a:xfrm>
              <a:off x="5076825" y="911225"/>
              <a:ext cx="693738" cy="342900"/>
            </a:xfrm>
            <a:custGeom>
              <a:avLst/>
              <a:gdLst>
                <a:gd name="T0" fmla="*/ 1926 w 1927"/>
                <a:gd name="T1" fmla="*/ 0 h 953"/>
                <a:gd name="T2" fmla="*/ 1926 w 1927"/>
                <a:gd name="T3" fmla="*/ 0 h 953"/>
                <a:gd name="T4" fmla="*/ 1926 w 1927"/>
                <a:gd name="T5" fmla="*/ 952 h 953"/>
                <a:gd name="T6" fmla="*/ 0 w 1927"/>
                <a:gd name="T7" fmla="*/ 952 h 953"/>
                <a:gd name="T8" fmla="*/ 0 w 1927"/>
                <a:gd name="T9" fmla="*/ 0 h 953"/>
                <a:gd name="T10" fmla="*/ 1926 w 1927"/>
                <a:gd name="T11" fmla="*/ 0 h 953"/>
              </a:gdLst>
              <a:ahLst/>
              <a:cxnLst>
                <a:cxn ang="0">
                  <a:pos x="T0" y="T1"/>
                </a:cxn>
                <a:cxn ang="0">
                  <a:pos x="T2" y="T3"/>
                </a:cxn>
                <a:cxn ang="0">
                  <a:pos x="T4" y="T5"/>
                </a:cxn>
                <a:cxn ang="0">
                  <a:pos x="T6" y="T7"/>
                </a:cxn>
                <a:cxn ang="0">
                  <a:pos x="T8" y="T9"/>
                </a:cxn>
                <a:cxn ang="0">
                  <a:pos x="T10" y="T11"/>
                </a:cxn>
              </a:cxnLst>
              <a:rect l="0" t="0" r="r" b="b"/>
              <a:pathLst>
                <a:path w="1927" h="953">
                  <a:moveTo>
                    <a:pt x="1926" y="0"/>
                  </a:moveTo>
                  <a:lnTo>
                    <a:pt x="1926" y="0"/>
                  </a:lnTo>
                  <a:cubicBezTo>
                    <a:pt x="1926" y="318"/>
                    <a:pt x="1926" y="634"/>
                    <a:pt x="1926" y="952"/>
                  </a:cubicBezTo>
                  <a:cubicBezTo>
                    <a:pt x="1291" y="952"/>
                    <a:pt x="657" y="952"/>
                    <a:pt x="0" y="952"/>
                  </a:cubicBezTo>
                  <a:cubicBezTo>
                    <a:pt x="0" y="634"/>
                    <a:pt x="0" y="318"/>
                    <a:pt x="0" y="0"/>
                  </a:cubicBezTo>
                  <a:cubicBezTo>
                    <a:pt x="635" y="0"/>
                    <a:pt x="1291" y="0"/>
                    <a:pt x="1926"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2" name="Freeform 91">
              <a:extLst>
                <a:ext uri="{FF2B5EF4-FFF2-40B4-BE49-F238E27FC236}">
                  <a16:creationId xmlns:a16="http://schemas.microsoft.com/office/drawing/2014/main" id="{57850F16-E0E1-726B-975C-1398BA1E1EBE}"/>
                </a:ext>
              </a:extLst>
            </p:cNvPr>
            <p:cNvSpPr>
              <a:spLocks noChangeArrowheads="1"/>
            </p:cNvSpPr>
            <p:nvPr/>
          </p:nvSpPr>
          <p:spPr bwMode="auto">
            <a:xfrm>
              <a:off x="6119813" y="911225"/>
              <a:ext cx="693737" cy="342900"/>
            </a:xfrm>
            <a:custGeom>
              <a:avLst/>
              <a:gdLst>
                <a:gd name="T0" fmla="*/ 1925 w 1926"/>
                <a:gd name="T1" fmla="*/ 0 h 953"/>
                <a:gd name="T2" fmla="*/ 1925 w 1926"/>
                <a:gd name="T3" fmla="*/ 0 h 953"/>
                <a:gd name="T4" fmla="*/ 1925 w 1926"/>
                <a:gd name="T5" fmla="*/ 952 h 953"/>
                <a:gd name="T6" fmla="*/ 0 w 1926"/>
                <a:gd name="T7" fmla="*/ 952 h 953"/>
                <a:gd name="T8" fmla="*/ 0 w 1926"/>
                <a:gd name="T9" fmla="*/ 0 h 953"/>
                <a:gd name="T10" fmla="*/ 1925 w 1926"/>
                <a:gd name="T11" fmla="*/ 0 h 953"/>
              </a:gdLst>
              <a:ahLst/>
              <a:cxnLst>
                <a:cxn ang="0">
                  <a:pos x="T0" y="T1"/>
                </a:cxn>
                <a:cxn ang="0">
                  <a:pos x="T2" y="T3"/>
                </a:cxn>
                <a:cxn ang="0">
                  <a:pos x="T4" y="T5"/>
                </a:cxn>
                <a:cxn ang="0">
                  <a:pos x="T6" y="T7"/>
                </a:cxn>
                <a:cxn ang="0">
                  <a:pos x="T8" y="T9"/>
                </a:cxn>
                <a:cxn ang="0">
                  <a:pos x="T10" y="T11"/>
                </a:cxn>
              </a:cxnLst>
              <a:rect l="0" t="0" r="r" b="b"/>
              <a:pathLst>
                <a:path w="1926" h="953">
                  <a:moveTo>
                    <a:pt x="1925" y="0"/>
                  </a:moveTo>
                  <a:lnTo>
                    <a:pt x="1925" y="0"/>
                  </a:lnTo>
                  <a:cubicBezTo>
                    <a:pt x="1925" y="318"/>
                    <a:pt x="1925" y="634"/>
                    <a:pt x="1925" y="952"/>
                  </a:cubicBezTo>
                  <a:cubicBezTo>
                    <a:pt x="1292" y="952"/>
                    <a:pt x="658" y="952"/>
                    <a:pt x="0" y="952"/>
                  </a:cubicBezTo>
                  <a:cubicBezTo>
                    <a:pt x="0" y="634"/>
                    <a:pt x="0" y="318"/>
                    <a:pt x="0" y="0"/>
                  </a:cubicBezTo>
                  <a:cubicBezTo>
                    <a:pt x="635" y="0"/>
                    <a:pt x="1292" y="0"/>
                    <a:pt x="1925"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3" name="Freeform 92">
              <a:extLst>
                <a:ext uri="{FF2B5EF4-FFF2-40B4-BE49-F238E27FC236}">
                  <a16:creationId xmlns:a16="http://schemas.microsoft.com/office/drawing/2014/main" id="{E7282CB2-8FE5-447B-41CC-79ECCB49F6C6}"/>
                </a:ext>
              </a:extLst>
            </p:cNvPr>
            <p:cNvSpPr>
              <a:spLocks noChangeArrowheads="1"/>
            </p:cNvSpPr>
            <p:nvPr/>
          </p:nvSpPr>
          <p:spPr bwMode="auto">
            <a:xfrm>
              <a:off x="7858125" y="2305050"/>
              <a:ext cx="350838" cy="693738"/>
            </a:xfrm>
            <a:custGeom>
              <a:avLst/>
              <a:gdLst>
                <a:gd name="T0" fmla="*/ 974 w 975"/>
                <a:gd name="T1" fmla="*/ 1925 h 1926"/>
                <a:gd name="T2" fmla="*/ 974 w 975"/>
                <a:gd name="T3" fmla="*/ 1925 h 1926"/>
                <a:gd name="T4" fmla="*/ 0 w 975"/>
                <a:gd name="T5" fmla="*/ 1925 h 1926"/>
                <a:gd name="T6" fmla="*/ 0 w 975"/>
                <a:gd name="T7" fmla="*/ 0 h 1926"/>
                <a:gd name="T8" fmla="*/ 974 w 975"/>
                <a:gd name="T9" fmla="*/ 0 h 1926"/>
                <a:gd name="T10" fmla="*/ 974 w 975"/>
                <a:gd name="T11" fmla="*/ 1925 h 1926"/>
              </a:gdLst>
              <a:ahLst/>
              <a:cxnLst>
                <a:cxn ang="0">
                  <a:pos x="T0" y="T1"/>
                </a:cxn>
                <a:cxn ang="0">
                  <a:pos x="T2" y="T3"/>
                </a:cxn>
                <a:cxn ang="0">
                  <a:pos x="T4" y="T5"/>
                </a:cxn>
                <a:cxn ang="0">
                  <a:pos x="T6" y="T7"/>
                </a:cxn>
                <a:cxn ang="0">
                  <a:pos x="T8" y="T9"/>
                </a:cxn>
                <a:cxn ang="0">
                  <a:pos x="T10" y="T11"/>
                </a:cxn>
              </a:cxnLst>
              <a:rect l="0" t="0" r="r" b="b"/>
              <a:pathLst>
                <a:path w="975" h="1926">
                  <a:moveTo>
                    <a:pt x="974" y="1925"/>
                  </a:moveTo>
                  <a:lnTo>
                    <a:pt x="974" y="1925"/>
                  </a:lnTo>
                  <a:cubicBezTo>
                    <a:pt x="656" y="1925"/>
                    <a:pt x="340" y="1925"/>
                    <a:pt x="0" y="1925"/>
                  </a:cubicBezTo>
                  <a:cubicBezTo>
                    <a:pt x="0" y="1290"/>
                    <a:pt x="0" y="656"/>
                    <a:pt x="0" y="0"/>
                  </a:cubicBezTo>
                  <a:cubicBezTo>
                    <a:pt x="318" y="0"/>
                    <a:pt x="656" y="0"/>
                    <a:pt x="974" y="0"/>
                  </a:cubicBezTo>
                  <a:cubicBezTo>
                    <a:pt x="974" y="633"/>
                    <a:pt x="974" y="1290"/>
                    <a:pt x="974" y="19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4" name="Freeform 93">
              <a:extLst>
                <a:ext uri="{FF2B5EF4-FFF2-40B4-BE49-F238E27FC236}">
                  <a16:creationId xmlns:a16="http://schemas.microsoft.com/office/drawing/2014/main" id="{B983C968-3753-3F07-AAB4-EAFD9E4EF61D}"/>
                </a:ext>
              </a:extLst>
            </p:cNvPr>
            <p:cNvSpPr>
              <a:spLocks noChangeArrowheads="1"/>
            </p:cNvSpPr>
            <p:nvPr/>
          </p:nvSpPr>
          <p:spPr bwMode="auto">
            <a:xfrm>
              <a:off x="7858125" y="3348038"/>
              <a:ext cx="350838" cy="693737"/>
            </a:xfrm>
            <a:custGeom>
              <a:avLst/>
              <a:gdLst>
                <a:gd name="T0" fmla="*/ 974 w 975"/>
                <a:gd name="T1" fmla="*/ 1926 h 1927"/>
                <a:gd name="T2" fmla="*/ 974 w 975"/>
                <a:gd name="T3" fmla="*/ 1926 h 1927"/>
                <a:gd name="T4" fmla="*/ 0 w 975"/>
                <a:gd name="T5" fmla="*/ 1926 h 1927"/>
                <a:gd name="T6" fmla="*/ 0 w 975"/>
                <a:gd name="T7" fmla="*/ 0 h 1927"/>
                <a:gd name="T8" fmla="*/ 974 w 975"/>
                <a:gd name="T9" fmla="*/ 0 h 1927"/>
                <a:gd name="T10" fmla="*/ 974 w 975"/>
                <a:gd name="T11" fmla="*/ 1926 h 1927"/>
              </a:gdLst>
              <a:ahLst/>
              <a:cxnLst>
                <a:cxn ang="0">
                  <a:pos x="T0" y="T1"/>
                </a:cxn>
                <a:cxn ang="0">
                  <a:pos x="T2" y="T3"/>
                </a:cxn>
                <a:cxn ang="0">
                  <a:pos x="T4" y="T5"/>
                </a:cxn>
                <a:cxn ang="0">
                  <a:pos x="T6" y="T7"/>
                </a:cxn>
                <a:cxn ang="0">
                  <a:pos x="T8" y="T9"/>
                </a:cxn>
                <a:cxn ang="0">
                  <a:pos x="T10" y="T11"/>
                </a:cxn>
              </a:cxnLst>
              <a:rect l="0" t="0" r="r" b="b"/>
              <a:pathLst>
                <a:path w="975" h="1927">
                  <a:moveTo>
                    <a:pt x="974" y="1926"/>
                  </a:moveTo>
                  <a:lnTo>
                    <a:pt x="974" y="1926"/>
                  </a:lnTo>
                  <a:cubicBezTo>
                    <a:pt x="656" y="1926"/>
                    <a:pt x="340" y="1926"/>
                    <a:pt x="0" y="1926"/>
                  </a:cubicBezTo>
                  <a:cubicBezTo>
                    <a:pt x="0" y="1291"/>
                    <a:pt x="0" y="657"/>
                    <a:pt x="0" y="0"/>
                  </a:cubicBezTo>
                  <a:cubicBezTo>
                    <a:pt x="318" y="0"/>
                    <a:pt x="656" y="0"/>
                    <a:pt x="974" y="0"/>
                  </a:cubicBezTo>
                  <a:cubicBezTo>
                    <a:pt x="974" y="635"/>
                    <a:pt x="974" y="1291"/>
                    <a:pt x="974" y="192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5" name="Freeform 12">
              <a:extLst>
                <a:ext uri="{FF2B5EF4-FFF2-40B4-BE49-F238E27FC236}">
                  <a16:creationId xmlns:a16="http://schemas.microsoft.com/office/drawing/2014/main" id="{5D5E9BAD-0559-6738-BE46-AD75D475E62D}"/>
                </a:ext>
              </a:extLst>
            </p:cNvPr>
            <p:cNvSpPr>
              <a:spLocks noChangeArrowheads="1"/>
            </p:cNvSpPr>
            <p:nvPr/>
          </p:nvSpPr>
          <p:spPr bwMode="auto">
            <a:xfrm>
              <a:off x="3683000" y="2305050"/>
              <a:ext cx="342900" cy="693738"/>
            </a:xfrm>
            <a:custGeom>
              <a:avLst/>
              <a:gdLst>
                <a:gd name="T0" fmla="*/ 0 w 953"/>
                <a:gd name="T1" fmla="*/ 0 h 1926"/>
                <a:gd name="T2" fmla="*/ 0 w 953"/>
                <a:gd name="T3" fmla="*/ 0 h 1926"/>
                <a:gd name="T4" fmla="*/ 952 w 953"/>
                <a:gd name="T5" fmla="*/ 0 h 1926"/>
                <a:gd name="T6" fmla="*/ 952 w 953"/>
                <a:gd name="T7" fmla="*/ 1925 h 1926"/>
                <a:gd name="T8" fmla="*/ 0 w 953"/>
                <a:gd name="T9" fmla="*/ 1925 h 1926"/>
                <a:gd name="T10" fmla="*/ 0 w 953"/>
                <a:gd name="T11" fmla="*/ 0 h 1926"/>
              </a:gdLst>
              <a:ahLst/>
              <a:cxnLst>
                <a:cxn ang="0">
                  <a:pos x="T0" y="T1"/>
                </a:cxn>
                <a:cxn ang="0">
                  <a:pos x="T2" y="T3"/>
                </a:cxn>
                <a:cxn ang="0">
                  <a:pos x="T4" y="T5"/>
                </a:cxn>
                <a:cxn ang="0">
                  <a:pos x="T6" y="T7"/>
                </a:cxn>
                <a:cxn ang="0">
                  <a:pos x="T8" y="T9"/>
                </a:cxn>
                <a:cxn ang="0">
                  <a:pos x="T10" y="T11"/>
                </a:cxn>
              </a:cxnLst>
              <a:rect l="0" t="0" r="r" b="b"/>
              <a:pathLst>
                <a:path w="953" h="1926">
                  <a:moveTo>
                    <a:pt x="0" y="0"/>
                  </a:moveTo>
                  <a:lnTo>
                    <a:pt x="0" y="0"/>
                  </a:lnTo>
                  <a:cubicBezTo>
                    <a:pt x="340" y="0"/>
                    <a:pt x="634" y="0"/>
                    <a:pt x="952" y="0"/>
                  </a:cubicBezTo>
                  <a:cubicBezTo>
                    <a:pt x="952" y="633"/>
                    <a:pt x="952" y="1267"/>
                    <a:pt x="952" y="1925"/>
                  </a:cubicBezTo>
                  <a:cubicBezTo>
                    <a:pt x="657" y="1925"/>
                    <a:pt x="340" y="1925"/>
                    <a:pt x="0" y="1925"/>
                  </a:cubicBezTo>
                  <a:cubicBezTo>
                    <a:pt x="0" y="1290"/>
                    <a:pt x="0" y="656"/>
                    <a:pt x="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96" name="Freeform 13">
              <a:extLst>
                <a:ext uri="{FF2B5EF4-FFF2-40B4-BE49-F238E27FC236}">
                  <a16:creationId xmlns:a16="http://schemas.microsoft.com/office/drawing/2014/main" id="{3788E60A-E7CF-B206-13EF-D740E4CFF587}"/>
                </a:ext>
              </a:extLst>
            </p:cNvPr>
            <p:cNvSpPr>
              <a:spLocks noChangeArrowheads="1"/>
            </p:cNvSpPr>
            <p:nvPr/>
          </p:nvSpPr>
          <p:spPr bwMode="auto">
            <a:xfrm>
              <a:off x="6119813" y="5084763"/>
              <a:ext cx="693737" cy="342900"/>
            </a:xfrm>
            <a:custGeom>
              <a:avLst/>
              <a:gdLst>
                <a:gd name="T0" fmla="*/ 1925 w 1926"/>
                <a:gd name="T1" fmla="*/ 952 h 953"/>
                <a:gd name="T2" fmla="*/ 1925 w 1926"/>
                <a:gd name="T3" fmla="*/ 952 h 953"/>
                <a:gd name="T4" fmla="*/ 0 w 1926"/>
                <a:gd name="T5" fmla="*/ 952 h 953"/>
                <a:gd name="T6" fmla="*/ 0 w 1926"/>
                <a:gd name="T7" fmla="*/ 0 h 953"/>
                <a:gd name="T8" fmla="*/ 1925 w 1926"/>
                <a:gd name="T9" fmla="*/ 0 h 953"/>
                <a:gd name="T10" fmla="*/ 1925 w 1926"/>
                <a:gd name="T11" fmla="*/ 952 h 953"/>
              </a:gdLst>
              <a:ahLst/>
              <a:cxnLst>
                <a:cxn ang="0">
                  <a:pos x="T0" y="T1"/>
                </a:cxn>
                <a:cxn ang="0">
                  <a:pos x="T2" y="T3"/>
                </a:cxn>
                <a:cxn ang="0">
                  <a:pos x="T4" y="T5"/>
                </a:cxn>
                <a:cxn ang="0">
                  <a:pos x="T6" y="T7"/>
                </a:cxn>
                <a:cxn ang="0">
                  <a:pos x="T8" y="T9"/>
                </a:cxn>
                <a:cxn ang="0">
                  <a:pos x="T10" y="T11"/>
                </a:cxn>
              </a:cxnLst>
              <a:rect l="0" t="0" r="r" b="b"/>
              <a:pathLst>
                <a:path w="1926" h="953">
                  <a:moveTo>
                    <a:pt x="1925" y="952"/>
                  </a:moveTo>
                  <a:lnTo>
                    <a:pt x="1925" y="952"/>
                  </a:lnTo>
                  <a:cubicBezTo>
                    <a:pt x="1269" y="952"/>
                    <a:pt x="635" y="952"/>
                    <a:pt x="0" y="952"/>
                  </a:cubicBezTo>
                  <a:cubicBezTo>
                    <a:pt x="0" y="635"/>
                    <a:pt x="0" y="318"/>
                    <a:pt x="0" y="0"/>
                  </a:cubicBezTo>
                  <a:cubicBezTo>
                    <a:pt x="635" y="0"/>
                    <a:pt x="1269" y="0"/>
                    <a:pt x="1925" y="0"/>
                  </a:cubicBezTo>
                  <a:cubicBezTo>
                    <a:pt x="1925" y="318"/>
                    <a:pt x="1925" y="635"/>
                    <a:pt x="1925" y="95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grpSp>
      <p:sp>
        <p:nvSpPr>
          <p:cNvPr id="124" name="Title 4">
            <a:extLst>
              <a:ext uri="{FF2B5EF4-FFF2-40B4-BE49-F238E27FC236}">
                <a16:creationId xmlns:a16="http://schemas.microsoft.com/office/drawing/2014/main" id="{FECF5A5E-B52A-A131-B571-79113BB6397F}"/>
              </a:ext>
            </a:extLst>
          </p:cNvPr>
          <p:cNvSpPr>
            <a:spLocks noGrp="1"/>
          </p:cNvSpPr>
          <p:nvPr>
            <p:ph type="title"/>
          </p:nvPr>
        </p:nvSpPr>
        <p:spPr>
          <a:xfrm>
            <a:off x="754380" y="712922"/>
            <a:ext cx="5780091" cy="381837"/>
          </a:xfrm>
        </p:spPr>
        <p:txBody>
          <a:bodyPr/>
          <a:lstStyle/>
          <a:p>
            <a:r>
              <a:rPr lang="en-US" dirty="0">
                <a:solidFill>
                  <a:schemeClr val="bg2"/>
                </a:solidFill>
                <a:cs typeface="Oracle Sans Extra Bold" panose="020B0503020204020204" pitchFamily="34" charset="0"/>
              </a:rPr>
              <a:t>Extending Enterprise Systems</a:t>
            </a:r>
            <a:endParaRPr lang="en-US" dirty="0">
              <a:solidFill>
                <a:schemeClr val="bg2"/>
              </a:solidFill>
            </a:endParaRPr>
          </a:p>
        </p:txBody>
      </p:sp>
      <p:sp>
        <p:nvSpPr>
          <p:cNvPr id="125" name="Text Placeholder 2">
            <a:extLst>
              <a:ext uri="{FF2B5EF4-FFF2-40B4-BE49-F238E27FC236}">
                <a16:creationId xmlns:a16="http://schemas.microsoft.com/office/drawing/2014/main" id="{263A2D35-2BCD-EAAD-B593-12FD9ADA9365}"/>
              </a:ext>
            </a:extLst>
          </p:cNvPr>
          <p:cNvSpPr txBox="1">
            <a:spLocks/>
          </p:cNvSpPr>
          <p:nvPr/>
        </p:nvSpPr>
        <p:spPr>
          <a:xfrm>
            <a:off x="762000" y="1141935"/>
            <a:ext cx="5786965" cy="423610"/>
          </a:xfrm>
          <a:prstGeom prst="rect">
            <a:avLst/>
          </a:prstGeom>
        </p:spPr>
        <p:txBody>
          <a:bodyPr vert="horz" lIns="0" tIns="0" rIns="0" bIns="0" rtlCol="0" anchor="ctr"/>
          <a:lstStyle>
            <a:defPPr>
              <a:defRPr lang="en-US"/>
            </a:defPPr>
            <a:lvl1pPr marL="0" algn="l" defTabSz="914400" rtl="0" eaLnBrk="1" latinLnBrk="0" hangingPunct="1">
              <a:defRPr sz="900" kern="1200">
                <a:solidFill>
                  <a:srgbClr val="8B858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bg2"/>
                </a:solidFill>
              </a:rPr>
              <a:t>Enhance your existing apps by building APEX apps!</a:t>
            </a:r>
          </a:p>
        </p:txBody>
      </p:sp>
      <p:grpSp>
        <p:nvGrpSpPr>
          <p:cNvPr id="9" name="Group 8">
            <a:extLst>
              <a:ext uri="{FF2B5EF4-FFF2-40B4-BE49-F238E27FC236}">
                <a16:creationId xmlns:a16="http://schemas.microsoft.com/office/drawing/2014/main" id="{30A67974-9445-BB81-43E9-78B9B90065D4}"/>
              </a:ext>
            </a:extLst>
          </p:cNvPr>
          <p:cNvGrpSpPr>
            <a:grpSpLocks noChangeAspect="1"/>
          </p:cNvGrpSpPr>
          <p:nvPr/>
        </p:nvGrpSpPr>
        <p:grpSpPr>
          <a:xfrm>
            <a:off x="857170" y="4023171"/>
            <a:ext cx="347147" cy="331694"/>
            <a:chOff x="2387099" y="911225"/>
            <a:chExt cx="5821864" cy="5568950"/>
          </a:xfrm>
          <a:solidFill>
            <a:schemeClr val="bg1"/>
          </a:solidFill>
        </p:grpSpPr>
        <p:sp>
          <p:nvSpPr>
            <p:cNvPr id="10" name="Freeform 9">
              <a:extLst>
                <a:ext uri="{FF2B5EF4-FFF2-40B4-BE49-F238E27FC236}">
                  <a16:creationId xmlns:a16="http://schemas.microsoft.com/office/drawing/2014/main" id="{242A82F0-0D08-5471-B9E9-A0BE64F38E4B}"/>
                </a:ext>
              </a:extLst>
            </p:cNvPr>
            <p:cNvSpPr>
              <a:spLocks noChangeArrowheads="1"/>
            </p:cNvSpPr>
            <p:nvPr/>
          </p:nvSpPr>
          <p:spPr bwMode="auto">
            <a:xfrm>
              <a:off x="2387099" y="1954216"/>
              <a:ext cx="4525967" cy="4525959"/>
            </a:xfrm>
            <a:custGeom>
              <a:avLst/>
              <a:gdLst>
                <a:gd name="T0" fmla="*/ 0 w 12572"/>
                <a:gd name="T1" fmla="*/ 5617 h 12572"/>
                <a:gd name="T2" fmla="*/ 0 w 12572"/>
                <a:gd name="T3" fmla="*/ 5617 h 12572"/>
                <a:gd name="T4" fmla="*/ 272 w 12572"/>
                <a:gd name="T5" fmla="*/ 5119 h 12572"/>
                <a:gd name="T6" fmla="*/ 974 w 12572"/>
                <a:gd name="T7" fmla="*/ 4825 h 12572"/>
                <a:gd name="T8" fmla="*/ 2650 w 12572"/>
                <a:gd name="T9" fmla="*/ 4825 h 12572"/>
                <a:gd name="T10" fmla="*/ 2899 w 12572"/>
                <a:gd name="T11" fmla="*/ 4825 h 12572"/>
                <a:gd name="T12" fmla="*/ 2899 w 12572"/>
                <a:gd name="T13" fmla="*/ 3873 h 12572"/>
                <a:gd name="T14" fmla="*/ 3874 w 12572"/>
                <a:gd name="T15" fmla="*/ 3873 h 12572"/>
                <a:gd name="T16" fmla="*/ 3874 w 12572"/>
                <a:gd name="T17" fmla="*/ 4825 h 12572"/>
                <a:gd name="T18" fmla="*/ 4032 w 12572"/>
                <a:gd name="T19" fmla="*/ 4825 h 12572"/>
                <a:gd name="T20" fmla="*/ 6274 w 12572"/>
                <a:gd name="T21" fmla="*/ 4825 h 12572"/>
                <a:gd name="T22" fmla="*/ 6433 w 12572"/>
                <a:gd name="T23" fmla="*/ 4780 h 12572"/>
                <a:gd name="T24" fmla="*/ 9196 w 12572"/>
                <a:gd name="T25" fmla="*/ 1993 h 12572"/>
                <a:gd name="T26" fmla="*/ 9263 w 12572"/>
                <a:gd name="T27" fmla="*/ 1925 h 12572"/>
                <a:gd name="T28" fmla="*/ 8244 w 12572"/>
                <a:gd name="T29" fmla="*/ 1925 h 12572"/>
                <a:gd name="T30" fmla="*/ 6772 w 12572"/>
                <a:gd name="T31" fmla="*/ 1925 h 12572"/>
                <a:gd name="T32" fmla="*/ 5799 w 12572"/>
                <a:gd name="T33" fmla="*/ 975 h 12572"/>
                <a:gd name="T34" fmla="*/ 6772 w 12572"/>
                <a:gd name="T35" fmla="*/ 0 h 12572"/>
                <a:gd name="T36" fmla="*/ 10487 w 12572"/>
                <a:gd name="T37" fmla="*/ 0 h 12572"/>
                <a:gd name="T38" fmla="*/ 11551 w 12572"/>
                <a:gd name="T39" fmla="*/ 0 h 12572"/>
                <a:gd name="T40" fmla="*/ 12571 w 12572"/>
                <a:gd name="T41" fmla="*/ 997 h 12572"/>
                <a:gd name="T42" fmla="*/ 12571 w 12572"/>
                <a:gd name="T43" fmla="*/ 5686 h 12572"/>
                <a:gd name="T44" fmla="*/ 11846 w 12572"/>
                <a:gd name="T45" fmla="*/ 6727 h 12572"/>
                <a:gd name="T46" fmla="*/ 10623 w 12572"/>
                <a:gd name="T47" fmla="*/ 5844 h 12572"/>
                <a:gd name="T48" fmla="*/ 10623 w 12572"/>
                <a:gd name="T49" fmla="*/ 3624 h 12572"/>
                <a:gd name="T50" fmla="*/ 10623 w 12572"/>
                <a:gd name="T51" fmla="*/ 3308 h 12572"/>
                <a:gd name="T52" fmla="*/ 10510 w 12572"/>
                <a:gd name="T53" fmla="*/ 3420 h 12572"/>
                <a:gd name="T54" fmla="*/ 7814 w 12572"/>
                <a:gd name="T55" fmla="*/ 6116 h 12572"/>
                <a:gd name="T56" fmla="*/ 7746 w 12572"/>
                <a:gd name="T57" fmla="*/ 6252 h 12572"/>
                <a:gd name="T58" fmla="*/ 7724 w 12572"/>
                <a:gd name="T59" fmla="*/ 8697 h 12572"/>
                <a:gd name="T60" fmla="*/ 8698 w 12572"/>
                <a:gd name="T61" fmla="*/ 8697 h 12572"/>
                <a:gd name="T62" fmla="*/ 8698 w 12572"/>
                <a:gd name="T63" fmla="*/ 9649 h 12572"/>
                <a:gd name="T64" fmla="*/ 7724 w 12572"/>
                <a:gd name="T65" fmla="*/ 9649 h 12572"/>
                <a:gd name="T66" fmla="*/ 7724 w 12572"/>
                <a:gd name="T67" fmla="*/ 10057 h 12572"/>
                <a:gd name="T68" fmla="*/ 7724 w 12572"/>
                <a:gd name="T69" fmla="*/ 11529 h 12572"/>
                <a:gd name="T70" fmla="*/ 7022 w 12572"/>
                <a:gd name="T71" fmla="*/ 12525 h 12572"/>
                <a:gd name="T72" fmla="*/ 6954 w 12572"/>
                <a:gd name="T73" fmla="*/ 12571 h 12572"/>
                <a:gd name="T74" fmla="*/ 793 w 12572"/>
                <a:gd name="T75" fmla="*/ 12571 h 12572"/>
                <a:gd name="T76" fmla="*/ 385 w 12572"/>
                <a:gd name="T77" fmla="*/ 12368 h 12572"/>
                <a:gd name="T78" fmla="*/ 0 w 12572"/>
                <a:gd name="T79" fmla="*/ 11778 h 12572"/>
                <a:gd name="T80" fmla="*/ 0 w 12572"/>
                <a:gd name="T81" fmla="*/ 5617 h 12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72" h="12572">
                  <a:moveTo>
                    <a:pt x="0" y="5617"/>
                  </a:moveTo>
                  <a:lnTo>
                    <a:pt x="0" y="5617"/>
                  </a:lnTo>
                  <a:cubicBezTo>
                    <a:pt x="91" y="5459"/>
                    <a:pt x="158" y="5278"/>
                    <a:pt x="272" y="5119"/>
                  </a:cubicBezTo>
                  <a:cubicBezTo>
                    <a:pt x="453" y="4915"/>
                    <a:pt x="702" y="4825"/>
                    <a:pt x="974" y="4825"/>
                  </a:cubicBezTo>
                  <a:cubicBezTo>
                    <a:pt x="1518" y="4825"/>
                    <a:pt x="2084" y="4825"/>
                    <a:pt x="2650" y="4825"/>
                  </a:cubicBezTo>
                  <a:cubicBezTo>
                    <a:pt x="2718" y="4825"/>
                    <a:pt x="2808" y="4825"/>
                    <a:pt x="2899" y="4825"/>
                  </a:cubicBezTo>
                  <a:cubicBezTo>
                    <a:pt x="2899" y="4508"/>
                    <a:pt x="2899" y="4190"/>
                    <a:pt x="2899" y="3873"/>
                  </a:cubicBezTo>
                  <a:cubicBezTo>
                    <a:pt x="3216" y="3873"/>
                    <a:pt x="3533" y="3873"/>
                    <a:pt x="3874" y="3873"/>
                  </a:cubicBezTo>
                  <a:cubicBezTo>
                    <a:pt x="3874" y="4190"/>
                    <a:pt x="3874" y="4508"/>
                    <a:pt x="3874" y="4825"/>
                  </a:cubicBezTo>
                  <a:cubicBezTo>
                    <a:pt x="3919" y="4825"/>
                    <a:pt x="3986" y="4825"/>
                    <a:pt x="4032" y="4825"/>
                  </a:cubicBezTo>
                  <a:cubicBezTo>
                    <a:pt x="4779" y="4825"/>
                    <a:pt x="5527" y="4825"/>
                    <a:pt x="6274" y="4825"/>
                  </a:cubicBezTo>
                  <a:cubicBezTo>
                    <a:pt x="6319" y="4825"/>
                    <a:pt x="6388" y="4802"/>
                    <a:pt x="6433" y="4780"/>
                  </a:cubicBezTo>
                  <a:cubicBezTo>
                    <a:pt x="7361" y="3851"/>
                    <a:pt x="8290" y="2922"/>
                    <a:pt x="9196" y="1993"/>
                  </a:cubicBezTo>
                  <a:cubicBezTo>
                    <a:pt x="9218" y="1993"/>
                    <a:pt x="9218" y="1971"/>
                    <a:pt x="9263" y="1925"/>
                  </a:cubicBezTo>
                  <a:cubicBezTo>
                    <a:pt x="8902" y="1925"/>
                    <a:pt x="8585" y="1925"/>
                    <a:pt x="8244" y="1925"/>
                  </a:cubicBezTo>
                  <a:cubicBezTo>
                    <a:pt x="7769" y="1925"/>
                    <a:pt x="7271" y="1925"/>
                    <a:pt x="6772" y="1925"/>
                  </a:cubicBezTo>
                  <a:cubicBezTo>
                    <a:pt x="6229" y="1925"/>
                    <a:pt x="5799" y="1518"/>
                    <a:pt x="5799" y="975"/>
                  </a:cubicBezTo>
                  <a:cubicBezTo>
                    <a:pt x="5799" y="431"/>
                    <a:pt x="6229" y="0"/>
                    <a:pt x="6772" y="0"/>
                  </a:cubicBezTo>
                  <a:cubicBezTo>
                    <a:pt x="8018" y="0"/>
                    <a:pt x="9241" y="0"/>
                    <a:pt x="10487" y="0"/>
                  </a:cubicBezTo>
                  <a:cubicBezTo>
                    <a:pt x="10849" y="0"/>
                    <a:pt x="11189" y="0"/>
                    <a:pt x="11551" y="0"/>
                  </a:cubicBezTo>
                  <a:cubicBezTo>
                    <a:pt x="12140" y="0"/>
                    <a:pt x="12571" y="408"/>
                    <a:pt x="12571" y="997"/>
                  </a:cubicBezTo>
                  <a:cubicBezTo>
                    <a:pt x="12571" y="2559"/>
                    <a:pt x="12548" y="4123"/>
                    <a:pt x="12571" y="5686"/>
                  </a:cubicBezTo>
                  <a:cubicBezTo>
                    <a:pt x="12571" y="6274"/>
                    <a:pt x="12231" y="6614"/>
                    <a:pt x="11846" y="6727"/>
                  </a:cubicBezTo>
                  <a:cubicBezTo>
                    <a:pt x="11257" y="6908"/>
                    <a:pt x="10646" y="6455"/>
                    <a:pt x="10623" y="5844"/>
                  </a:cubicBezTo>
                  <a:cubicBezTo>
                    <a:pt x="10623" y="5096"/>
                    <a:pt x="10623" y="4349"/>
                    <a:pt x="10623" y="3624"/>
                  </a:cubicBezTo>
                  <a:cubicBezTo>
                    <a:pt x="10623" y="3534"/>
                    <a:pt x="10623" y="3443"/>
                    <a:pt x="10623" y="3308"/>
                  </a:cubicBezTo>
                  <a:cubicBezTo>
                    <a:pt x="10578" y="3353"/>
                    <a:pt x="10555" y="3375"/>
                    <a:pt x="10510" y="3420"/>
                  </a:cubicBezTo>
                  <a:cubicBezTo>
                    <a:pt x="9604" y="4304"/>
                    <a:pt x="8720" y="5210"/>
                    <a:pt x="7814" y="6116"/>
                  </a:cubicBezTo>
                  <a:cubicBezTo>
                    <a:pt x="7769" y="6138"/>
                    <a:pt x="7746" y="6207"/>
                    <a:pt x="7746" y="6252"/>
                  </a:cubicBezTo>
                  <a:cubicBezTo>
                    <a:pt x="7724" y="7044"/>
                    <a:pt x="7724" y="7860"/>
                    <a:pt x="7724" y="8697"/>
                  </a:cubicBezTo>
                  <a:cubicBezTo>
                    <a:pt x="8063" y="8697"/>
                    <a:pt x="8358" y="8697"/>
                    <a:pt x="8698" y="8697"/>
                  </a:cubicBezTo>
                  <a:cubicBezTo>
                    <a:pt x="8698" y="9015"/>
                    <a:pt x="8698" y="9332"/>
                    <a:pt x="8698" y="9649"/>
                  </a:cubicBezTo>
                  <a:cubicBezTo>
                    <a:pt x="8381" y="9649"/>
                    <a:pt x="8063" y="9649"/>
                    <a:pt x="7724" y="9649"/>
                  </a:cubicBezTo>
                  <a:cubicBezTo>
                    <a:pt x="7724" y="9808"/>
                    <a:pt x="7724" y="9921"/>
                    <a:pt x="7724" y="10057"/>
                  </a:cubicBezTo>
                  <a:cubicBezTo>
                    <a:pt x="7724" y="10555"/>
                    <a:pt x="7724" y="11053"/>
                    <a:pt x="7724" y="11529"/>
                  </a:cubicBezTo>
                  <a:cubicBezTo>
                    <a:pt x="7724" y="12050"/>
                    <a:pt x="7475" y="12390"/>
                    <a:pt x="7022" y="12525"/>
                  </a:cubicBezTo>
                  <a:cubicBezTo>
                    <a:pt x="6999" y="12549"/>
                    <a:pt x="6976" y="12549"/>
                    <a:pt x="6954" y="12571"/>
                  </a:cubicBezTo>
                  <a:cubicBezTo>
                    <a:pt x="4892" y="12571"/>
                    <a:pt x="2831" y="12571"/>
                    <a:pt x="793" y="12571"/>
                  </a:cubicBezTo>
                  <a:cubicBezTo>
                    <a:pt x="656" y="12503"/>
                    <a:pt x="521" y="12458"/>
                    <a:pt x="385" y="12368"/>
                  </a:cubicBezTo>
                  <a:cubicBezTo>
                    <a:pt x="181" y="12231"/>
                    <a:pt x="68" y="12005"/>
                    <a:pt x="0" y="11778"/>
                  </a:cubicBezTo>
                  <a:cubicBezTo>
                    <a:pt x="0" y="9717"/>
                    <a:pt x="0" y="7679"/>
                    <a:pt x="0" y="561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1" name="Freeform 10">
              <a:extLst>
                <a:ext uri="{FF2B5EF4-FFF2-40B4-BE49-F238E27FC236}">
                  <a16:creationId xmlns:a16="http://schemas.microsoft.com/office/drawing/2014/main" id="{30B39CA3-FF09-F2EF-406E-0FECAFC21CA0}"/>
                </a:ext>
              </a:extLst>
            </p:cNvPr>
            <p:cNvSpPr>
              <a:spLocks noChangeArrowheads="1"/>
            </p:cNvSpPr>
            <p:nvPr/>
          </p:nvSpPr>
          <p:spPr bwMode="auto">
            <a:xfrm>
              <a:off x="3683000" y="911225"/>
              <a:ext cx="1044575" cy="1044575"/>
            </a:xfrm>
            <a:custGeom>
              <a:avLst/>
              <a:gdLst>
                <a:gd name="T0" fmla="*/ 2900 w 2901"/>
                <a:gd name="T1" fmla="*/ 0 h 2900"/>
                <a:gd name="T2" fmla="*/ 2900 w 2901"/>
                <a:gd name="T3" fmla="*/ 0 h 2900"/>
                <a:gd name="T4" fmla="*/ 2900 w 2901"/>
                <a:gd name="T5" fmla="*/ 974 h 2900"/>
                <a:gd name="T6" fmla="*/ 975 w 2901"/>
                <a:gd name="T7" fmla="*/ 974 h 2900"/>
                <a:gd name="T8" fmla="*/ 975 w 2901"/>
                <a:gd name="T9" fmla="*/ 2899 h 2900"/>
                <a:gd name="T10" fmla="*/ 0 w 2901"/>
                <a:gd name="T11" fmla="*/ 2899 h 2900"/>
                <a:gd name="T12" fmla="*/ 0 w 2901"/>
                <a:gd name="T13" fmla="*/ 1971 h 2900"/>
                <a:gd name="T14" fmla="*/ 0 w 2901"/>
                <a:gd name="T15" fmla="*/ 997 h 2900"/>
                <a:gd name="T16" fmla="*/ 725 w 2901"/>
                <a:gd name="T17" fmla="*/ 22 h 2900"/>
                <a:gd name="T18" fmla="*/ 793 w 2901"/>
                <a:gd name="T19" fmla="*/ 0 h 2900"/>
                <a:gd name="T20" fmla="*/ 2900 w 2901"/>
                <a:gd name="T21" fmla="*/ 0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1" h="2900">
                  <a:moveTo>
                    <a:pt x="2900" y="0"/>
                  </a:moveTo>
                  <a:lnTo>
                    <a:pt x="2900" y="0"/>
                  </a:lnTo>
                  <a:cubicBezTo>
                    <a:pt x="2900" y="318"/>
                    <a:pt x="2900" y="634"/>
                    <a:pt x="2900" y="974"/>
                  </a:cubicBezTo>
                  <a:cubicBezTo>
                    <a:pt x="2242" y="974"/>
                    <a:pt x="1608" y="974"/>
                    <a:pt x="975" y="974"/>
                  </a:cubicBezTo>
                  <a:cubicBezTo>
                    <a:pt x="975" y="1608"/>
                    <a:pt x="975" y="2243"/>
                    <a:pt x="975" y="2899"/>
                  </a:cubicBezTo>
                  <a:cubicBezTo>
                    <a:pt x="634" y="2899"/>
                    <a:pt x="340" y="2899"/>
                    <a:pt x="0" y="2899"/>
                  </a:cubicBezTo>
                  <a:cubicBezTo>
                    <a:pt x="0" y="2582"/>
                    <a:pt x="0" y="2287"/>
                    <a:pt x="0" y="1971"/>
                  </a:cubicBezTo>
                  <a:cubicBezTo>
                    <a:pt x="0" y="1653"/>
                    <a:pt x="0" y="1336"/>
                    <a:pt x="0" y="997"/>
                  </a:cubicBezTo>
                  <a:cubicBezTo>
                    <a:pt x="0" y="521"/>
                    <a:pt x="250" y="181"/>
                    <a:pt x="725" y="22"/>
                  </a:cubicBezTo>
                  <a:cubicBezTo>
                    <a:pt x="748" y="22"/>
                    <a:pt x="771" y="0"/>
                    <a:pt x="793" y="0"/>
                  </a:cubicBezTo>
                  <a:cubicBezTo>
                    <a:pt x="1495" y="0"/>
                    <a:pt x="2197" y="0"/>
                    <a:pt x="290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2" name="Freeform 11">
              <a:extLst>
                <a:ext uri="{FF2B5EF4-FFF2-40B4-BE49-F238E27FC236}">
                  <a16:creationId xmlns:a16="http://schemas.microsoft.com/office/drawing/2014/main" id="{6CA788E3-2EDF-40D1-BBFD-269C2931F25B}"/>
                </a:ext>
              </a:extLst>
            </p:cNvPr>
            <p:cNvSpPr>
              <a:spLocks noChangeArrowheads="1"/>
            </p:cNvSpPr>
            <p:nvPr/>
          </p:nvSpPr>
          <p:spPr bwMode="auto">
            <a:xfrm>
              <a:off x="7164388" y="911225"/>
              <a:ext cx="1044575" cy="1044575"/>
            </a:xfrm>
            <a:custGeom>
              <a:avLst/>
              <a:gdLst>
                <a:gd name="T0" fmla="*/ 2899 w 2900"/>
                <a:gd name="T1" fmla="*/ 2899 h 2900"/>
                <a:gd name="T2" fmla="*/ 2899 w 2900"/>
                <a:gd name="T3" fmla="*/ 2899 h 2900"/>
                <a:gd name="T4" fmla="*/ 1925 w 2900"/>
                <a:gd name="T5" fmla="*/ 2899 h 2900"/>
                <a:gd name="T6" fmla="*/ 1925 w 2900"/>
                <a:gd name="T7" fmla="*/ 974 h 2900"/>
                <a:gd name="T8" fmla="*/ 0 w 2900"/>
                <a:gd name="T9" fmla="*/ 974 h 2900"/>
                <a:gd name="T10" fmla="*/ 0 w 2900"/>
                <a:gd name="T11" fmla="*/ 0 h 2900"/>
                <a:gd name="T12" fmla="*/ 2106 w 2900"/>
                <a:gd name="T13" fmla="*/ 0 h 2900"/>
                <a:gd name="T14" fmla="*/ 2355 w 2900"/>
                <a:gd name="T15" fmla="*/ 91 h 2900"/>
                <a:gd name="T16" fmla="*/ 2899 w 2900"/>
                <a:gd name="T17" fmla="*/ 793 h 2900"/>
                <a:gd name="T18" fmla="*/ 2899 w 2900"/>
                <a:gd name="T19" fmla="*/ 2899 h 2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0">
                  <a:moveTo>
                    <a:pt x="2899" y="2899"/>
                  </a:moveTo>
                  <a:lnTo>
                    <a:pt x="2899" y="2899"/>
                  </a:lnTo>
                  <a:cubicBezTo>
                    <a:pt x="2581" y="2899"/>
                    <a:pt x="2265" y="2899"/>
                    <a:pt x="1925" y="2899"/>
                  </a:cubicBezTo>
                  <a:cubicBezTo>
                    <a:pt x="1925" y="2243"/>
                    <a:pt x="1925" y="1608"/>
                    <a:pt x="1925" y="974"/>
                  </a:cubicBezTo>
                  <a:cubicBezTo>
                    <a:pt x="1268" y="974"/>
                    <a:pt x="656" y="974"/>
                    <a:pt x="0" y="974"/>
                  </a:cubicBezTo>
                  <a:cubicBezTo>
                    <a:pt x="0" y="634"/>
                    <a:pt x="0" y="318"/>
                    <a:pt x="0" y="0"/>
                  </a:cubicBezTo>
                  <a:cubicBezTo>
                    <a:pt x="702" y="0"/>
                    <a:pt x="1403" y="0"/>
                    <a:pt x="2106" y="0"/>
                  </a:cubicBezTo>
                  <a:cubicBezTo>
                    <a:pt x="2197" y="22"/>
                    <a:pt x="2265" y="68"/>
                    <a:pt x="2355" y="91"/>
                  </a:cubicBezTo>
                  <a:cubicBezTo>
                    <a:pt x="2650" y="249"/>
                    <a:pt x="2786" y="499"/>
                    <a:pt x="2899" y="793"/>
                  </a:cubicBezTo>
                  <a:cubicBezTo>
                    <a:pt x="2899" y="1496"/>
                    <a:pt x="2899" y="2197"/>
                    <a:pt x="2899" y="289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3" name="Freeform 12">
              <a:extLst>
                <a:ext uri="{FF2B5EF4-FFF2-40B4-BE49-F238E27FC236}">
                  <a16:creationId xmlns:a16="http://schemas.microsoft.com/office/drawing/2014/main" id="{18D5D20F-94E1-B1AF-6F2C-DCB309BB5C1B}"/>
                </a:ext>
              </a:extLst>
            </p:cNvPr>
            <p:cNvSpPr>
              <a:spLocks noChangeArrowheads="1"/>
            </p:cNvSpPr>
            <p:nvPr/>
          </p:nvSpPr>
          <p:spPr bwMode="auto">
            <a:xfrm>
              <a:off x="7164388" y="4392613"/>
              <a:ext cx="1044575" cy="1044575"/>
            </a:xfrm>
            <a:custGeom>
              <a:avLst/>
              <a:gdLst>
                <a:gd name="T0" fmla="*/ 2899 w 2900"/>
                <a:gd name="T1" fmla="*/ 2107 h 2901"/>
                <a:gd name="T2" fmla="*/ 2899 w 2900"/>
                <a:gd name="T3" fmla="*/ 2107 h 2901"/>
                <a:gd name="T4" fmla="*/ 2491 w 2900"/>
                <a:gd name="T5" fmla="*/ 2696 h 2901"/>
                <a:gd name="T6" fmla="*/ 2038 w 2900"/>
                <a:gd name="T7" fmla="*/ 2877 h 2901"/>
                <a:gd name="T8" fmla="*/ 0 w 2900"/>
                <a:gd name="T9" fmla="*/ 2900 h 2901"/>
                <a:gd name="T10" fmla="*/ 0 w 2900"/>
                <a:gd name="T11" fmla="*/ 1925 h 2901"/>
                <a:gd name="T12" fmla="*/ 1925 w 2900"/>
                <a:gd name="T13" fmla="*/ 1925 h 2901"/>
                <a:gd name="T14" fmla="*/ 1925 w 2900"/>
                <a:gd name="T15" fmla="*/ 0 h 2901"/>
                <a:gd name="T16" fmla="*/ 2899 w 2900"/>
                <a:gd name="T17" fmla="*/ 0 h 2901"/>
                <a:gd name="T18" fmla="*/ 2899 w 2900"/>
                <a:gd name="T19" fmla="*/ 2107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0" h="2901">
                  <a:moveTo>
                    <a:pt x="2899" y="2107"/>
                  </a:moveTo>
                  <a:lnTo>
                    <a:pt x="2899" y="2107"/>
                  </a:lnTo>
                  <a:cubicBezTo>
                    <a:pt x="2808" y="2334"/>
                    <a:pt x="2718" y="2560"/>
                    <a:pt x="2491" y="2696"/>
                  </a:cubicBezTo>
                  <a:cubicBezTo>
                    <a:pt x="2355" y="2787"/>
                    <a:pt x="2197" y="2877"/>
                    <a:pt x="2038" y="2877"/>
                  </a:cubicBezTo>
                  <a:cubicBezTo>
                    <a:pt x="1359" y="2900"/>
                    <a:pt x="679" y="2900"/>
                    <a:pt x="0" y="2900"/>
                  </a:cubicBezTo>
                  <a:cubicBezTo>
                    <a:pt x="0" y="2560"/>
                    <a:pt x="0" y="2266"/>
                    <a:pt x="0" y="1925"/>
                  </a:cubicBezTo>
                  <a:cubicBezTo>
                    <a:pt x="634" y="1925"/>
                    <a:pt x="1268" y="1925"/>
                    <a:pt x="1925" y="1925"/>
                  </a:cubicBezTo>
                  <a:cubicBezTo>
                    <a:pt x="1925" y="1292"/>
                    <a:pt x="1925" y="658"/>
                    <a:pt x="1925" y="0"/>
                  </a:cubicBezTo>
                  <a:cubicBezTo>
                    <a:pt x="2243" y="0"/>
                    <a:pt x="2581" y="0"/>
                    <a:pt x="2899" y="0"/>
                  </a:cubicBezTo>
                  <a:cubicBezTo>
                    <a:pt x="2899" y="703"/>
                    <a:pt x="2899" y="1405"/>
                    <a:pt x="2899" y="210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4" name="Freeform 13">
              <a:extLst>
                <a:ext uri="{FF2B5EF4-FFF2-40B4-BE49-F238E27FC236}">
                  <a16:creationId xmlns:a16="http://schemas.microsoft.com/office/drawing/2014/main" id="{BE50A863-695D-F948-7238-CE2D2192B832}"/>
                </a:ext>
              </a:extLst>
            </p:cNvPr>
            <p:cNvSpPr>
              <a:spLocks noChangeArrowheads="1"/>
            </p:cNvSpPr>
            <p:nvPr/>
          </p:nvSpPr>
          <p:spPr bwMode="auto">
            <a:xfrm>
              <a:off x="5076825" y="911225"/>
              <a:ext cx="693738" cy="342900"/>
            </a:xfrm>
            <a:custGeom>
              <a:avLst/>
              <a:gdLst>
                <a:gd name="T0" fmla="*/ 1926 w 1927"/>
                <a:gd name="T1" fmla="*/ 0 h 953"/>
                <a:gd name="T2" fmla="*/ 1926 w 1927"/>
                <a:gd name="T3" fmla="*/ 0 h 953"/>
                <a:gd name="T4" fmla="*/ 1926 w 1927"/>
                <a:gd name="T5" fmla="*/ 952 h 953"/>
                <a:gd name="T6" fmla="*/ 0 w 1927"/>
                <a:gd name="T7" fmla="*/ 952 h 953"/>
                <a:gd name="T8" fmla="*/ 0 w 1927"/>
                <a:gd name="T9" fmla="*/ 0 h 953"/>
                <a:gd name="T10" fmla="*/ 1926 w 1927"/>
                <a:gd name="T11" fmla="*/ 0 h 953"/>
              </a:gdLst>
              <a:ahLst/>
              <a:cxnLst>
                <a:cxn ang="0">
                  <a:pos x="T0" y="T1"/>
                </a:cxn>
                <a:cxn ang="0">
                  <a:pos x="T2" y="T3"/>
                </a:cxn>
                <a:cxn ang="0">
                  <a:pos x="T4" y="T5"/>
                </a:cxn>
                <a:cxn ang="0">
                  <a:pos x="T6" y="T7"/>
                </a:cxn>
                <a:cxn ang="0">
                  <a:pos x="T8" y="T9"/>
                </a:cxn>
                <a:cxn ang="0">
                  <a:pos x="T10" y="T11"/>
                </a:cxn>
              </a:cxnLst>
              <a:rect l="0" t="0" r="r" b="b"/>
              <a:pathLst>
                <a:path w="1927" h="953">
                  <a:moveTo>
                    <a:pt x="1926" y="0"/>
                  </a:moveTo>
                  <a:lnTo>
                    <a:pt x="1926" y="0"/>
                  </a:lnTo>
                  <a:cubicBezTo>
                    <a:pt x="1926" y="318"/>
                    <a:pt x="1926" y="634"/>
                    <a:pt x="1926" y="952"/>
                  </a:cubicBezTo>
                  <a:cubicBezTo>
                    <a:pt x="1291" y="952"/>
                    <a:pt x="657" y="952"/>
                    <a:pt x="0" y="952"/>
                  </a:cubicBezTo>
                  <a:cubicBezTo>
                    <a:pt x="0" y="634"/>
                    <a:pt x="0" y="318"/>
                    <a:pt x="0" y="0"/>
                  </a:cubicBezTo>
                  <a:cubicBezTo>
                    <a:pt x="635" y="0"/>
                    <a:pt x="1291" y="0"/>
                    <a:pt x="1926"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5" name="Freeform 14">
              <a:extLst>
                <a:ext uri="{FF2B5EF4-FFF2-40B4-BE49-F238E27FC236}">
                  <a16:creationId xmlns:a16="http://schemas.microsoft.com/office/drawing/2014/main" id="{3007C43D-9CA1-DD9C-B5B6-309A29DE3D38}"/>
                </a:ext>
              </a:extLst>
            </p:cNvPr>
            <p:cNvSpPr>
              <a:spLocks noChangeArrowheads="1"/>
            </p:cNvSpPr>
            <p:nvPr/>
          </p:nvSpPr>
          <p:spPr bwMode="auto">
            <a:xfrm>
              <a:off x="6119813" y="911225"/>
              <a:ext cx="693737" cy="342900"/>
            </a:xfrm>
            <a:custGeom>
              <a:avLst/>
              <a:gdLst>
                <a:gd name="T0" fmla="*/ 1925 w 1926"/>
                <a:gd name="T1" fmla="*/ 0 h 953"/>
                <a:gd name="T2" fmla="*/ 1925 w 1926"/>
                <a:gd name="T3" fmla="*/ 0 h 953"/>
                <a:gd name="T4" fmla="*/ 1925 w 1926"/>
                <a:gd name="T5" fmla="*/ 952 h 953"/>
                <a:gd name="T6" fmla="*/ 0 w 1926"/>
                <a:gd name="T7" fmla="*/ 952 h 953"/>
                <a:gd name="T8" fmla="*/ 0 w 1926"/>
                <a:gd name="T9" fmla="*/ 0 h 953"/>
                <a:gd name="T10" fmla="*/ 1925 w 1926"/>
                <a:gd name="T11" fmla="*/ 0 h 953"/>
              </a:gdLst>
              <a:ahLst/>
              <a:cxnLst>
                <a:cxn ang="0">
                  <a:pos x="T0" y="T1"/>
                </a:cxn>
                <a:cxn ang="0">
                  <a:pos x="T2" y="T3"/>
                </a:cxn>
                <a:cxn ang="0">
                  <a:pos x="T4" y="T5"/>
                </a:cxn>
                <a:cxn ang="0">
                  <a:pos x="T6" y="T7"/>
                </a:cxn>
                <a:cxn ang="0">
                  <a:pos x="T8" y="T9"/>
                </a:cxn>
                <a:cxn ang="0">
                  <a:pos x="T10" y="T11"/>
                </a:cxn>
              </a:cxnLst>
              <a:rect l="0" t="0" r="r" b="b"/>
              <a:pathLst>
                <a:path w="1926" h="953">
                  <a:moveTo>
                    <a:pt x="1925" y="0"/>
                  </a:moveTo>
                  <a:lnTo>
                    <a:pt x="1925" y="0"/>
                  </a:lnTo>
                  <a:cubicBezTo>
                    <a:pt x="1925" y="318"/>
                    <a:pt x="1925" y="634"/>
                    <a:pt x="1925" y="952"/>
                  </a:cubicBezTo>
                  <a:cubicBezTo>
                    <a:pt x="1292" y="952"/>
                    <a:pt x="658" y="952"/>
                    <a:pt x="0" y="952"/>
                  </a:cubicBezTo>
                  <a:cubicBezTo>
                    <a:pt x="0" y="634"/>
                    <a:pt x="0" y="318"/>
                    <a:pt x="0" y="0"/>
                  </a:cubicBezTo>
                  <a:cubicBezTo>
                    <a:pt x="635" y="0"/>
                    <a:pt x="1292" y="0"/>
                    <a:pt x="1925"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6" name="Freeform 15">
              <a:extLst>
                <a:ext uri="{FF2B5EF4-FFF2-40B4-BE49-F238E27FC236}">
                  <a16:creationId xmlns:a16="http://schemas.microsoft.com/office/drawing/2014/main" id="{2EACE4E0-CA39-E042-27AF-0A5041225BE0}"/>
                </a:ext>
              </a:extLst>
            </p:cNvPr>
            <p:cNvSpPr>
              <a:spLocks noChangeArrowheads="1"/>
            </p:cNvSpPr>
            <p:nvPr/>
          </p:nvSpPr>
          <p:spPr bwMode="auto">
            <a:xfrm>
              <a:off x="7858125" y="2305050"/>
              <a:ext cx="350838" cy="693738"/>
            </a:xfrm>
            <a:custGeom>
              <a:avLst/>
              <a:gdLst>
                <a:gd name="T0" fmla="*/ 974 w 975"/>
                <a:gd name="T1" fmla="*/ 1925 h 1926"/>
                <a:gd name="T2" fmla="*/ 974 w 975"/>
                <a:gd name="T3" fmla="*/ 1925 h 1926"/>
                <a:gd name="T4" fmla="*/ 0 w 975"/>
                <a:gd name="T5" fmla="*/ 1925 h 1926"/>
                <a:gd name="T6" fmla="*/ 0 w 975"/>
                <a:gd name="T7" fmla="*/ 0 h 1926"/>
                <a:gd name="T8" fmla="*/ 974 w 975"/>
                <a:gd name="T9" fmla="*/ 0 h 1926"/>
                <a:gd name="T10" fmla="*/ 974 w 975"/>
                <a:gd name="T11" fmla="*/ 1925 h 1926"/>
              </a:gdLst>
              <a:ahLst/>
              <a:cxnLst>
                <a:cxn ang="0">
                  <a:pos x="T0" y="T1"/>
                </a:cxn>
                <a:cxn ang="0">
                  <a:pos x="T2" y="T3"/>
                </a:cxn>
                <a:cxn ang="0">
                  <a:pos x="T4" y="T5"/>
                </a:cxn>
                <a:cxn ang="0">
                  <a:pos x="T6" y="T7"/>
                </a:cxn>
                <a:cxn ang="0">
                  <a:pos x="T8" y="T9"/>
                </a:cxn>
                <a:cxn ang="0">
                  <a:pos x="T10" y="T11"/>
                </a:cxn>
              </a:cxnLst>
              <a:rect l="0" t="0" r="r" b="b"/>
              <a:pathLst>
                <a:path w="975" h="1926">
                  <a:moveTo>
                    <a:pt x="974" y="1925"/>
                  </a:moveTo>
                  <a:lnTo>
                    <a:pt x="974" y="1925"/>
                  </a:lnTo>
                  <a:cubicBezTo>
                    <a:pt x="656" y="1925"/>
                    <a:pt x="340" y="1925"/>
                    <a:pt x="0" y="1925"/>
                  </a:cubicBezTo>
                  <a:cubicBezTo>
                    <a:pt x="0" y="1290"/>
                    <a:pt x="0" y="656"/>
                    <a:pt x="0" y="0"/>
                  </a:cubicBezTo>
                  <a:cubicBezTo>
                    <a:pt x="318" y="0"/>
                    <a:pt x="656" y="0"/>
                    <a:pt x="974" y="0"/>
                  </a:cubicBezTo>
                  <a:cubicBezTo>
                    <a:pt x="974" y="633"/>
                    <a:pt x="974" y="1290"/>
                    <a:pt x="974" y="19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7" name="Freeform 16">
              <a:extLst>
                <a:ext uri="{FF2B5EF4-FFF2-40B4-BE49-F238E27FC236}">
                  <a16:creationId xmlns:a16="http://schemas.microsoft.com/office/drawing/2014/main" id="{E7C05D24-F5F0-0AA4-1FB4-A30FA933B6EA}"/>
                </a:ext>
              </a:extLst>
            </p:cNvPr>
            <p:cNvSpPr>
              <a:spLocks noChangeArrowheads="1"/>
            </p:cNvSpPr>
            <p:nvPr/>
          </p:nvSpPr>
          <p:spPr bwMode="auto">
            <a:xfrm>
              <a:off x="7858125" y="3348038"/>
              <a:ext cx="350838" cy="693737"/>
            </a:xfrm>
            <a:custGeom>
              <a:avLst/>
              <a:gdLst>
                <a:gd name="T0" fmla="*/ 974 w 975"/>
                <a:gd name="T1" fmla="*/ 1926 h 1927"/>
                <a:gd name="T2" fmla="*/ 974 w 975"/>
                <a:gd name="T3" fmla="*/ 1926 h 1927"/>
                <a:gd name="T4" fmla="*/ 0 w 975"/>
                <a:gd name="T5" fmla="*/ 1926 h 1927"/>
                <a:gd name="T6" fmla="*/ 0 w 975"/>
                <a:gd name="T7" fmla="*/ 0 h 1927"/>
                <a:gd name="T8" fmla="*/ 974 w 975"/>
                <a:gd name="T9" fmla="*/ 0 h 1927"/>
                <a:gd name="T10" fmla="*/ 974 w 975"/>
                <a:gd name="T11" fmla="*/ 1926 h 1927"/>
              </a:gdLst>
              <a:ahLst/>
              <a:cxnLst>
                <a:cxn ang="0">
                  <a:pos x="T0" y="T1"/>
                </a:cxn>
                <a:cxn ang="0">
                  <a:pos x="T2" y="T3"/>
                </a:cxn>
                <a:cxn ang="0">
                  <a:pos x="T4" y="T5"/>
                </a:cxn>
                <a:cxn ang="0">
                  <a:pos x="T6" y="T7"/>
                </a:cxn>
                <a:cxn ang="0">
                  <a:pos x="T8" y="T9"/>
                </a:cxn>
                <a:cxn ang="0">
                  <a:pos x="T10" y="T11"/>
                </a:cxn>
              </a:cxnLst>
              <a:rect l="0" t="0" r="r" b="b"/>
              <a:pathLst>
                <a:path w="975" h="1927">
                  <a:moveTo>
                    <a:pt x="974" y="1926"/>
                  </a:moveTo>
                  <a:lnTo>
                    <a:pt x="974" y="1926"/>
                  </a:lnTo>
                  <a:cubicBezTo>
                    <a:pt x="656" y="1926"/>
                    <a:pt x="340" y="1926"/>
                    <a:pt x="0" y="1926"/>
                  </a:cubicBezTo>
                  <a:cubicBezTo>
                    <a:pt x="0" y="1291"/>
                    <a:pt x="0" y="657"/>
                    <a:pt x="0" y="0"/>
                  </a:cubicBezTo>
                  <a:cubicBezTo>
                    <a:pt x="318" y="0"/>
                    <a:pt x="656" y="0"/>
                    <a:pt x="974" y="0"/>
                  </a:cubicBezTo>
                  <a:cubicBezTo>
                    <a:pt x="974" y="635"/>
                    <a:pt x="974" y="1291"/>
                    <a:pt x="974" y="192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8" name="Freeform 12">
              <a:extLst>
                <a:ext uri="{FF2B5EF4-FFF2-40B4-BE49-F238E27FC236}">
                  <a16:creationId xmlns:a16="http://schemas.microsoft.com/office/drawing/2014/main" id="{2F7E3995-2935-BE04-F103-42F8FD4FFFBE}"/>
                </a:ext>
              </a:extLst>
            </p:cNvPr>
            <p:cNvSpPr>
              <a:spLocks noChangeArrowheads="1"/>
            </p:cNvSpPr>
            <p:nvPr/>
          </p:nvSpPr>
          <p:spPr bwMode="auto">
            <a:xfrm>
              <a:off x="3683000" y="2305050"/>
              <a:ext cx="342900" cy="693738"/>
            </a:xfrm>
            <a:custGeom>
              <a:avLst/>
              <a:gdLst>
                <a:gd name="T0" fmla="*/ 0 w 953"/>
                <a:gd name="T1" fmla="*/ 0 h 1926"/>
                <a:gd name="T2" fmla="*/ 0 w 953"/>
                <a:gd name="T3" fmla="*/ 0 h 1926"/>
                <a:gd name="T4" fmla="*/ 952 w 953"/>
                <a:gd name="T5" fmla="*/ 0 h 1926"/>
                <a:gd name="T6" fmla="*/ 952 w 953"/>
                <a:gd name="T7" fmla="*/ 1925 h 1926"/>
                <a:gd name="T8" fmla="*/ 0 w 953"/>
                <a:gd name="T9" fmla="*/ 1925 h 1926"/>
                <a:gd name="T10" fmla="*/ 0 w 953"/>
                <a:gd name="T11" fmla="*/ 0 h 1926"/>
              </a:gdLst>
              <a:ahLst/>
              <a:cxnLst>
                <a:cxn ang="0">
                  <a:pos x="T0" y="T1"/>
                </a:cxn>
                <a:cxn ang="0">
                  <a:pos x="T2" y="T3"/>
                </a:cxn>
                <a:cxn ang="0">
                  <a:pos x="T4" y="T5"/>
                </a:cxn>
                <a:cxn ang="0">
                  <a:pos x="T6" y="T7"/>
                </a:cxn>
                <a:cxn ang="0">
                  <a:pos x="T8" y="T9"/>
                </a:cxn>
                <a:cxn ang="0">
                  <a:pos x="T10" y="T11"/>
                </a:cxn>
              </a:cxnLst>
              <a:rect l="0" t="0" r="r" b="b"/>
              <a:pathLst>
                <a:path w="953" h="1926">
                  <a:moveTo>
                    <a:pt x="0" y="0"/>
                  </a:moveTo>
                  <a:lnTo>
                    <a:pt x="0" y="0"/>
                  </a:lnTo>
                  <a:cubicBezTo>
                    <a:pt x="340" y="0"/>
                    <a:pt x="634" y="0"/>
                    <a:pt x="952" y="0"/>
                  </a:cubicBezTo>
                  <a:cubicBezTo>
                    <a:pt x="952" y="633"/>
                    <a:pt x="952" y="1267"/>
                    <a:pt x="952" y="1925"/>
                  </a:cubicBezTo>
                  <a:cubicBezTo>
                    <a:pt x="657" y="1925"/>
                    <a:pt x="340" y="1925"/>
                    <a:pt x="0" y="1925"/>
                  </a:cubicBezTo>
                  <a:cubicBezTo>
                    <a:pt x="0" y="1290"/>
                    <a:pt x="0" y="656"/>
                    <a:pt x="0"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sp>
          <p:nvSpPr>
            <p:cNvPr id="19" name="Freeform 13">
              <a:extLst>
                <a:ext uri="{FF2B5EF4-FFF2-40B4-BE49-F238E27FC236}">
                  <a16:creationId xmlns:a16="http://schemas.microsoft.com/office/drawing/2014/main" id="{CE6C6D3F-D2C6-7569-CBA2-6A02F026A503}"/>
                </a:ext>
              </a:extLst>
            </p:cNvPr>
            <p:cNvSpPr>
              <a:spLocks noChangeArrowheads="1"/>
            </p:cNvSpPr>
            <p:nvPr/>
          </p:nvSpPr>
          <p:spPr bwMode="auto">
            <a:xfrm>
              <a:off x="6119813" y="5084763"/>
              <a:ext cx="693737" cy="342900"/>
            </a:xfrm>
            <a:custGeom>
              <a:avLst/>
              <a:gdLst>
                <a:gd name="T0" fmla="*/ 1925 w 1926"/>
                <a:gd name="T1" fmla="*/ 952 h 953"/>
                <a:gd name="T2" fmla="*/ 1925 w 1926"/>
                <a:gd name="T3" fmla="*/ 952 h 953"/>
                <a:gd name="T4" fmla="*/ 0 w 1926"/>
                <a:gd name="T5" fmla="*/ 952 h 953"/>
                <a:gd name="T6" fmla="*/ 0 w 1926"/>
                <a:gd name="T7" fmla="*/ 0 h 953"/>
                <a:gd name="T8" fmla="*/ 1925 w 1926"/>
                <a:gd name="T9" fmla="*/ 0 h 953"/>
                <a:gd name="T10" fmla="*/ 1925 w 1926"/>
                <a:gd name="T11" fmla="*/ 952 h 953"/>
              </a:gdLst>
              <a:ahLst/>
              <a:cxnLst>
                <a:cxn ang="0">
                  <a:pos x="T0" y="T1"/>
                </a:cxn>
                <a:cxn ang="0">
                  <a:pos x="T2" y="T3"/>
                </a:cxn>
                <a:cxn ang="0">
                  <a:pos x="T4" y="T5"/>
                </a:cxn>
                <a:cxn ang="0">
                  <a:pos x="T6" y="T7"/>
                </a:cxn>
                <a:cxn ang="0">
                  <a:pos x="T8" y="T9"/>
                </a:cxn>
                <a:cxn ang="0">
                  <a:pos x="T10" y="T11"/>
                </a:cxn>
              </a:cxnLst>
              <a:rect l="0" t="0" r="r" b="b"/>
              <a:pathLst>
                <a:path w="1926" h="953">
                  <a:moveTo>
                    <a:pt x="1925" y="952"/>
                  </a:moveTo>
                  <a:lnTo>
                    <a:pt x="1925" y="952"/>
                  </a:lnTo>
                  <a:cubicBezTo>
                    <a:pt x="1269" y="952"/>
                    <a:pt x="635" y="952"/>
                    <a:pt x="0" y="952"/>
                  </a:cubicBezTo>
                  <a:cubicBezTo>
                    <a:pt x="0" y="635"/>
                    <a:pt x="0" y="318"/>
                    <a:pt x="0" y="0"/>
                  </a:cubicBezTo>
                  <a:cubicBezTo>
                    <a:pt x="635" y="0"/>
                    <a:pt x="1269" y="0"/>
                    <a:pt x="1925" y="0"/>
                  </a:cubicBezTo>
                  <a:cubicBezTo>
                    <a:pt x="1925" y="318"/>
                    <a:pt x="1925" y="635"/>
                    <a:pt x="1925" y="95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400" dirty="0">
                <a:solidFill>
                  <a:schemeClr val="bg2"/>
                </a:solidFill>
              </a:endParaRPr>
            </a:p>
          </p:txBody>
        </p:sp>
      </p:grpSp>
      <p:grpSp>
        <p:nvGrpSpPr>
          <p:cNvPr id="24" name="Group 23">
            <a:extLst>
              <a:ext uri="{FF2B5EF4-FFF2-40B4-BE49-F238E27FC236}">
                <a16:creationId xmlns:a16="http://schemas.microsoft.com/office/drawing/2014/main" id="{34625ABE-C761-BE86-AE52-6D3AF6552CA6}"/>
              </a:ext>
            </a:extLst>
          </p:cNvPr>
          <p:cNvGrpSpPr/>
          <p:nvPr/>
        </p:nvGrpSpPr>
        <p:grpSpPr>
          <a:xfrm>
            <a:off x="907993" y="1796625"/>
            <a:ext cx="267731" cy="344693"/>
            <a:chOff x="603771" y="4121126"/>
            <a:chExt cx="645343" cy="830852"/>
          </a:xfrm>
          <a:solidFill>
            <a:schemeClr val="bg1"/>
          </a:solidFill>
        </p:grpSpPr>
        <p:sp>
          <p:nvSpPr>
            <p:cNvPr id="25" name="Freeform 24">
              <a:extLst>
                <a:ext uri="{FF2B5EF4-FFF2-40B4-BE49-F238E27FC236}">
                  <a16:creationId xmlns:a16="http://schemas.microsoft.com/office/drawing/2014/main" id="{D831475A-E91A-09DD-74FB-1FC7AD95E6BA}"/>
                </a:ext>
              </a:extLst>
            </p:cNvPr>
            <p:cNvSpPr>
              <a:spLocks noChangeArrowheads="1"/>
            </p:cNvSpPr>
            <p:nvPr/>
          </p:nvSpPr>
          <p:spPr bwMode="auto">
            <a:xfrm>
              <a:off x="707939" y="4241893"/>
              <a:ext cx="541175" cy="596371"/>
            </a:xfrm>
            <a:custGeom>
              <a:avLst/>
              <a:gdLst>
                <a:gd name="T0" fmla="*/ 4783 w 5752"/>
                <a:gd name="T1" fmla="*/ 292 h 6338"/>
                <a:gd name="T2" fmla="*/ 3753 w 5752"/>
                <a:gd name="T3" fmla="*/ 985 h 6338"/>
                <a:gd name="T4" fmla="*/ 3713 w 5752"/>
                <a:gd name="T5" fmla="*/ 1011 h 6338"/>
                <a:gd name="T6" fmla="*/ 2140 w 5752"/>
                <a:gd name="T7" fmla="*/ 2072 h 6338"/>
                <a:gd name="T8" fmla="*/ 1708 w 5752"/>
                <a:gd name="T9" fmla="*/ 1231 h 6338"/>
                <a:gd name="T10" fmla="*/ 336 w 5752"/>
                <a:gd name="T11" fmla="*/ 201 h 6338"/>
                <a:gd name="T12" fmla="*/ 91 w 5752"/>
                <a:gd name="T13" fmla="*/ 362 h 6338"/>
                <a:gd name="T14" fmla="*/ 12 w 5752"/>
                <a:gd name="T15" fmla="*/ 598 h 6338"/>
                <a:gd name="T16" fmla="*/ 657 w 5752"/>
                <a:gd name="T17" fmla="*/ 1368 h 6338"/>
                <a:gd name="T18" fmla="*/ 671 w 5752"/>
                <a:gd name="T19" fmla="*/ 3638 h 6338"/>
                <a:gd name="T20" fmla="*/ 794 w 5752"/>
                <a:gd name="T21" fmla="*/ 4035 h 6338"/>
                <a:gd name="T22" fmla="*/ 879 w 5752"/>
                <a:gd name="T23" fmla="*/ 4161 h 6338"/>
                <a:gd name="T24" fmla="*/ 913 w 5752"/>
                <a:gd name="T25" fmla="*/ 4210 h 6338"/>
                <a:gd name="T26" fmla="*/ 1401 w 5752"/>
                <a:gd name="T27" fmla="*/ 4933 h 6338"/>
                <a:gd name="T28" fmla="*/ 1446 w 5752"/>
                <a:gd name="T29" fmla="*/ 5000 h 6338"/>
                <a:gd name="T30" fmla="*/ 1923 w 5752"/>
                <a:gd name="T31" fmla="*/ 5708 h 6338"/>
                <a:gd name="T32" fmla="*/ 1946 w 5752"/>
                <a:gd name="T33" fmla="*/ 5741 h 6338"/>
                <a:gd name="T34" fmla="*/ 2295 w 5752"/>
                <a:gd name="T35" fmla="*/ 6260 h 6338"/>
                <a:gd name="T36" fmla="*/ 2478 w 5752"/>
                <a:gd name="T37" fmla="*/ 6295 h 6338"/>
                <a:gd name="T38" fmla="*/ 5253 w 5752"/>
                <a:gd name="T39" fmla="*/ 4425 h 6338"/>
                <a:gd name="T40" fmla="*/ 5344 w 5752"/>
                <a:gd name="T41" fmla="*/ 3886 h 6338"/>
                <a:gd name="T42" fmla="*/ 5339 w 5752"/>
                <a:gd name="T43" fmla="*/ 3879 h 6338"/>
                <a:gd name="T44" fmla="*/ 4965 w 5752"/>
                <a:gd name="T45" fmla="*/ 3702 h 6338"/>
                <a:gd name="T46" fmla="*/ 5031 w 5752"/>
                <a:gd name="T47" fmla="*/ 3659 h 6338"/>
                <a:gd name="T48" fmla="*/ 5129 w 5752"/>
                <a:gd name="T49" fmla="*/ 3013 h 6338"/>
                <a:gd name="T50" fmla="*/ 5124 w 5752"/>
                <a:gd name="T51" fmla="*/ 3004 h 6338"/>
                <a:gd name="T52" fmla="*/ 4734 w 5752"/>
                <a:gd name="T53" fmla="*/ 2782 h 6338"/>
                <a:gd name="T54" fmla="*/ 4834 w 5752"/>
                <a:gd name="T55" fmla="*/ 2111 h 6338"/>
                <a:gd name="T56" fmla="*/ 4828 w 5752"/>
                <a:gd name="T57" fmla="*/ 2102 h 6338"/>
                <a:gd name="T58" fmla="*/ 4368 w 5752"/>
                <a:gd name="T59" fmla="*/ 1875 h 6338"/>
                <a:gd name="T60" fmla="*/ 4398 w 5752"/>
                <a:gd name="T61" fmla="*/ 1847 h 6338"/>
                <a:gd name="T62" fmla="*/ 5384 w 5752"/>
                <a:gd name="T63" fmla="*/ 1182 h 6338"/>
                <a:gd name="T64" fmla="*/ 5587 w 5752"/>
                <a:gd name="T65" fmla="*/ 404 h 6338"/>
                <a:gd name="T66" fmla="*/ 5582 w 5752"/>
                <a:gd name="T67" fmla="*/ 395 h 6338"/>
                <a:gd name="T68" fmla="*/ 4783 w 5752"/>
                <a:gd name="T69" fmla="*/ 292 h 6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52" h="6338">
                  <a:moveTo>
                    <a:pt x="4783" y="292"/>
                  </a:moveTo>
                  <a:lnTo>
                    <a:pt x="3753" y="985"/>
                  </a:lnTo>
                  <a:cubicBezTo>
                    <a:pt x="3753" y="985"/>
                    <a:pt x="3727" y="1002"/>
                    <a:pt x="3713" y="1011"/>
                  </a:cubicBezTo>
                  <a:lnTo>
                    <a:pt x="2140" y="2072"/>
                  </a:lnTo>
                  <a:cubicBezTo>
                    <a:pt x="2140" y="2072"/>
                    <a:pt x="1815" y="1701"/>
                    <a:pt x="1708" y="1231"/>
                  </a:cubicBezTo>
                  <a:cubicBezTo>
                    <a:pt x="1609" y="789"/>
                    <a:pt x="976" y="0"/>
                    <a:pt x="336" y="201"/>
                  </a:cubicBezTo>
                  <a:cubicBezTo>
                    <a:pt x="241" y="231"/>
                    <a:pt x="154" y="285"/>
                    <a:pt x="91" y="362"/>
                  </a:cubicBezTo>
                  <a:cubicBezTo>
                    <a:pt x="42" y="422"/>
                    <a:pt x="0" y="504"/>
                    <a:pt x="12" y="598"/>
                  </a:cubicBezTo>
                  <a:cubicBezTo>
                    <a:pt x="12" y="598"/>
                    <a:pt x="650" y="1243"/>
                    <a:pt x="657" y="1368"/>
                  </a:cubicBezTo>
                  <a:cubicBezTo>
                    <a:pt x="663" y="1460"/>
                    <a:pt x="670" y="3050"/>
                    <a:pt x="671" y="3638"/>
                  </a:cubicBezTo>
                  <a:cubicBezTo>
                    <a:pt x="671" y="3779"/>
                    <a:pt x="715" y="3918"/>
                    <a:pt x="794" y="4035"/>
                  </a:cubicBezTo>
                  <a:lnTo>
                    <a:pt x="879" y="4161"/>
                  </a:lnTo>
                  <a:lnTo>
                    <a:pt x="913" y="4210"/>
                  </a:lnTo>
                  <a:lnTo>
                    <a:pt x="1401" y="4933"/>
                  </a:lnTo>
                  <a:lnTo>
                    <a:pt x="1446" y="5000"/>
                  </a:lnTo>
                  <a:lnTo>
                    <a:pt x="1923" y="5708"/>
                  </a:lnTo>
                  <a:lnTo>
                    <a:pt x="1946" y="5741"/>
                  </a:lnTo>
                  <a:lnTo>
                    <a:pt x="2295" y="6260"/>
                  </a:lnTo>
                  <a:cubicBezTo>
                    <a:pt x="2335" y="6322"/>
                    <a:pt x="2417" y="6337"/>
                    <a:pt x="2478" y="6295"/>
                  </a:cubicBezTo>
                  <a:lnTo>
                    <a:pt x="5253" y="4425"/>
                  </a:lnTo>
                  <a:cubicBezTo>
                    <a:pt x="5424" y="4309"/>
                    <a:pt x="5466" y="4068"/>
                    <a:pt x="5344" y="3886"/>
                  </a:cubicBezTo>
                  <a:lnTo>
                    <a:pt x="5339" y="3879"/>
                  </a:lnTo>
                  <a:cubicBezTo>
                    <a:pt x="5251" y="3750"/>
                    <a:pt x="5105" y="3685"/>
                    <a:pt x="4965" y="3702"/>
                  </a:cubicBezTo>
                  <a:lnTo>
                    <a:pt x="5031" y="3659"/>
                  </a:lnTo>
                  <a:cubicBezTo>
                    <a:pt x="5234" y="3522"/>
                    <a:pt x="5278" y="3232"/>
                    <a:pt x="5129" y="3013"/>
                  </a:cubicBezTo>
                  <a:lnTo>
                    <a:pt x="5124" y="3004"/>
                  </a:lnTo>
                  <a:cubicBezTo>
                    <a:pt x="5029" y="2864"/>
                    <a:pt x="4881" y="2786"/>
                    <a:pt x="4734" y="2782"/>
                  </a:cubicBezTo>
                  <a:cubicBezTo>
                    <a:pt x="4940" y="2633"/>
                    <a:pt x="4986" y="2336"/>
                    <a:pt x="4834" y="2111"/>
                  </a:cubicBezTo>
                  <a:lnTo>
                    <a:pt x="4828" y="2102"/>
                  </a:lnTo>
                  <a:cubicBezTo>
                    <a:pt x="4720" y="1941"/>
                    <a:pt x="4540" y="1861"/>
                    <a:pt x="4368" y="1875"/>
                  </a:cubicBezTo>
                  <a:cubicBezTo>
                    <a:pt x="4379" y="1866"/>
                    <a:pt x="4389" y="1855"/>
                    <a:pt x="4398" y="1847"/>
                  </a:cubicBezTo>
                  <a:lnTo>
                    <a:pt x="5384" y="1182"/>
                  </a:lnTo>
                  <a:cubicBezTo>
                    <a:pt x="5661" y="997"/>
                    <a:pt x="5751" y="647"/>
                    <a:pt x="5587" y="404"/>
                  </a:cubicBezTo>
                  <a:lnTo>
                    <a:pt x="5582" y="395"/>
                  </a:lnTo>
                  <a:cubicBezTo>
                    <a:pt x="5416" y="152"/>
                    <a:pt x="5059" y="105"/>
                    <a:pt x="4783" y="29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26" name="Freeform 25">
              <a:extLst>
                <a:ext uri="{FF2B5EF4-FFF2-40B4-BE49-F238E27FC236}">
                  <a16:creationId xmlns:a16="http://schemas.microsoft.com/office/drawing/2014/main" id="{073EB10F-34CD-61E7-0D5E-6BEB5E21973B}"/>
                </a:ext>
              </a:extLst>
            </p:cNvPr>
            <p:cNvSpPr>
              <a:spLocks noChangeArrowheads="1"/>
            </p:cNvSpPr>
            <p:nvPr/>
          </p:nvSpPr>
          <p:spPr bwMode="auto">
            <a:xfrm>
              <a:off x="603771" y="4606689"/>
              <a:ext cx="314164" cy="345289"/>
            </a:xfrm>
            <a:custGeom>
              <a:avLst/>
              <a:gdLst>
                <a:gd name="T0" fmla="*/ 1499 w 3339"/>
                <a:gd name="T1" fmla="*/ 42 h 3667"/>
                <a:gd name="T2" fmla="*/ 74 w 3339"/>
                <a:gd name="T3" fmla="*/ 1001 h 3667"/>
                <a:gd name="T4" fmla="*/ 49 w 3339"/>
                <a:gd name="T5" fmla="*/ 1206 h 3667"/>
                <a:gd name="T6" fmla="*/ 1642 w 3339"/>
                <a:gd name="T7" fmla="*/ 3572 h 3667"/>
                <a:gd name="T8" fmla="*/ 1840 w 3339"/>
                <a:gd name="T9" fmla="*/ 3624 h 3667"/>
                <a:gd name="T10" fmla="*/ 3265 w 3339"/>
                <a:gd name="T11" fmla="*/ 2664 h 3667"/>
                <a:gd name="T12" fmla="*/ 3289 w 3339"/>
                <a:gd name="T13" fmla="*/ 2460 h 3667"/>
                <a:gd name="T14" fmla="*/ 1696 w 3339"/>
                <a:gd name="T15" fmla="*/ 94 h 3667"/>
                <a:gd name="T16" fmla="*/ 1499 w 3339"/>
                <a:gd name="T17" fmla="*/ 42 h 3667"/>
                <a:gd name="T18" fmla="*/ 1130 w 3339"/>
                <a:gd name="T19" fmla="*/ 1040 h 3667"/>
                <a:gd name="T20" fmla="*/ 894 w 3339"/>
                <a:gd name="T21" fmla="*/ 994 h 3667"/>
                <a:gd name="T22" fmla="*/ 939 w 3339"/>
                <a:gd name="T23" fmla="*/ 758 h 3667"/>
                <a:gd name="T24" fmla="*/ 1175 w 3339"/>
                <a:gd name="T25" fmla="*/ 804 h 3667"/>
                <a:gd name="T26" fmla="*/ 1130 w 3339"/>
                <a:gd name="T27" fmla="*/ 1040 h 3667"/>
                <a:gd name="T28" fmla="*/ 1549 w 3339"/>
                <a:gd name="T29" fmla="*/ 757 h 3667"/>
                <a:gd name="T30" fmla="*/ 1313 w 3339"/>
                <a:gd name="T31" fmla="*/ 711 h 3667"/>
                <a:gd name="T32" fmla="*/ 1359 w 3339"/>
                <a:gd name="T33" fmla="*/ 475 h 3667"/>
                <a:gd name="T34" fmla="*/ 1595 w 3339"/>
                <a:gd name="T35" fmla="*/ 521 h 3667"/>
                <a:gd name="T36" fmla="*/ 1549 w 3339"/>
                <a:gd name="T37" fmla="*/ 757 h 3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39" h="3667">
                  <a:moveTo>
                    <a:pt x="1499" y="42"/>
                  </a:moveTo>
                  <a:lnTo>
                    <a:pt x="74" y="1001"/>
                  </a:lnTo>
                  <a:cubicBezTo>
                    <a:pt x="12" y="1043"/>
                    <a:pt x="0" y="1134"/>
                    <a:pt x="49" y="1206"/>
                  </a:cubicBezTo>
                  <a:lnTo>
                    <a:pt x="1642" y="3572"/>
                  </a:lnTo>
                  <a:cubicBezTo>
                    <a:pt x="1689" y="3643"/>
                    <a:pt x="1778" y="3666"/>
                    <a:pt x="1840" y="3624"/>
                  </a:cubicBezTo>
                  <a:lnTo>
                    <a:pt x="3265" y="2664"/>
                  </a:lnTo>
                  <a:cubicBezTo>
                    <a:pt x="3326" y="2622"/>
                    <a:pt x="3338" y="2531"/>
                    <a:pt x="3289" y="2460"/>
                  </a:cubicBezTo>
                  <a:lnTo>
                    <a:pt x="1696" y="94"/>
                  </a:lnTo>
                  <a:cubicBezTo>
                    <a:pt x="1649" y="24"/>
                    <a:pt x="1560" y="0"/>
                    <a:pt x="1499" y="42"/>
                  </a:cubicBezTo>
                  <a:close/>
                  <a:moveTo>
                    <a:pt x="1130" y="1040"/>
                  </a:moveTo>
                  <a:cubicBezTo>
                    <a:pt x="1051" y="1092"/>
                    <a:pt x="946" y="1071"/>
                    <a:pt x="894" y="994"/>
                  </a:cubicBezTo>
                  <a:cubicBezTo>
                    <a:pt x="841" y="916"/>
                    <a:pt x="862" y="811"/>
                    <a:pt x="939" y="758"/>
                  </a:cubicBezTo>
                  <a:cubicBezTo>
                    <a:pt x="1018" y="706"/>
                    <a:pt x="1123" y="727"/>
                    <a:pt x="1175" y="804"/>
                  </a:cubicBezTo>
                  <a:cubicBezTo>
                    <a:pt x="1228" y="881"/>
                    <a:pt x="1207" y="987"/>
                    <a:pt x="1130" y="1040"/>
                  </a:cubicBezTo>
                  <a:close/>
                  <a:moveTo>
                    <a:pt x="1549" y="757"/>
                  </a:moveTo>
                  <a:cubicBezTo>
                    <a:pt x="1471" y="809"/>
                    <a:pt x="1366" y="788"/>
                    <a:pt x="1313" y="711"/>
                  </a:cubicBezTo>
                  <a:cubicBezTo>
                    <a:pt x="1261" y="633"/>
                    <a:pt x="1282" y="528"/>
                    <a:pt x="1359" y="475"/>
                  </a:cubicBezTo>
                  <a:cubicBezTo>
                    <a:pt x="1437" y="423"/>
                    <a:pt x="1542" y="444"/>
                    <a:pt x="1595" y="521"/>
                  </a:cubicBezTo>
                  <a:cubicBezTo>
                    <a:pt x="1647" y="599"/>
                    <a:pt x="1626" y="704"/>
                    <a:pt x="1549" y="75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28" name="Freeform 27">
              <a:extLst>
                <a:ext uri="{FF2B5EF4-FFF2-40B4-BE49-F238E27FC236}">
                  <a16:creationId xmlns:a16="http://schemas.microsoft.com/office/drawing/2014/main" id="{C9F4AE63-FD3E-8CB7-FBE3-2FD567FF9E0C}"/>
                </a:ext>
              </a:extLst>
            </p:cNvPr>
            <p:cNvSpPr>
              <a:spLocks noChangeArrowheads="1"/>
            </p:cNvSpPr>
            <p:nvPr/>
          </p:nvSpPr>
          <p:spPr bwMode="auto">
            <a:xfrm>
              <a:off x="852363" y="4147272"/>
              <a:ext cx="63497" cy="119938"/>
            </a:xfrm>
            <a:custGeom>
              <a:avLst/>
              <a:gdLst>
                <a:gd name="T0" fmla="*/ 537 w 675"/>
                <a:gd name="T1" fmla="*/ 1242 h 1274"/>
                <a:gd name="T2" fmla="*/ 534 w 675"/>
                <a:gd name="T3" fmla="*/ 1243 h 1274"/>
                <a:gd name="T4" fmla="*/ 320 w 675"/>
                <a:gd name="T5" fmla="*/ 1135 h 1274"/>
                <a:gd name="T6" fmla="*/ 30 w 675"/>
                <a:gd name="T7" fmla="*/ 245 h 1274"/>
                <a:gd name="T8" fmla="*/ 139 w 675"/>
                <a:gd name="T9" fmla="*/ 32 h 1274"/>
                <a:gd name="T10" fmla="*/ 142 w 675"/>
                <a:gd name="T11" fmla="*/ 30 h 1274"/>
                <a:gd name="T12" fmla="*/ 355 w 675"/>
                <a:gd name="T13" fmla="*/ 138 h 1274"/>
                <a:gd name="T14" fmla="*/ 647 w 675"/>
                <a:gd name="T15" fmla="*/ 1026 h 1274"/>
                <a:gd name="T16" fmla="*/ 537 w 675"/>
                <a:gd name="T17" fmla="*/ 1242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1274">
                  <a:moveTo>
                    <a:pt x="537" y="1242"/>
                  </a:moveTo>
                  <a:lnTo>
                    <a:pt x="534" y="1243"/>
                  </a:lnTo>
                  <a:cubicBezTo>
                    <a:pt x="445" y="1273"/>
                    <a:pt x="350" y="1224"/>
                    <a:pt x="320" y="1135"/>
                  </a:cubicBezTo>
                  <a:lnTo>
                    <a:pt x="30" y="245"/>
                  </a:lnTo>
                  <a:cubicBezTo>
                    <a:pt x="0" y="156"/>
                    <a:pt x="49" y="61"/>
                    <a:pt x="139" y="32"/>
                  </a:cubicBezTo>
                  <a:lnTo>
                    <a:pt x="142" y="30"/>
                  </a:lnTo>
                  <a:cubicBezTo>
                    <a:pt x="231" y="0"/>
                    <a:pt x="326" y="49"/>
                    <a:pt x="355" y="138"/>
                  </a:cubicBezTo>
                  <a:lnTo>
                    <a:pt x="647" y="1026"/>
                  </a:lnTo>
                  <a:cubicBezTo>
                    <a:pt x="674" y="1116"/>
                    <a:pt x="626" y="1212"/>
                    <a:pt x="537" y="124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29" name="Freeform 28">
              <a:extLst>
                <a:ext uri="{FF2B5EF4-FFF2-40B4-BE49-F238E27FC236}">
                  <a16:creationId xmlns:a16="http://schemas.microsoft.com/office/drawing/2014/main" id="{0E41B392-27C3-0FCA-35A5-9D4609E89BBF}"/>
                </a:ext>
              </a:extLst>
            </p:cNvPr>
            <p:cNvSpPr>
              <a:spLocks noChangeArrowheads="1"/>
            </p:cNvSpPr>
            <p:nvPr/>
          </p:nvSpPr>
          <p:spPr bwMode="auto">
            <a:xfrm>
              <a:off x="965661" y="4121126"/>
              <a:ext cx="34031" cy="119938"/>
            </a:xfrm>
            <a:custGeom>
              <a:avLst/>
              <a:gdLst>
                <a:gd name="T0" fmla="*/ 171 w 360"/>
                <a:gd name="T1" fmla="*/ 1275 h 1276"/>
                <a:gd name="T2" fmla="*/ 168 w 360"/>
                <a:gd name="T3" fmla="*/ 1275 h 1276"/>
                <a:gd name="T4" fmla="*/ 2 w 360"/>
                <a:gd name="T5" fmla="*/ 1103 h 1276"/>
                <a:gd name="T6" fmla="*/ 16 w 360"/>
                <a:gd name="T7" fmla="*/ 168 h 1276"/>
                <a:gd name="T8" fmla="*/ 187 w 360"/>
                <a:gd name="T9" fmla="*/ 2 h 1276"/>
                <a:gd name="T10" fmla="*/ 191 w 360"/>
                <a:gd name="T11" fmla="*/ 2 h 1276"/>
                <a:gd name="T12" fmla="*/ 357 w 360"/>
                <a:gd name="T13" fmla="*/ 173 h 1276"/>
                <a:gd name="T14" fmla="*/ 343 w 360"/>
                <a:gd name="T15" fmla="*/ 1108 h 1276"/>
                <a:gd name="T16" fmla="*/ 171 w 360"/>
                <a:gd name="T17"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276">
                  <a:moveTo>
                    <a:pt x="171" y="1275"/>
                  </a:moveTo>
                  <a:lnTo>
                    <a:pt x="168" y="1275"/>
                  </a:lnTo>
                  <a:cubicBezTo>
                    <a:pt x="75" y="1273"/>
                    <a:pt x="0" y="1196"/>
                    <a:pt x="2" y="1103"/>
                  </a:cubicBezTo>
                  <a:lnTo>
                    <a:pt x="16" y="168"/>
                  </a:lnTo>
                  <a:cubicBezTo>
                    <a:pt x="18" y="75"/>
                    <a:pt x="95" y="0"/>
                    <a:pt x="187" y="2"/>
                  </a:cubicBezTo>
                  <a:lnTo>
                    <a:pt x="191" y="2"/>
                  </a:lnTo>
                  <a:cubicBezTo>
                    <a:pt x="283" y="3"/>
                    <a:pt x="359" y="80"/>
                    <a:pt x="357" y="173"/>
                  </a:cubicBezTo>
                  <a:lnTo>
                    <a:pt x="343" y="1108"/>
                  </a:lnTo>
                  <a:cubicBezTo>
                    <a:pt x="341" y="1201"/>
                    <a:pt x="264" y="1275"/>
                    <a:pt x="171" y="1275"/>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sp>
          <p:nvSpPr>
            <p:cNvPr id="30" name="Freeform 29">
              <a:extLst>
                <a:ext uri="{FF2B5EF4-FFF2-40B4-BE49-F238E27FC236}">
                  <a16:creationId xmlns:a16="http://schemas.microsoft.com/office/drawing/2014/main" id="{CF0CAD42-62D1-09B6-96FF-7ADAC44FD0E2}"/>
                </a:ext>
              </a:extLst>
            </p:cNvPr>
            <p:cNvSpPr>
              <a:spLocks noChangeArrowheads="1"/>
            </p:cNvSpPr>
            <p:nvPr/>
          </p:nvSpPr>
          <p:spPr bwMode="auto">
            <a:xfrm>
              <a:off x="1043683" y="4148102"/>
              <a:ext cx="67647" cy="118278"/>
            </a:xfrm>
            <a:custGeom>
              <a:avLst/>
              <a:gdLst>
                <a:gd name="T0" fmla="*/ 135 w 718"/>
                <a:gd name="T1" fmla="*/ 1224 h 1258"/>
                <a:gd name="T2" fmla="*/ 131 w 718"/>
                <a:gd name="T3" fmla="*/ 1222 h 1258"/>
                <a:gd name="T4" fmla="*/ 33 w 718"/>
                <a:gd name="T5" fmla="*/ 1005 h 1258"/>
                <a:gd name="T6" fmla="*/ 365 w 718"/>
                <a:gd name="T7" fmla="*/ 131 h 1258"/>
                <a:gd name="T8" fmla="*/ 582 w 718"/>
                <a:gd name="T9" fmla="*/ 33 h 1258"/>
                <a:gd name="T10" fmla="*/ 586 w 718"/>
                <a:gd name="T11" fmla="*/ 35 h 1258"/>
                <a:gd name="T12" fmla="*/ 684 w 718"/>
                <a:gd name="T13" fmla="*/ 252 h 1258"/>
                <a:gd name="T14" fmla="*/ 351 w 718"/>
                <a:gd name="T15" fmla="*/ 1126 h 1258"/>
                <a:gd name="T16" fmla="*/ 135 w 718"/>
                <a:gd name="T17" fmla="*/ 1224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8" h="1258">
                  <a:moveTo>
                    <a:pt x="135" y="1224"/>
                  </a:moveTo>
                  <a:lnTo>
                    <a:pt x="131" y="1222"/>
                  </a:lnTo>
                  <a:cubicBezTo>
                    <a:pt x="44" y="1189"/>
                    <a:pt x="0" y="1091"/>
                    <a:pt x="33" y="1005"/>
                  </a:cubicBezTo>
                  <a:lnTo>
                    <a:pt x="365" y="131"/>
                  </a:lnTo>
                  <a:cubicBezTo>
                    <a:pt x="399" y="44"/>
                    <a:pt x="496" y="0"/>
                    <a:pt x="582" y="33"/>
                  </a:cubicBezTo>
                  <a:lnTo>
                    <a:pt x="586" y="35"/>
                  </a:lnTo>
                  <a:cubicBezTo>
                    <a:pt x="673" y="68"/>
                    <a:pt x="717" y="166"/>
                    <a:pt x="684" y="252"/>
                  </a:cubicBezTo>
                  <a:lnTo>
                    <a:pt x="351" y="1126"/>
                  </a:lnTo>
                  <a:cubicBezTo>
                    <a:pt x="318" y="1213"/>
                    <a:pt x="222" y="1257"/>
                    <a:pt x="135" y="122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663"/>
              <a:endParaRPr lang="en-US" sz="450" dirty="0">
                <a:solidFill>
                  <a:schemeClr val="bg2"/>
                </a:solidFill>
              </a:endParaRPr>
            </a:p>
          </p:txBody>
        </p:sp>
      </p:grpSp>
      <p:sp>
        <p:nvSpPr>
          <p:cNvPr id="4" name="Date">
            <a:extLst>
              <a:ext uri="{FF2B5EF4-FFF2-40B4-BE49-F238E27FC236}">
                <a16:creationId xmlns:a16="http://schemas.microsoft.com/office/drawing/2014/main" id="{652E320F-F3BD-B287-7CE6-7D26CBA2864E}"/>
              </a:ext>
            </a:extLst>
          </p:cNvPr>
          <p:cNvSpPr txBox="1">
            <a:spLocks/>
          </p:cNvSpPr>
          <p:nvPr/>
        </p:nvSpPr>
        <p:spPr>
          <a:xfrm>
            <a:off x="6729127" y="6420497"/>
            <a:ext cx="2743200" cy="363500"/>
          </a:xfrm>
          <a:prstGeom prst="rect">
            <a:avLst/>
          </a:prstGeom>
        </p:spPr>
        <p:txBody>
          <a:bodyPr vert="horz" lIns="0" tIns="0" rIns="0" bIns="0" rtlCol="0" anchor="ctr"/>
          <a:lstStyle>
            <a:defPPr>
              <a:defRPr lang="en-US"/>
            </a:defPPr>
            <a:lvl1pPr marL="0" algn="l" defTabSz="914400" rtl="0" eaLnBrk="1" latinLnBrk="0" hangingPunct="1">
              <a:defRPr lang="en-US" sz="900" kern="1200" smtClean="0">
                <a:solidFill>
                  <a:srgbClr val="8B858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Learn more at apex.oracle.com</a:t>
            </a:r>
          </a:p>
        </p:txBody>
      </p:sp>
      <p:sp>
        <p:nvSpPr>
          <p:cNvPr id="32" name="Slide Number Placeholder 31">
            <a:extLst>
              <a:ext uri="{FF2B5EF4-FFF2-40B4-BE49-F238E27FC236}">
                <a16:creationId xmlns:a16="http://schemas.microsoft.com/office/drawing/2014/main" id="{7FFE9524-0DED-BDC6-446A-D7B74432879D}"/>
              </a:ext>
            </a:extLst>
          </p:cNvPr>
          <p:cNvSpPr>
            <a:spLocks noGrp="1"/>
          </p:cNvSpPr>
          <p:nvPr>
            <p:ph type="sldNum" sz="quarter" idx="16"/>
          </p:nvPr>
        </p:nvSpPr>
        <p:spPr/>
        <p:txBody>
          <a:bodyPr/>
          <a:lstStyle/>
          <a:p>
            <a:fld id="{345D60D9-5372-5F40-9443-0F9AE5BDC3C8}" type="slidenum">
              <a:rPr lang="en-US" smtClean="0"/>
              <a:pPr/>
              <a:t>32</a:t>
            </a:fld>
            <a:endParaRPr lang="en-US" dirty="0"/>
          </a:p>
        </p:txBody>
      </p:sp>
      <p:grpSp>
        <p:nvGrpSpPr>
          <p:cNvPr id="31" name="Group 30">
            <a:extLst>
              <a:ext uri="{FF2B5EF4-FFF2-40B4-BE49-F238E27FC236}">
                <a16:creationId xmlns:a16="http://schemas.microsoft.com/office/drawing/2014/main" id="{F01E37C8-D1E1-1508-D1E2-2E3C8FD0453E}"/>
              </a:ext>
            </a:extLst>
          </p:cNvPr>
          <p:cNvGrpSpPr/>
          <p:nvPr/>
        </p:nvGrpSpPr>
        <p:grpSpPr>
          <a:xfrm>
            <a:off x="731520" y="1828800"/>
            <a:ext cx="5200611" cy="4160520"/>
            <a:chOff x="731520" y="1600200"/>
            <a:chExt cx="5200611" cy="4160520"/>
          </a:xfrm>
        </p:grpSpPr>
        <p:sp>
          <p:nvSpPr>
            <p:cNvPr id="33" name="TextBox 32">
              <a:extLst>
                <a:ext uri="{FF2B5EF4-FFF2-40B4-BE49-F238E27FC236}">
                  <a16:creationId xmlns:a16="http://schemas.microsoft.com/office/drawing/2014/main" id="{C1138AF4-2D49-7210-7EA3-DB23F5A29426}"/>
                </a:ext>
              </a:extLst>
            </p:cNvPr>
            <p:cNvSpPr txBox="1"/>
            <p:nvPr/>
          </p:nvSpPr>
          <p:spPr>
            <a:xfrm>
              <a:off x="731520" y="5120640"/>
              <a:ext cx="5029200" cy="640080"/>
            </a:xfrm>
            <a:prstGeom prst="rect">
              <a:avLst/>
            </a:prstGeom>
            <a:noFill/>
          </p:spPr>
          <p:txBody>
            <a:bodyPr wrap="square" lIns="0" tIns="0" rIns="0" bIns="0" anchor="ctr">
              <a:noAutofit/>
            </a:bodyPr>
            <a:lstStyle/>
            <a:p>
              <a:pPr>
                <a:lnSpc>
                  <a:spcPct val="110000"/>
                </a:lnSpc>
                <a:spcBef>
                  <a:spcPts val="600"/>
                </a:spcBef>
                <a:buClr>
                  <a:srgbClr val="FF0000"/>
                </a:buClr>
                <a:buSzPct val="70000"/>
                <a:defRPr/>
              </a:pPr>
              <a:r>
                <a:rPr lang="en-US" sz="1400" dirty="0">
                  <a:solidFill>
                    <a:schemeClr val="bg2"/>
                  </a:solidFill>
                  <a:latin typeface="Oracle Sans" panose="020B0503020204020204" pitchFamily="34" charset="0"/>
                  <a:cs typeface="Oracle Sans" panose="020B0503020204020204" pitchFamily="34" charset="0"/>
                </a:rPr>
                <a:t>See: Extend E-Business Suite using APEX</a:t>
              </a:r>
              <a:br>
                <a:rPr lang="en-US" sz="1400" dirty="0">
                  <a:solidFill>
                    <a:schemeClr val="bg2"/>
                  </a:solidFill>
                  <a:latin typeface="Oracle Sans" panose="020B0503020204020204" pitchFamily="34" charset="0"/>
                  <a:cs typeface="Oracle Sans" panose="020B0503020204020204" pitchFamily="34" charset="0"/>
                </a:rPr>
              </a:br>
              <a:r>
                <a:rPr lang="en-US" sz="1400" dirty="0">
                  <a:solidFill>
                    <a:schemeClr val="bg2"/>
                  </a:solidFill>
                  <a:latin typeface="Oracle Sans" panose="020B0503020204020204" pitchFamily="34" charset="0"/>
                  <a:cs typeface="Oracle Sans" panose="020B0503020204020204" pitchFamily="34" charset="0"/>
                  <a:hlinkClick r:id="rId3">
                    <a:extLst>
                      <a:ext uri="{A12FA001-AC4F-418D-AE19-62706E023703}">
                        <ahyp:hlinkClr xmlns:ahyp="http://schemas.microsoft.com/office/drawing/2018/hyperlinkcolor" val="tx"/>
                      </a:ext>
                    </a:extLst>
                  </a:hlinkClick>
                </a:rPr>
                <a:t>Official Technical paper</a:t>
              </a:r>
              <a:endParaRPr lang="en-US" sz="1400" dirty="0">
                <a:solidFill>
                  <a:schemeClr val="bg2"/>
                </a:solidFill>
                <a:latin typeface="Oracle Sans" panose="020B0503020204020204" pitchFamily="34" charset="0"/>
                <a:cs typeface="Oracle Sans" panose="020B0503020204020204" pitchFamily="34" charset="0"/>
              </a:endParaRPr>
            </a:p>
          </p:txBody>
        </p:sp>
        <p:grpSp>
          <p:nvGrpSpPr>
            <p:cNvPr id="34" name="Group 33">
              <a:extLst>
                <a:ext uri="{FF2B5EF4-FFF2-40B4-BE49-F238E27FC236}">
                  <a16:creationId xmlns:a16="http://schemas.microsoft.com/office/drawing/2014/main" id="{E4F7EAD1-A048-C2F0-1EF6-64821D9FA918}"/>
                </a:ext>
              </a:extLst>
            </p:cNvPr>
            <p:cNvGrpSpPr/>
            <p:nvPr/>
          </p:nvGrpSpPr>
          <p:grpSpPr>
            <a:xfrm>
              <a:off x="731520" y="3453392"/>
              <a:ext cx="5200611" cy="1554480"/>
              <a:chOff x="731520" y="4002032"/>
              <a:chExt cx="5200611" cy="1554480"/>
            </a:xfrm>
          </p:grpSpPr>
          <p:pic>
            <p:nvPicPr>
              <p:cNvPr id="41" name="Graphic 40">
                <a:extLst>
                  <a:ext uri="{FF2B5EF4-FFF2-40B4-BE49-F238E27FC236}">
                    <a16:creationId xmlns:a16="http://schemas.microsoft.com/office/drawing/2014/main" id="{53A4D3BD-D54B-8BA1-C209-30D5480FCF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1520" y="4023360"/>
                <a:ext cx="274320" cy="274320"/>
              </a:xfrm>
              <a:prstGeom prst="rect">
                <a:avLst/>
              </a:prstGeom>
            </p:spPr>
          </p:pic>
          <p:sp>
            <p:nvSpPr>
              <p:cNvPr id="42" name="Content Placeholder 26">
                <a:extLst>
                  <a:ext uri="{FF2B5EF4-FFF2-40B4-BE49-F238E27FC236}">
                    <a16:creationId xmlns:a16="http://schemas.microsoft.com/office/drawing/2014/main" id="{C1BBE050-DBDB-8A45-E55C-FE20BF73C80D}"/>
                  </a:ext>
                </a:extLst>
              </p:cNvPr>
              <p:cNvSpPr txBox="1">
                <a:spLocks/>
              </p:cNvSpPr>
              <p:nvPr/>
            </p:nvSpPr>
            <p:spPr>
              <a:xfrm>
                <a:off x="1268691" y="4002032"/>
                <a:ext cx="4663440" cy="1554480"/>
              </a:xfrm>
              <a:prstGeom prst="rect">
                <a:avLst/>
              </a:prstGeom>
              <a:noFill/>
              <a:ln>
                <a:noFill/>
              </a:ln>
            </p:spPr>
            <p:txBody>
              <a:bodyPr vert="horz" lIns="0" tIns="0" rIns="0" bIns="0" rtlCol="0" anchor="t">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Light" panose="020B0403020204020204"/>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Light" panose="020B0403020204020204"/>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a:ea typeface="+mn-ea"/>
                    <a:cs typeface="Oracle Sans Tab Light" panose="020B0403020204020204"/>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a:ea typeface="+mn-ea"/>
                    <a:cs typeface="Oracle Sans Tab Light" panose="020B0403020204020204"/>
                  </a:defRPr>
                </a:lvl4pPr>
                <a:lvl5pPr marL="914400" marR="0" indent="-182880" algn="l" defTabSz="914400" rtl="0" eaLnBrk="1" fontAlgn="auto" latinLnBrk="0" hangingPunct="1">
                  <a:lnSpc>
                    <a:spcPct val="95000"/>
                  </a:lnSpc>
                  <a:spcBef>
                    <a:spcPts val="400"/>
                  </a:spcBef>
                  <a:spcAft>
                    <a:spcPts val="0"/>
                  </a:spcAft>
                  <a:buClrTx/>
                  <a:buSzTx/>
                  <a:buFont typeface="Oracle Sans Tab Light" panose="020B0403020204020204" pitchFamily="34" charset="0"/>
                  <a:buChar char="•"/>
                  <a:tabLst/>
                  <a:defRPr sz="1200" kern="1200">
                    <a:solidFill>
                      <a:schemeClr val="tx1"/>
                    </a:solidFill>
                    <a:latin typeface="Oracle Sans Tab Light" panose="020B0403020204020204"/>
                    <a:ea typeface="+mn-ea"/>
                    <a:cs typeface="Oracle Sans Tab Light" panose="020B0403020204020204"/>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tx1"/>
                  </a:buClr>
                  <a:buSzPct val="70000"/>
                </a:pPr>
                <a:r>
                  <a:rPr lang="en-US" b="1" dirty="0">
                    <a:solidFill>
                      <a:schemeClr val="bg2"/>
                    </a:solidFill>
                    <a:latin typeface="Oracle Sans" panose="020B0503020204020204" pitchFamily="34" charset="0"/>
                    <a:cs typeface="Oracle Sans" panose="020B0503020204020204" pitchFamily="34" charset="0"/>
                    <a:sym typeface="Oracle Sans Light"/>
                  </a:rPr>
                  <a:t>Solutions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Meet non-standard requirements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Optimize common business functions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Enhance data capture </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Integrate disparate data sources</a:t>
                </a:r>
              </a:p>
              <a:p>
                <a:pPr>
                  <a:lnSpc>
                    <a:spcPct val="110000"/>
                  </a:lnSpc>
                  <a:buClr>
                    <a:schemeClr val="tx1"/>
                  </a:buClr>
                  <a:buSzPct val="100000"/>
                  <a:defRPr/>
                </a:pPr>
                <a:endParaRPr lang="en-US" sz="1400" dirty="0">
                  <a:solidFill>
                    <a:schemeClr val="bg2"/>
                  </a:solidFill>
                  <a:latin typeface="Oracle Sans" panose="020B0503020204020204" pitchFamily="34" charset="0"/>
                  <a:cs typeface="Oracle Sans" panose="020B0503020204020204" pitchFamily="34" charset="0"/>
                </a:endParaRPr>
              </a:p>
            </p:txBody>
          </p:sp>
        </p:grpSp>
        <p:grpSp>
          <p:nvGrpSpPr>
            <p:cNvPr id="35" name="Group 34">
              <a:extLst>
                <a:ext uri="{FF2B5EF4-FFF2-40B4-BE49-F238E27FC236}">
                  <a16:creationId xmlns:a16="http://schemas.microsoft.com/office/drawing/2014/main" id="{5F321874-24CA-10B8-6298-0B72D6FD4C2B}"/>
                </a:ext>
              </a:extLst>
            </p:cNvPr>
            <p:cNvGrpSpPr/>
            <p:nvPr/>
          </p:nvGrpSpPr>
          <p:grpSpPr>
            <a:xfrm>
              <a:off x="731520" y="1600200"/>
              <a:ext cx="5200611" cy="1578872"/>
              <a:chOff x="731520" y="1600200"/>
              <a:chExt cx="5200611" cy="1578872"/>
            </a:xfrm>
          </p:grpSpPr>
          <p:sp>
            <p:nvSpPr>
              <p:cNvPr id="37" name="Content Placeholder 26">
                <a:extLst>
                  <a:ext uri="{FF2B5EF4-FFF2-40B4-BE49-F238E27FC236}">
                    <a16:creationId xmlns:a16="http://schemas.microsoft.com/office/drawing/2014/main" id="{39C95339-EFB5-AE50-3B00-CD8B0F275B8F}"/>
                  </a:ext>
                </a:extLst>
              </p:cNvPr>
              <p:cNvSpPr txBox="1">
                <a:spLocks/>
              </p:cNvSpPr>
              <p:nvPr/>
            </p:nvSpPr>
            <p:spPr>
              <a:xfrm>
                <a:off x="1268691" y="1624592"/>
                <a:ext cx="4663440" cy="1554480"/>
              </a:xfrm>
              <a:prstGeom prst="rect">
                <a:avLst/>
              </a:prstGeom>
              <a:noFill/>
              <a:ln>
                <a:noFill/>
              </a:ln>
            </p:spPr>
            <p:txBody>
              <a:bodyPr vert="horz" lIns="0" tIns="0" rIns="0" bIns="0" rtlCol="0" anchor="t">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Light" panose="020B0403020204020204"/>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Light" panose="020B0403020204020204"/>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a:ea typeface="+mn-ea"/>
                    <a:cs typeface="Oracle Sans Tab Light" panose="020B0403020204020204"/>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a:ea typeface="+mn-ea"/>
                    <a:cs typeface="Oracle Sans Tab Light" panose="020B0403020204020204"/>
                  </a:defRPr>
                </a:lvl4pPr>
                <a:lvl5pPr marL="914400" marR="0" indent="-182880" algn="l" defTabSz="914400" rtl="0" eaLnBrk="1" fontAlgn="auto" latinLnBrk="0" hangingPunct="1">
                  <a:lnSpc>
                    <a:spcPct val="95000"/>
                  </a:lnSpc>
                  <a:spcBef>
                    <a:spcPts val="400"/>
                  </a:spcBef>
                  <a:spcAft>
                    <a:spcPts val="0"/>
                  </a:spcAft>
                  <a:buClrTx/>
                  <a:buSzTx/>
                  <a:buFont typeface="Oracle Sans Tab Light" panose="020B0403020204020204" pitchFamily="34" charset="0"/>
                  <a:buChar char="•"/>
                  <a:tabLst/>
                  <a:defRPr sz="1200" kern="1200">
                    <a:solidFill>
                      <a:schemeClr val="tx1"/>
                    </a:solidFill>
                    <a:latin typeface="Oracle Sans Tab Light" panose="020B0403020204020204"/>
                    <a:ea typeface="+mn-ea"/>
                    <a:cs typeface="Oracle Sans Tab Light" panose="020B0403020204020204"/>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tx1"/>
                  </a:buClr>
                  <a:buSzPct val="70000"/>
                </a:pPr>
                <a:r>
                  <a:rPr lang="en-US" b="1" dirty="0">
                    <a:solidFill>
                      <a:schemeClr val="bg2"/>
                    </a:solidFill>
                    <a:latin typeface="Oracle Sans" panose="020B0503020204020204" pitchFamily="34" charset="0"/>
                    <a:cs typeface="Oracle Sans" panose="020B0503020204020204" pitchFamily="34" charset="0"/>
                    <a:sym typeface="Oracle Sans Light"/>
                  </a:rPr>
                  <a:t>Features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Extend ERPs and other enterprise software</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Provide organization-specific dashboards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Improved workflows</a:t>
                </a:r>
              </a:p>
              <a:p>
                <a:pPr marL="228600" indent="-228600">
                  <a:lnSpc>
                    <a:spcPct val="100000"/>
                  </a:lnSpc>
                  <a:spcBef>
                    <a:spcPts val="600"/>
                  </a:spcBef>
                  <a:buClr>
                    <a:schemeClr val="tx1"/>
                  </a:buClr>
                  <a:buSzPct val="100000"/>
                  <a:buFont typeface="Arial" panose="020B0604020202020204" pitchFamily="34" charset="0"/>
                  <a:buChar char="•"/>
                  <a:defRPr/>
                </a:pPr>
                <a:r>
                  <a:rPr lang="en-US" sz="1400" dirty="0">
                    <a:solidFill>
                      <a:schemeClr val="bg2"/>
                    </a:solidFill>
                    <a:latin typeface="Oracle Sans" panose="020B0503020204020204" pitchFamily="34" charset="0"/>
                    <a:cs typeface="Oracle Sans" panose="020B0503020204020204" pitchFamily="34" charset="0"/>
                  </a:rPr>
                  <a:t>Fill gaps</a:t>
                </a:r>
                <a:endParaRPr lang="en-US" sz="1600" dirty="0">
                  <a:solidFill>
                    <a:schemeClr val="bg2"/>
                  </a:solidFill>
                  <a:latin typeface="Oracle Sans" panose="020B0503020204020204" pitchFamily="34" charset="0"/>
                  <a:cs typeface="Oracle Sans" panose="020B0503020204020204" pitchFamily="34" charset="0"/>
                  <a:sym typeface="Oracle Sans Light"/>
                </a:endParaRPr>
              </a:p>
            </p:txBody>
          </p:sp>
          <p:grpSp>
            <p:nvGrpSpPr>
              <p:cNvPr id="38" name="Group 37">
                <a:extLst>
                  <a:ext uri="{FF2B5EF4-FFF2-40B4-BE49-F238E27FC236}">
                    <a16:creationId xmlns:a16="http://schemas.microsoft.com/office/drawing/2014/main" id="{FE51E5EB-EDC9-03EE-B79F-2E7632444FE5}"/>
                  </a:ext>
                </a:extLst>
              </p:cNvPr>
              <p:cNvGrpSpPr/>
              <p:nvPr/>
            </p:nvGrpSpPr>
            <p:grpSpPr>
              <a:xfrm>
                <a:off x="731520" y="1600200"/>
                <a:ext cx="274320" cy="274320"/>
                <a:chOff x="731520" y="1600200"/>
                <a:chExt cx="274320" cy="274320"/>
              </a:xfrm>
            </p:grpSpPr>
            <p:sp>
              <p:nvSpPr>
                <p:cNvPr id="39" name="5-Point Star 21">
                  <a:extLst>
                    <a:ext uri="{FF2B5EF4-FFF2-40B4-BE49-F238E27FC236}">
                      <a16:creationId xmlns:a16="http://schemas.microsoft.com/office/drawing/2014/main" id="{BF32E882-E6BE-04BD-E2B0-2843D31A291D}"/>
                    </a:ext>
                  </a:extLst>
                </p:cNvPr>
                <p:cNvSpPr>
                  <a:spLocks/>
                </p:cNvSpPr>
                <p:nvPr/>
              </p:nvSpPr>
              <p:spPr>
                <a:xfrm>
                  <a:off x="754380" y="1627632"/>
                  <a:ext cx="228600" cy="219456"/>
                </a:xfrm>
                <a:prstGeom prst="star5">
                  <a:avLst>
                    <a:gd name="adj" fmla="val 25491"/>
                    <a:gd name="hf" fmla="val 105146"/>
                    <a:gd name="vf" fmla="val 110557"/>
                  </a:avLst>
                </a:prstGeom>
                <a:solidFill>
                  <a:srgbClr val="D39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40" name="Rectangle 39">
                  <a:extLst>
                    <a:ext uri="{FF2B5EF4-FFF2-40B4-BE49-F238E27FC236}">
                      <a16:creationId xmlns:a16="http://schemas.microsoft.com/office/drawing/2014/main" id="{7B79F485-7226-2959-A799-4F632488EB95}"/>
                    </a:ext>
                  </a:extLst>
                </p:cNvPr>
                <p:cNvSpPr/>
                <p:nvPr/>
              </p:nvSpPr>
              <p:spPr>
                <a:xfrm>
                  <a:off x="731520" y="1600200"/>
                  <a:ext cx="27432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grpSp>
      </p:grpSp>
      <p:grpSp>
        <p:nvGrpSpPr>
          <p:cNvPr id="43" name="Group 42">
            <a:extLst>
              <a:ext uri="{FF2B5EF4-FFF2-40B4-BE49-F238E27FC236}">
                <a16:creationId xmlns:a16="http://schemas.microsoft.com/office/drawing/2014/main" id="{BC4AF4B3-749E-DF99-0CBC-DA72526381EF}"/>
              </a:ext>
            </a:extLst>
          </p:cNvPr>
          <p:cNvGrpSpPr/>
          <p:nvPr/>
        </p:nvGrpSpPr>
        <p:grpSpPr>
          <a:xfrm>
            <a:off x="6071076" y="731519"/>
            <a:ext cx="5688906" cy="5865833"/>
            <a:chOff x="6583680" y="731520"/>
            <a:chExt cx="5394960" cy="6035040"/>
          </a:xfrm>
        </p:grpSpPr>
        <p:pic>
          <p:nvPicPr>
            <p:cNvPr id="44" name="Picture 43">
              <a:extLst>
                <a:ext uri="{FF2B5EF4-FFF2-40B4-BE49-F238E27FC236}">
                  <a16:creationId xmlns:a16="http://schemas.microsoft.com/office/drawing/2014/main" id="{9CC8D04D-A3BB-EFF7-5D49-6372EDCEA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3680" y="731520"/>
              <a:ext cx="3657600" cy="3657600"/>
            </a:xfrm>
            <a:prstGeom prst="rect">
              <a:avLst/>
            </a:prstGeom>
          </p:spPr>
        </p:pic>
        <p:pic>
          <p:nvPicPr>
            <p:cNvPr id="45" name="Picture 44">
              <a:extLst>
                <a:ext uri="{FF2B5EF4-FFF2-40B4-BE49-F238E27FC236}">
                  <a16:creationId xmlns:a16="http://schemas.microsoft.com/office/drawing/2014/main" id="{B178489B-4897-5757-3F8E-C0B33E38B3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1040" y="3108960"/>
              <a:ext cx="3657600" cy="3657600"/>
            </a:xfrm>
            <a:prstGeom prst="rect">
              <a:avLst/>
            </a:prstGeom>
            <a:ln w="12700">
              <a:noFill/>
            </a:ln>
          </p:spPr>
        </p:pic>
        <p:cxnSp>
          <p:nvCxnSpPr>
            <p:cNvPr id="46" name="Elbow Connector 45">
              <a:extLst>
                <a:ext uri="{FF2B5EF4-FFF2-40B4-BE49-F238E27FC236}">
                  <a16:creationId xmlns:a16="http://schemas.microsoft.com/office/drawing/2014/main" id="{60445C5F-464A-082B-975D-8ABE3256F4DC}"/>
                </a:ext>
              </a:extLst>
            </p:cNvPr>
            <p:cNvCxnSpPr>
              <a:cxnSpLocks noChangeAspect="1"/>
            </p:cNvCxnSpPr>
            <p:nvPr/>
          </p:nvCxnSpPr>
          <p:spPr>
            <a:xfrm rot="10800000" flipH="1" flipV="1">
              <a:off x="10241280" y="3108960"/>
              <a:ext cx="548640" cy="548640"/>
            </a:xfrm>
            <a:prstGeom prst="bentConnector3">
              <a:avLst>
                <a:gd name="adj1" fmla="val 100744"/>
              </a:avLst>
            </a:prstGeom>
            <a:ln w="25400">
              <a:solidFill>
                <a:schemeClr val="tx1">
                  <a:lumMod val="25000"/>
                  <a:lumOff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9925B27-9481-BD28-8A84-2EADB0C9A744}"/>
                </a:ext>
              </a:extLst>
            </p:cNvPr>
            <p:cNvSpPr txBox="1"/>
            <p:nvPr/>
          </p:nvSpPr>
          <p:spPr>
            <a:xfrm>
              <a:off x="7040880" y="3429000"/>
              <a:ext cx="1645920" cy="365760"/>
            </a:xfrm>
            <a:prstGeom prst="rect">
              <a:avLst/>
            </a:prstGeom>
            <a:noFill/>
          </p:spPr>
          <p:txBody>
            <a:bodyPr wrap="none" lIns="0" tIns="0" rIns="0" bIns="0" rtlCol="0" anchor="ctr">
              <a:noAutofit/>
            </a:bodyPr>
            <a:lstStyle/>
            <a:p>
              <a:r>
                <a:rPr lang="en-US" sz="1400" dirty="0">
                  <a:solidFill>
                    <a:schemeClr val="bg2"/>
                  </a:solidFill>
                </a:rPr>
                <a:t>Existing Apps</a:t>
              </a:r>
            </a:p>
          </p:txBody>
        </p:sp>
        <p:sp>
          <p:nvSpPr>
            <p:cNvPr id="48" name="TextBox 47">
              <a:extLst>
                <a:ext uri="{FF2B5EF4-FFF2-40B4-BE49-F238E27FC236}">
                  <a16:creationId xmlns:a16="http://schemas.microsoft.com/office/drawing/2014/main" id="{B415A815-FCDF-2F66-9D31-475D9C0CC923}"/>
                </a:ext>
              </a:extLst>
            </p:cNvPr>
            <p:cNvSpPr txBox="1"/>
            <p:nvPr/>
          </p:nvSpPr>
          <p:spPr>
            <a:xfrm>
              <a:off x="8595360" y="5577840"/>
              <a:ext cx="1645920" cy="365760"/>
            </a:xfrm>
            <a:prstGeom prst="rect">
              <a:avLst/>
            </a:prstGeom>
            <a:noFill/>
          </p:spPr>
          <p:txBody>
            <a:bodyPr wrap="none" lIns="0" tIns="0" rIns="0" bIns="0" rtlCol="0" anchor="ctr">
              <a:noAutofit/>
            </a:bodyPr>
            <a:lstStyle/>
            <a:p>
              <a:r>
                <a:rPr lang="en-US" sz="1400" dirty="0">
                  <a:solidFill>
                    <a:schemeClr val="bg2"/>
                  </a:solidFill>
                </a:rPr>
                <a:t>APEX Application</a:t>
              </a:r>
            </a:p>
          </p:txBody>
        </p:sp>
      </p:grpSp>
    </p:spTree>
    <p:extLst>
      <p:ext uri="{BB962C8B-B14F-4D97-AF65-F5344CB8AC3E}">
        <p14:creationId xmlns:p14="http://schemas.microsoft.com/office/powerpoint/2010/main" val="337233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4D52F-8A87-EF6F-C550-F77B0C79E0BB}"/>
              </a:ext>
            </a:extLst>
          </p:cNvPr>
          <p:cNvSpPr>
            <a:spLocks noGrp="1"/>
          </p:cNvSpPr>
          <p:nvPr>
            <p:ph type="title"/>
          </p:nvPr>
        </p:nvSpPr>
        <p:spPr/>
        <p:txBody>
          <a:bodyPr lIns="36576" tIns="45720" rIns="36576" bIns="45720" anchor="t"/>
          <a:lstStyle/>
          <a:p>
            <a:pPr algn="l"/>
            <a:r>
              <a:rPr lang="en-US" sz="2400" b="1" dirty="0">
                <a:solidFill>
                  <a:srgbClr val="FFFFFF"/>
                </a:solidFill>
                <a:latin typeface="Oracle Sans Tab"/>
              </a:rPr>
              <a:t>  </a:t>
            </a:r>
            <a:br>
              <a:rPr lang="en-US" sz="2400" b="1" dirty="0">
                <a:solidFill>
                  <a:srgbClr val="FFFFFF"/>
                </a:solidFill>
                <a:latin typeface="Oracle Sans Tab"/>
              </a:rPr>
            </a:br>
            <a:r>
              <a:rPr lang="en-US" sz="2400" b="1" dirty="0">
                <a:solidFill>
                  <a:srgbClr val="FFFFFF"/>
                </a:solidFill>
                <a:latin typeface="Oracle Sans Tab"/>
              </a:rPr>
              <a:t>APEX Home Page</a:t>
            </a:r>
          </a:p>
        </p:txBody>
      </p:sp>
      <p:sp>
        <p:nvSpPr>
          <p:cNvPr id="6" name="Text Placeholder 5">
            <a:extLst>
              <a:ext uri="{FF2B5EF4-FFF2-40B4-BE49-F238E27FC236}">
                <a16:creationId xmlns:a16="http://schemas.microsoft.com/office/drawing/2014/main" id="{76DB28A4-ADAB-B9AB-7F74-A056BCB43377}"/>
              </a:ext>
            </a:extLst>
          </p:cNvPr>
          <p:cNvSpPr>
            <a:spLocks noGrp="1"/>
          </p:cNvSpPr>
          <p:nvPr>
            <p:ph type="body" sz="quarter" idx="24"/>
          </p:nvPr>
        </p:nvSpPr>
        <p:spPr/>
        <p:txBody>
          <a:bodyPr lIns="36576" tIns="45720" rIns="36576" bIns="45720" anchor="t"/>
          <a:lstStyle/>
          <a:p>
            <a:pPr algn="l"/>
            <a:r>
              <a:rPr lang="en-US" dirty="0">
                <a:solidFill>
                  <a:schemeClr val="tx2"/>
                </a:solidFill>
                <a:latin typeface="Oracle Sans Regular"/>
              </a:rPr>
              <a:t>The APEX home page brings App Builder, SQL Workshop, Gallery, Data Reporter, and workspace administration into one browser-based starting point.</a:t>
            </a:r>
          </a:p>
        </p:txBody>
      </p:sp>
      <p:sp>
        <p:nvSpPr>
          <p:cNvPr id="7" name="Slide Number Placeholder 6">
            <a:extLst>
              <a:ext uri="{FF2B5EF4-FFF2-40B4-BE49-F238E27FC236}">
                <a16:creationId xmlns:a16="http://schemas.microsoft.com/office/drawing/2014/main" id="{DBC5BAE9-850D-E421-9FAC-6705F9207FEC}"/>
              </a:ext>
            </a:extLst>
          </p:cNvPr>
          <p:cNvSpPr>
            <a:spLocks noGrp="1"/>
          </p:cNvSpPr>
          <p:nvPr>
            <p:ph type="sldNum" sz="quarter" idx="4"/>
          </p:nvPr>
        </p:nvSpPr>
        <p:spPr/>
        <p:txBody>
          <a:bodyPr/>
          <a:lstStyle/>
          <a:p>
            <a:fld id="{345D60D9-5372-5F40-9443-0F9AE5BDC3C8}" type="slidenum">
              <a:rPr lang="en-US" smtClean="0"/>
              <a:pPr/>
              <a:t>33</a:t>
            </a:fld>
            <a:endParaRPr lang="en-US" dirty="0"/>
          </a:p>
        </p:txBody>
      </p:sp>
      <p:sp>
        <p:nvSpPr>
          <p:cNvPr id="5" name="Footer Placeholder 4">
            <a:extLst>
              <a:ext uri="{FF2B5EF4-FFF2-40B4-BE49-F238E27FC236}">
                <a16:creationId xmlns:a16="http://schemas.microsoft.com/office/drawing/2014/main" id="{179D9176-6695-A5FA-2C11-3643B21FAC2D}"/>
              </a:ext>
            </a:extLst>
          </p:cNvPr>
          <p:cNvSpPr>
            <a:spLocks noGrp="1"/>
          </p:cNvSpPr>
          <p:nvPr>
            <p:ph type="ftr" sz="quarter" idx="3"/>
          </p:nvPr>
        </p:nvSpPr>
        <p:spPr/>
        <p:txBody>
          <a:bodyPr/>
          <a:lstStyle/>
          <a:p>
            <a:r>
              <a:rPr lang="en-US"/>
              <a:t>Copyright © 2026, Oracle and/or its affiliates</a:t>
            </a:r>
            <a:endParaRPr lang="en-US" dirty="0"/>
          </a:p>
        </p:txBody>
      </p:sp>
      <p:pic>
        <p:nvPicPr>
          <p:cNvPr id="4" name="Picture 3">
            <a:extLst>
              <a:ext uri="{FF2B5EF4-FFF2-40B4-BE49-F238E27FC236}">
                <a16:creationId xmlns:a16="http://schemas.microsoft.com/office/drawing/2014/main" id="{D71685FD-5F4B-4BB7-8C62-EC64C7FC585B}"/>
              </a:ext>
            </a:extLst>
          </p:cNvPr>
          <p:cNvPicPr>
            <a:picLocks noChangeAspect="1"/>
          </p:cNvPicPr>
          <p:nvPr/>
        </p:nvPicPr>
        <p:blipFill>
          <a:blip r:embed="rId2"/>
          <a:stretch>
            <a:fillRect/>
          </a:stretch>
        </p:blipFill>
        <p:spPr>
          <a:xfrm>
            <a:off x="5364488" y="1687766"/>
            <a:ext cx="6249629" cy="3234420"/>
          </a:xfrm>
          <a:prstGeom prst="rect">
            <a:avLst/>
          </a:prstGeom>
          <a:ln>
            <a:noFill/>
          </a:ln>
        </p:spPr>
      </p:pic>
    </p:spTree>
    <p:extLst>
      <p:ext uri="{BB962C8B-B14F-4D97-AF65-F5344CB8AC3E}">
        <p14:creationId xmlns:p14="http://schemas.microsoft.com/office/powerpoint/2010/main" val="230477322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EDDCF-A074-BD00-17F8-BB0756C08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E823F-7A8E-CF60-701B-FBC4BF9B73BC}"/>
              </a:ext>
            </a:extLst>
          </p:cNvPr>
          <p:cNvSpPr>
            <a:spLocks noGrp="1"/>
          </p:cNvSpPr>
          <p:nvPr>
            <p:ph type="title"/>
          </p:nvPr>
        </p:nvSpPr>
        <p:spPr/>
        <p:txBody>
          <a:bodyPr lIns="27432" tIns="45720" rIns="27432" bIns="45720" anchor="t"/>
          <a:lstStyle/>
          <a:p>
            <a:pPr algn="l"/>
            <a:r>
              <a:rPr lang="en-US" sz="2400" b="1" dirty="0">
                <a:solidFill>
                  <a:srgbClr val="FFFFFF"/>
                </a:solidFill>
                <a:latin typeface="Oracle Sans Tab"/>
              </a:rPr>
              <a:t>App Builder</a:t>
            </a:r>
          </a:p>
        </p:txBody>
      </p:sp>
      <p:sp>
        <p:nvSpPr>
          <p:cNvPr id="6" name="Text Placeholder 5">
            <a:extLst>
              <a:ext uri="{FF2B5EF4-FFF2-40B4-BE49-F238E27FC236}">
                <a16:creationId xmlns:a16="http://schemas.microsoft.com/office/drawing/2014/main" id="{0F648229-34BD-8D29-CCED-03D0B1BD2207}"/>
              </a:ext>
            </a:extLst>
          </p:cNvPr>
          <p:cNvSpPr>
            <a:spLocks noGrp="1"/>
          </p:cNvSpPr>
          <p:nvPr>
            <p:ph type="body" sz="quarter" idx="11"/>
          </p:nvPr>
        </p:nvSpPr>
        <p:spPr/>
        <p:txBody>
          <a:bodyPr lIns="36576" tIns="45720" rIns="36576" bIns="45720" anchor="t"/>
          <a:lstStyle/>
          <a:p>
            <a:pPr algn="l"/>
            <a:r>
              <a:rPr lang="en-US" sz="1600" dirty="0">
                <a:solidFill>
                  <a:srgbClr val="F6F4EF"/>
                </a:solidFill>
                <a:latin typeface="Oracle Sans Regular"/>
              </a:rPr>
              <a:t>App Builder is the main development workspace for applications, shared components, and page-level behavior, with SQL and PL/SQL close at hand.</a:t>
            </a:r>
          </a:p>
        </p:txBody>
      </p:sp>
      <p:sp>
        <p:nvSpPr>
          <p:cNvPr id="9" name="Slide Number Placeholder 8">
            <a:extLst>
              <a:ext uri="{FF2B5EF4-FFF2-40B4-BE49-F238E27FC236}">
                <a16:creationId xmlns:a16="http://schemas.microsoft.com/office/drawing/2014/main" id="{8B8406DA-DE0D-F23B-DEFA-3302FF9FBB3D}"/>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34</a:t>
            </a:fld>
            <a:endParaRPr lang="en-US" dirty="0">
              <a:gradFill>
                <a:gsLst>
                  <a:gs pos="0">
                    <a:schemeClr val="bg1">
                      <a:lumMod val="50000"/>
                      <a:lumOff val="50000"/>
                    </a:schemeClr>
                  </a:gs>
                  <a:gs pos="100000">
                    <a:schemeClr val="bg1">
                      <a:lumMod val="50000"/>
                      <a:lumOff val="50000"/>
                    </a:schemeClr>
                  </a:gs>
                </a:gsLst>
              </a:gradFill>
            </a:endParaRPr>
          </a:p>
        </p:txBody>
      </p:sp>
      <p:sp>
        <p:nvSpPr>
          <p:cNvPr id="8" name="Footer Placeholder 7">
            <a:extLst>
              <a:ext uri="{FF2B5EF4-FFF2-40B4-BE49-F238E27FC236}">
                <a16:creationId xmlns:a16="http://schemas.microsoft.com/office/drawing/2014/main" id="{65ABF192-6218-AEE9-AFF2-A63EB8F83B13}"/>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pic>
        <p:nvPicPr>
          <p:cNvPr id="5" name="Picture 4">
            <a:extLst>
              <a:ext uri="{FF2B5EF4-FFF2-40B4-BE49-F238E27FC236}">
                <a16:creationId xmlns:a16="http://schemas.microsoft.com/office/drawing/2014/main" id="{6744FC0C-3515-E265-81BE-CFEE375D4F12}"/>
              </a:ext>
            </a:extLst>
          </p:cNvPr>
          <p:cNvPicPr>
            <a:picLocks noChangeAspect="1"/>
          </p:cNvPicPr>
          <p:nvPr/>
        </p:nvPicPr>
        <p:blipFill>
          <a:blip r:embed="rId2"/>
          <a:stretch>
            <a:fillRect/>
          </a:stretch>
        </p:blipFill>
        <p:spPr>
          <a:xfrm>
            <a:off x="766763" y="1738715"/>
            <a:ext cx="7772400" cy="2340464"/>
          </a:xfrm>
          <a:prstGeom prst="rect">
            <a:avLst/>
          </a:prstGeom>
        </p:spPr>
      </p:pic>
      <p:pic>
        <p:nvPicPr>
          <p:cNvPr id="4" name="Picture 3">
            <a:extLst>
              <a:ext uri="{FF2B5EF4-FFF2-40B4-BE49-F238E27FC236}">
                <a16:creationId xmlns:a16="http://schemas.microsoft.com/office/drawing/2014/main" id="{302D2824-8740-EE5E-F506-52002BBA35E4}"/>
              </a:ext>
            </a:extLst>
          </p:cNvPr>
          <p:cNvPicPr>
            <a:picLocks noChangeAspect="1"/>
          </p:cNvPicPr>
          <p:nvPr/>
        </p:nvPicPr>
        <p:blipFill>
          <a:blip r:embed="rId3"/>
          <a:stretch>
            <a:fillRect/>
          </a:stretch>
        </p:blipFill>
        <p:spPr>
          <a:xfrm>
            <a:off x="3810000" y="2667165"/>
            <a:ext cx="7772400" cy="3574995"/>
          </a:xfrm>
          <a:prstGeom prst="rect">
            <a:avLst/>
          </a:prstGeom>
        </p:spPr>
      </p:pic>
    </p:spTree>
    <p:extLst>
      <p:ext uri="{BB962C8B-B14F-4D97-AF65-F5344CB8AC3E}">
        <p14:creationId xmlns:p14="http://schemas.microsoft.com/office/powerpoint/2010/main" val="262493694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9A7E6-E67B-310A-5160-153B428E3788}"/>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4C1472-A4EB-AF8A-6127-E0F4BC21A228}"/>
              </a:ext>
            </a:extLst>
          </p:cNvPr>
          <p:cNvSpPr>
            <a:spLocks noGrp="1"/>
          </p:cNvSpPr>
          <p:nvPr>
            <p:ph type="ftr" sz="quarter" idx="3"/>
          </p:nvPr>
        </p:nvSpPr>
        <p:spPr/>
        <p:txBody>
          <a:bodyPr/>
          <a:lstStyle/>
          <a:p>
            <a:r>
              <a:rPr lang="en-US" dirty="0"/>
              <a:t>Copyright © 2026, Oracle and/or its affiliates</a:t>
            </a:r>
          </a:p>
        </p:txBody>
      </p:sp>
      <p:pic>
        <p:nvPicPr>
          <p:cNvPr id="4" name="Picture 3">
            <a:extLst>
              <a:ext uri="{FF2B5EF4-FFF2-40B4-BE49-F238E27FC236}">
                <a16:creationId xmlns:a16="http://schemas.microsoft.com/office/drawing/2014/main" id="{ED1C0900-3356-82EA-19F8-F560C3D73C0B}"/>
              </a:ext>
            </a:extLst>
          </p:cNvPr>
          <p:cNvPicPr>
            <a:picLocks noChangeAspect="1"/>
          </p:cNvPicPr>
          <p:nvPr/>
        </p:nvPicPr>
        <p:blipFill>
          <a:blip r:embed="rId2"/>
          <a:stretch>
            <a:fillRect/>
          </a:stretch>
        </p:blipFill>
        <p:spPr>
          <a:xfrm>
            <a:off x="5349995" y="1687766"/>
            <a:ext cx="6278613" cy="3328371"/>
          </a:xfrm>
          <a:prstGeom prst="rect">
            <a:avLst/>
          </a:prstGeom>
          <a:ln>
            <a:noFill/>
          </a:ln>
        </p:spPr>
      </p:pic>
      <p:sp>
        <p:nvSpPr>
          <p:cNvPr id="7" name="Title 1">
            <a:extLst>
              <a:ext uri="{FF2B5EF4-FFF2-40B4-BE49-F238E27FC236}">
                <a16:creationId xmlns:a16="http://schemas.microsoft.com/office/drawing/2014/main" id="{EC72E042-F4CE-2BB5-2525-4FD548239C04}"/>
              </a:ext>
            </a:extLst>
          </p:cNvPr>
          <p:cNvSpPr txBox="1">
            <a:spLocks/>
          </p:cNvSpPr>
          <p:nvPr/>
        </p:nvSpPr>
        <p:spPr>
          <a:xfrm>
            <a:off x="762000" y="2471026"/>
            <a:ext cx="3762466" cy="822960"/>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lang="en-US" sz="2400" b="1" i="0" kern="1200" baseline="0" dirty="0">
                <a:gradFill>
                  <a:gsLst>
                    <a:gs pos="0">
                      <a:schemeClr val="tx1"/>
                    </a:gs>
                    <a:gs pos="100000">
                      <a:schemeClr val="tx1"/>
                    </a:gs>
                  </a:gsLst>
                  <a:lin ang="2700000" scaled="1"/>
                </a:gradFill>
                <a:latin typeface="+mn-lt"/>
                <a:ea typeface="+mn-ea"/>
                <a:cs typeface="+mj-cs"/>
              </a:defRPr>
            </a:lvl1pPr>
          </a:lstStyle>
          <a:p>
            <a:r>
              <a:rPr lang="en-GB" dirty="0">
                <a:cs typeface="Oracle Sans Tab" panose="020B0803020204020204" pitchFamily="34" charset="0"/>
              </a:rPr>
              <a:t>Page Designer</a:t>
            </a:r>
            <a:endParaRPr lang="en-MX"/>
          </a:p>
        </p:txBody>
      </p:sp>
      <p:sp>
        <p:nvSpPr>
          <p:cNvPr id="9" name="Content Placeholder 2">
            <a:extLst>
              <a:ext uri="{FF2B5EF4-FFF2-40B4-BE49-F238E27FC236}">
                <a16:creationId xmlns:a16="http://schemas.microsoft.com/office/drawing/2014/main" id="{4DEAFB50-84FD-F3B3-6857-EFE1E35AA4BE}"/>
              </a:ext>
            </a:extLst>
          </p:cNvPr>
          <p:cNvSpPr txBox="1">
            <a:spLocks/>
          </p:cNvSpPr>
          <p:nvPr/>
        </p:nvSpPr>
        <p:spPr>
          <a:xfrm>
            <a:off x="762000" y="3564014"/>
            <a:ext cx="3762466" cy="1228119"/>
          </a:xfrm>
          <a:prstGeom prst="rect">
            <a:avLst/>
          </a:prstGeom>
        </p:spPr>
        <p:txBody>
          <a:bodyPr lIns="36576" tIns="45720" rIns="36576" bIns="45720" anchor="t"/>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600" b="0" i="0" kern="1200">
                <a:gradFill>
                  <a:gsLst>
                    <a:gs pos="0">
                      <a:schemeClr val="tx1"/>
                    </a:gs>
                    <a:gs pos="100000">
                      <a:schemeClr val="tx1"/>
                    </a:gs>
                  </a:gsLst>
                  <a:lin ang="2700000" scaled="1"/>
                </a:gradFill>
                <a:latin typeface="Oracle Sans Tab" panose="020B0503020204020204" pitchFamily="34" charset="0"/>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600" b="0" i="0" kern="1200">
                <a:solidFill>
                  <a:schemeClr val="tx1"/>
                </a:solidFill>
                <a:latin typeface="Oracle Sans" panose="020B0503020204020204" pitchFamily="34" charset="0"/>
                <a:ea typeface="+mn-ea"/>
                <a:cs typeface="Oracle Sans" panose="020B0503020204020204" pitchFamily="34" charset="0"/>
              </a:defRPr>
            </a:lvl6pPr>
            <a:lvl7pPr marL="1280160" indent="-182880" algn="l" defTabSz="914400" rtl="0" eaLnBrk="1" latinLnBrk="0" hangingPunct="1">
              <a:lnSpc>
                <a:spcPct val="95000"/>
              </a:lnSpc>
              <a:spcBef>
                <a:spcPts val="400"/>
              </a:spcBef>
              <a:spcAft>
                <a:spcPts val="0"/>
              </a:spcAft>
              <a:buFont typeface="System Font Regular"/>
              <a:buChar char="-"/>
              <a:defRPr sz="1600" b="0" i="0" kern="1200">
                <a:solidFill>
                  <a:schemeClr val="tx1"/>
                </a:solidFill>
                <a:latin typeface="Oracle Sans" panose="020B0503020204020204" pitchFamily="34" charset="0"/>
                <a:ea typeface="+mn-ea"/>
                <a:cs typeface="Oracle Sans" panose="020B0503020204020204" pitchFamily="34" charset="0"/>
              </a:defRPr>
            </a:lvl7pPr>
            <a:lvl8pPr marL="1604963" indent="-20320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Oracle Sans" panose="020B0503020204020204" pitchFamily="34" charset="0"/>
                <a:ea typeface="+mn-ea"/>
                <a:cs typeface="Oracle Sans" panose="020B0503020204020204" pitchFamily="34" charset="0"/>
              </a:defRPr>
            </a:lvl8pPr>
            <a:lvl9pPr marL="1889125" indent="-203200" algn="l" defTabSz="914400" rtl="0" eaLnBrk="1" latinLnBrk="0" hangingPunct="1">
              <a:lnSpc>
                <a:spcPct val="90000"/>
              </a:lnSpc>
              <a:spcBef>
                <a:spcPts val="500"/>
              </a:spcBef>
              <a:buFont typeface="System Font Regular"/>
              <a:buChar char="-"/>
              <a:tabLst/>
              <a:defRPr sz="1600" b="0" i="0" kern="1200">
                <a:solidFill>
                  <a:schemeClr val="tx1"/>
                </a:solidFill>
                <a:latin typeface="+mn-lt"/>
                <a:ea typeface="+mn-ea"/>
                <a:cs typeface="+mn-cs"/>
              </a:defRPr>
            </a:lvl9pPr>
          </a:lstStyle>
          <a:p>
            <a:r>
              <a:rPr lang="en-US" dirty="0">
                <a:solidFill>
                  <a:schemeClr val="tx2"/>
                </a:solidFill>
                <a:latin typeface="Oracle Sans Regular"/>
              </a:rPr>
              <a:t>Page Designer gives developers one workspace for layout, components, attributes, processing, validations, and Dynamic Actions.</a:t>
            </a:r>
          </a:p>
        </p:txBody>
      </p:sp>
      <p:sp>
        <p:nvSpPr>
          <p:cNvPr id="12" name="Slide Number Placeholder 11">
            <a:extLst>
              <a:ext uri="{FF2B5EF4-FFF2-40B4-BE49-F238E27FC236}">
                <a16:creationId xmlns:a16="http://schemas.microsoft.com/office/drawing/2014/main" id="{4AB1F926-4A86-E72C-EDA1-68343765E51E}"/>
              </a:ext>
            </a:extLst>
          </p:cNvPr>
          <p:cNvSpPr>
            <a:spLocks noGrp="1"/>
          </p:cNvSpPr>
          <p:nvPr>
            <p:ph type="sldNum" sz="quarter" idx="4"/>
          </p:nvPr>
        </p:nvSpPr>
        <p:spPr/>
        <p:txBody>
          <a:bodyPr/>
          <a:lstStyle/>
          <a:p>
            <a:fld id="{766B4A5F-AE5C-6B4D-A0D8-689C8C1B0247}" type="slidenum">
              <a:rPr lang="en-US" smtClean="0"/>
              <a:t>35</a:t>
            </a:fld>
            <a:endParaRPr lang="en-US" dirty="0"/>
          </a:p>
        </p:txBody>
      </p:sp>
    </p:spTree>
    <p:extLst>
      <p:ext uri="{BB962C8B-B14F-4D97-AF65-F5344CB8AC3E}">
        <p14:creationId xmlns:p14="http://schemas.microsoft.com/office/powerpoint/2010/main" val="263830782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7E0EC-3DD8-572B-8F2C-06F19AD09C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EA1524-93CE-ADF1-A896-4074523DB43C}"/>
              </a:ext>
            </a:extLst>
          </p:cNvPr>
          <p:cNvSpPr>
            <a:spLocks noGrp="1"/>
          </p:cNvSpPr>
          <p:nvPr>
            <p:ph type="title"/>
          </p:nvPr>
        </p:nvSpPr>
        <p:spPr/>
        <p:txBody>
          <a:bodyPr lIns="27432" tIns="45720" rIns="27432" bIns="45720" anchor="t"/>
          <a:lstStyle/>
          <a:p>
            <a:pPr algn="l"/>
            <a:r>
              <a:rPr lang="en-US" sz="2400" b="1" dirty="0">
                <a:solidFill>
                  <a:srgbClr val="FFFFFF"/>
                </a:solidFill>
                <a:latin typeface="Oracle Sans Tab"/>
              </a:rPr>
              <a:t>SQL Workshop</a:t>
            </a:r>
          </a:p>
        </p:txBody>
      </p:sp>
      <p:sp>
        <p:nvSpPr>
          <p:cNvPr id="6" name="Text Placeholder 5">
            <a:extLst>
              <a:ext uri="{FF2B5EF4-FFF2-40B4-BE49-F238E27FC236}">
                <a16:creationId xmlns:a16="http://schemas.microsoft.com/office/drawing/2014/main" id="{5764A98B-CE46-0E6A-39D2-1856DC5BDA69}"/>
              </a:ext>
            </a:extLst>
          </p:cNvPr>
          <p:cNvSpPr>
            <a:spLocks noGrp="1"/>
          </p:cNvSpPr>
          <p:nvPr>
            <p:ph type="body" sz="quarter" idx="11"/>
          </p:nvPr>
        </p:nvSpPr>
        <p:spPr/>
        <p:txBody>
          <a:bodyPr lIns="36576" tIns="45720" rIns="36576" bIns="45720" anchor="t"/>
          <a:lstStyle/>
          <a:p>
            <a:pPr algn="l"/>
            <a:r>
              <a:rPr lang="en-US" sz="1600" dirty="0">
                <a:solidFill>
                  <a:schemeClr val="tx2"/>
                </a:solidFill>
                <a:latin typeface="Oracle Sans Regular"/>
              </a:rPr>
              <a:t>SQL Workshop lets teams browse database objects, run SQL, load data, model structures, and expose RESTful services from the browser.</a:t>
            </a:r>
          </a:p>
        </p:txBody>
      </p:sp>
      <p:sp>
        <p:nvSpPr>
          <p:cNvPr id="7" name="Slide Number Placeholder 6">
            <a:extLst>
              <a:ext uri="{FF2B5EF4-FFF2-40B4-BE49-F238E27FC236}">
                <a16:creationId xmlns:a16="http://schemas.microsoft.com/office/drawing/2014/main" id="{B9DFF6C2-91F6-8F4F-85CD-88CC249E83A4}"/>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36</a:t>
            </a:fld>
            <a:endParaRPr lang="en-US" dirty="0">
              <a:gradFill>
                <a:gsLst>
                  <a:gs pos="0">
                    <a:schemeClr val="bg1">
                      <a:lumMod val="50000"/>
                      <a:lumOff val="50000"/>
                    </a:schemeClr>
                  </a:gs>
                  <a:gs pos="100000">
                    <a:schemeClr val="bg1">
                      <a:lumMod val="50000"/>
                      <a:lumOff val="50000"/>
                    </a:schemeClr>
                  </a:gs>
                </a:gsLst>
              </a:gradFill>
            </a:endParaRPr>
          </a:p>
        </p:txBody>
      </p:sp>
      <p:sp>
        <p:nvSpPr>
          <p:cNvPr id="4" name="Footer Placeholder 3">
            <a:extLst>
              <a:ext uri="{FF2B5EF4-FFF2-40B4-BE49-F238E27FC236}">
                <a16:creationId xmlns:a16="http://schemas.microsoft.com/office/drawing/2014/main" id="{25E1C05A-1486-4F11-E3F8-05B02452FB10}"/>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pic>
        <p:nvPicPr>
          <p:cNvPr id="10" name="Picture 9">
            <a:extLst>
              <a:ext uri="{FF2B5EF4-FFF2-40B4-BE49-F238E27FC236}">
                <a16:creationId xmlns:a16="http://schemas.microsoft.com/office/drawing/2014/main" id="{76E57B71-3D3C-B6EE-043B-2380A4A36D67}"/>
              </a:ext>
            </a:extLst>
          </p:cNvPr>
          <p:cNvPicPr>
            <a:picLocks noChangeAspect="1"/>
          </p:cNvPicPr>
          <p:nvPr/>
        </p:nvPicPr>
        <p:blipFill>
          <a:blip r:embed="rId2"/>
          <a:stretch>
            <a:fillRect/>
          </a:stretch>
        </p:blipFill>
        <p:spPr>
          <a:xfrm>
            <a:off x="3326753" y="2859294"/>
            <a:ext cx="7938655" cy="3478439"/>
          </a:xfrm>
          <a:prstGeom prst="rect">
            <a:avLst/>
          </a:prstGeom>
          <a:ln>
            <a:solidFill>
              <a:schemeClr val="tx2"/>
            </a:solidFill>
          </a:ln>
        </p:spPr>
      </p:pic>
      <p:pic>
        <p:nvPicPr>
          <p:cNvPr id="5" name="Picture 4">
            <a:extLst>
              <a:ext uri="{FF2B5EF4-FFF2-40B4-BE49-F238E27FC236}">
                <a16:creationId xmlns:a16="http://schemas.microsoft.com/office/drawing/2014/main" id="{B9359324-4411-DAB5-5F20-6F695D00A1A7}"/>
              </a:ext>
            </a:extLst>
          </p:cNvPr>
          <p:cNvPicPr>
            <a:picLocks noChangeAspect="1"/>
          </p:cNvPicPr>
          <p:nvPr/>
        </p:nvPicPr>
        <p:blipFill>
          <a:blip r:embed="rId3"/>
          <a:stretch>
            <a:fillRect/>
          </a:stretch>
        </p:blipFill>
        <p:spPr>
          <a:xfrm>
            <a:off x="609600" y="1726204"/>
            <a:ext cx="8914416" cy="1323718"/>
          </a:xfrm>
          <a:prstGeom prst="rect">
            <a:avLst/>
          </a:prstGeom>
          <a:ln>
            <a:solidFill>
              <a:schemeClr val="tx2"/>
            </a:solidFill>
          </a:ln>
        </p:spPr>
      </p:pic>
    </p:spTree>
    <p:extLst>
      <p:ext uri="{BB962C8B-B14F-4D97-AF65-F5344CB8AC3E}">
        <p14:creationId xmlns:p14="http://schemas.microsoft.com/office/powerpoint/2010/main" val="408117042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42512-FB1D-AF6F-F6FF-34248AE0D95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7B2B932-ED95-ADFA-D972-87C88E9E8919}"/>
              </a:ext>
            </a:extLst>
          </p:cNvPr>
          <p:cNvSpPr>
            <a:spLocks noGrp="1"/>
          </p:cNvSpPr>
          <p:nvPr>
            <p:ph type="body" sz="quarter" idx="11"/>
          </p:nvPr>
        </p:nvSpPr>
        <p:spPr/>
        <p:txBody>
          <a:bodyPr/>
          <a:lstStyle/>
          <a:p>
            <a:r>
              <a:rPr lang="en-US" sz="1600" dirty="0">
                <a:solidFill>
                  <a:schemeClr val="tx2"/>
                </a:solidFill>
              </a:rPr>
              <a:t>Gallery helps teams start from working examples and reusable patterns, then adapt them in App Builder instead of beginning from an empty page.</a:t>
            </a:r>
          </a:p>
          <a:p>
            <a:endParaRPr lang="en-US" sz="1600" dirty="0">
              <a:solidFill>
                <a:schemeClr val="tx2"/>
              </a:solidFill>
            </a:endParaRPr>
          </a:p>
        </p:txBody>
      </p:sp>
      <p:sp>
        <p:nvSpPr>
          <p:cNvPr id="8" name="Slide Number Placeholder 7">
            <a:extLst>
              <a:ext uri="{FF2B5EF4-FFF2-40B4-BE49-F238E27FC236}">
                <a16:creationId xmlns:a16="http://schemas.microsoft.com/office/drawing/2014/main" id="{2D766A89-15A8-5E1B-3654-D981B5DB6B0C}"/>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37</a:t>
            </a:fld>
            <a:endParaRPr lang="en-US" dirty="0">
              <a:gradFill>
                <a:gsLst>
                  <a:gs pos="0">
                    <a:schemeClr val="bg1">
                      <a:lumMod val="50000"/>
                      <a:lumOff val="50000"/>
                    </a:schemeClr>
                  </a:gs>
                  <a:gs pos="100000">
                    <a:schemeClr val="bg1">
                      <a:lumMod val="50000"/>
                      <a:lumOff val="50000"/>
                    </a:schemeClr>
                  </a:gs>
                </a:gsLst>
              </a:gradFill>
            </a:endParaRPr>
          </a:p>
        </p:txBody>
      </p:sp>
      <p:sp>
        <p:nvSpPr>
          <p:cNvPr id="5" name="Footer Placeholder 4">
            <a:extLst>
              <a:ext uri="{FF2B5EF4-FFF2-40B4-BE49-F238E27FC236}">
                <a16:creationId xmlns:a16="http://schemas.microsoft.com/office/drawing/2014/main" id="{6F34BE42-C6B2-F923-05EF-876C6A159B4B}"/>
              </a:ext>
            </a:extLst>
          </p:cNvPr>
          <p:cNvSpPr>
            <a:spLocks noGrp="1"/>
          </p:cNvSpPr>
          <p:nvPr>
            <p:ph type="ftr" sz="quarter" idx="17"/>
          </p:nvPr>
        </p:nvSpPr>
        <p:spPr/>
        <p:txBody>
          <a:bodyPr vert="horz" lIns="0" tIns="0" rIns="0" bIns="0" rtlCol="0" anchor="ctr"/>
          <a:lstStyle/>
          <a:p>
            <a:r>
              <a:rPr lang="en-US" dirty="0">
                <a:gradFill>
                  <a:gsLst>
                    <a:gs pos="0">
                      <a:schemeClr val="bg1">
                        <a:lumMod val="50000"/>
                        <a:lumOff val="50000"/>
                      </a:schemeClr>
                    </a:gs>
                    <a:gs pos="100000">
                      <a:schemeClr val="bg1">
                        <a:lumMod val="50000"/>
                        <a:lumOff val="50000"/>
                      </a:schemeClr>
                    </a:gs>
                  </a:gsLst>
                </a:gradFill>
              </a:rPr>
              <a:t>Copyright © 2026, Oracle and/or its affiliates</a:t>
            </a:r>
          </a:p>
        </p:txBody>
      </p:sp>
      <p:pic>
        <p:nvPicPr>
          <p:cNvPr id="4" name="Picture 3">
            <a:extLst>
              <a:ext uri="{FF2B5EF4-FFF2-40B4-BE49-F238E27FC236}">
                <a16:creationId xmlns:a16="http://schemas.microsoft.com/office/drawing/2014/main" id="{CCBD5317-8311-CFF9-4BA6-72A4F4FE0CD0}"/>
              </a:ext>
            </a:extLst>
          </p:cNvPr>
          <p:cNvPicPr>
            <a:picLocks noChangeAspect="1"/>
          </p:cNvPicPr>
          <p:nvPr/>
        </p:nvPicPr>
        <p:blipFill>
          <a:blip r:embed="rId2"/>
          <a:stretch>
            <a:fillRect/>
          </a:stretch>
        </p:blipFill>
        <p:spPr>
          <a:xfrm>
            <a:off x="609600" y="1556142"/>
            <a:ext cx="8548644" cy="3745715"/>
          </a:xfrm>
          <a:prstGeom prst="rect">
            <a:avLst/>
          </a:prstGeom>
        </p:spPr>
      </p:pic>
      <p:pic>
        <p:nvPicPr>
          <p:cNvPr id="7" name="Picture 6">
            <a:extLst>
              <a:ext uri="{FF2B5EF4-FFF2-40B4-BE49-F238E27FC236}">
                <a16:creationId xmlns:a16="http://schemas.microsoft.com/office/drawing/2014/main" id="{AC00635C-430C-F768-3708-E69E18A89B9C}"/>
              </a:ext>
            </a:extLst>
          </p:cNvPr>
          <p:cNvPicPr>
            <a:picLocks noChangeAspect="1"/>
          </p:cNvPicPr>
          <p:nvPr/>
        </p:nvPicPr>
        <p:blipFill>
          <a:blip r:embed="rId3"/>
          <a:stretch>
            <a:fillRect/>
          </a:stretch>
        </p:blipFill>
        <p:spPr>
          <a:xfrm>
            <a:off x="3672840" y="3347257"/>
            <a:ext cx="7772400" cy="3042870"/>
          </a:xfrm>
          <a:prstGeom prst="rect">
            <a:avLst/>
          </a:prstGeom>
        </p:spPr>
      </p:pic>
      <p:sp>
        <p:nvSpPr>
          <p:cNvPr id="9" name="Title 8">
            <a:extLst>
              <a:ext uri="{FF2B5EF4-FFF2-40B4-BE49-F238E27FC236}">
                <a16:creationId xmlns:a16="http://schemas.microsoft.com/office/drawing/2014/main" id="{D9CEA959-14D3-E22F-D425-F193BB16534E}"/>
              </a:ext>
            </a:extLst>
          </p:cNvPr>
          <p:cNvSpPr>
            <a:spLocks noGrp="1"/>
          </p:cNvSpPr>
          <p:nvPr>
            <p:ph type="title"/>
          </p:nvPr>
        </p:nvSpPr>
        <p:spPr/>
        <p:txBody>
          <a:bodyPr/>
          <a:lstStyle/>
          <a:p>
            <a:r>
              <a:rPr lang="en-US" dirty="0"/>
              <a:t>Gallery</a:t>
            </a:r>
          </a:p>
        </p:txBody>
      </p:sp>
    </p:spTree>
    <p:extLst>
      <p:ext uri="{BB962C8B-B14F-4D97-AF65-F5344CB8AC3E}">
        <p14:creationId xmlns:p14="http://schemas.microsoft.com/office/powerpoint/2010/main" val="261019522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D5605B2-463B-75CC-D1B2-A4BC06104A5A}"/>
              </a:ext>
            </a:extLst>
          </p:cNvPr>
          <p:cNvSpPr>
            <a:spLocks noGrp="1"/>
          </p:cNvSpPr>
          <p:nvPr>
            <p:ph type="ftr" sz="quarter" idx="3"/>
          </p:nvPr>
        </p:nvSpPr>
        <p:spPr/>
        <p:txBody>
          <a:bodyPr vert="horz" lIns="0" tIns="0" rIns="0" bIns="0" rtlCol="0" anchor="ctr"/>
          <a:lstStyle/>
          <a:p>
            <a:r>
              <a:rPr lang="en-US" dirty="0"/>
              <a:t>Copyright © 2026, Oracle and/or its affiliates</a:t>
            </a:r>
          </a:p>
        </p:txBody>
      </p:sp>
      <p:pic>
        <p:nvPicPr>
          <p:cNvPr id="6" name="Picture 5">
            <a:extLst>
              <a:ext uri="{FF2B5EF4-FFF2-40B4-BE49-F238E27FC236}">
                <a16:creationId xmlns:a16="http://schemas.microsoft.com/office/drawing/2014/main" id="{86B76F14-02F9-D71E-4B5D-8E4D42EBD3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2064" y="1412776"/>
            <a:ext cx="3662485" cy="2863192"/>
          </a:xfrm>
          <a:prstGeom prst="rect">
            <a:avLst/>
          </a:prstGeom>
          <a:ln w="12700">
            <a:solidFill>
              <a:schemeClr val="tx2"/>
            </a:solidFill>
          </a:ln>
          <a:effectLst/>
        </p:spPr>
      </p:pic>
      <p:pic>
        <p:nvPicPr>
          <p:cNvPr id="8" name="Picture 7">
            <a:extLst>
              <a:ext uri="{FF2B5EF4-FFF2-40B4-BE49-F238E27FC236}">
                <a16:creationId xmlns:a16="http://schemas.microsoft.com/office/drawing/2014/main" id="{F1DD8935-FF6D-399C-8EAC-683F32A247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8169" y="3585797"/>
            <a:ext cx="3370305" cy="2376254"/>
          </a:xfrm>
          <a:prstGeom prst="rect">
            <a:avLst/>
          </a:prstGeom>
          <a:ln w="12700">
            <a:solidFill>
              <a:schemeClr val="tx2"/>
            </a:solidFill>
          </a:ln>
          <a:effectLst/>
        </p:spPr>
      </p:pic>
      <p:sp>
        <p:nvSpPr>
          <p:cNvPr id="4" name="Title 1">
            <a:extLst>
              <a:ext uri="{FF2B5EF4-FFF2-40B4-BE49-F238E27FC236}">
                <a16:creationId xmlns:a16="http://schemas.microsoft.com/office/drawing/2014/main" id="{A3C54E7F-2E9A-B9E5-2100-0D4A9C3C5075}"/>
              </a:ext>
            </a:extLst>
          </p:cNvPr>
          <p:cNvSpPr txBox="1">
            <a:spLocks/>
          </p:cNvSpPr>
          <p:nvPr/>
        </p:nvSpPr>
        <p:spPr>
          <a:xfrm>
            <a:off x="762000" y="2471026"/>
            <a:ext cx="3762466" cy="822960"/>
          </a:xfrm>
          <a:prstGeom prst="rect">
            <a:avLst/>
          </a:prstGeom>
        </p:spPr>
        <p:txBody>
          <a:bodyPr vert="horz" lIns="0" tIns="0" rIns="0" bIns="0" rtlCol="0" anchor="t">
            <a:noAutofit/>
          </a:bodyPr>
          <a:lstStyle>
            <a:lvl1pPr algn="l" defTabSz="914400" rtl="0" eaLnBrk="1" latinLnBrk="0" hangingPunct="1">
              <a:lnSpc>
                <a:spcPct val="95000"/>
              </a:lnSpc>
              <a:spcBef>
                <a:spcPct val="0"/>
              </a:spcBef>
              <a:buNone/>
              <a:defRPr lang="en-US" sz="2400" b="1" i="0" kern="1200" baseline="0" dirty="0">
                <a:gradFill>
                  <a:gsLst>
                    <a:gs pos="0">
                      <a:schemeClr val="tx1"/>
                    </a:gs>
                    <a:gs pos="100000">
                      <a:schemeClr val="tx1"/>
                    </a:gs>
                  </a:gsLst>
                  <a:lin ang="2700000" scaled="1"/>
                </a:gradFill>
                <a:latin typeface="+mn-lt"/>
                <a:ea typeface="+mn-ea"/>
                <a:cs typeface="+mj-cs"/>
              </a:defRPr>
            </a:lvl1pPr>
          </a:lstStyle>
          <a:p>
            <a:r>
              <a:rPr lang="en-GB" dirty="0">
                <a:cs typeface="Oracle Sans Tab" panose="020B0803020204020204" pitchFamily="34" charset="0"/>
              </a:rPr>
              <a:t>Create Application Wizard</a:t>
            </a:r>
            <a:endParaRPr lang="en-MX"/>
          </a:p>
        </p:txBody>
      </p:sp>
      <p:sp>
        <p:nvSpPr>
          <p:cNvPr id="7" name="Content Placeholder 2">
            <a:extLst>
              <a:ext uri="{FF2B5EF4-FFF2-40B4-BE49-F238E27FC236}">
                <a16:creationId xmlns:a16="http://schemas.microsoft.com/office/drawing/2014/main" id="{A373CA1B-F381-BBD4-A26A-A8BCCB10EA43}"/>
              </a:ext>
            </a:extLst>
          </p:cNvPr>
          <p:cNvSpPr txBox="1">
            <a:spLocks/>
          </p:cNvSpPr>
          <p:nvPr/>
        </p:nvSpPr>
        <p:spPr>
          <a:xfrm>
            <a:off x="762000" y="3564014"/>
            <a:ext cx="3762466" cy="1228119"/>
          </a:xfrm>
          <a:prstGeom prst="rect">
            <a:avLst/>
          </a:prstGeom>
        </p:spPr>
        <p:txBody>
          <a:bodyPr lIns="36576" tIns="45720" rIns="36576" bIns="45720" anchor="t"/>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600" b="0" i="0" kern="1200">
                <a:gradFill>
                  <a:gsLst>
                    <a:gs pos="0">
                      <a:schemeClr val="tx1"/>
                    </a:gs>
                    <a:gs pos="100000">
                      <a:schemeClr val="tx1"/>
                    </a:gs>
                  </a:gsLst>
                  <a:lin ang="2700000" scaled="1"/>
                </a:gradFill>
                <a:latin typeface="Oracle Sans Tab" panose="020B0503020204020204" pitchFamily="34" charset="0"/>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600" b="0" i="0" kern="1200">
                <a:solidFill>
                  <a:schemeClr val="tx1"/>
                </a:solidFill>
                <a:latin typeface="Oracle Sans" panose="020B0503020204020204" pitchFamily="34" charset="0"/>
                <a:ea typeface="+mn-ea"/>
                <a:cs typeface="Oracle Sans" panose="020B0503020204020204" pitchFamily="34" charset="0"/>
              </a:defRPr>
            </a:lvl6pPr>
            <a:lvl7pPr marL="1280160" indent="-182880" algn="l" defTabSz="914400" rtl="0" eaLnBrk="1" latinLnBrk="0" hangingPunct="1">
              <a:lnSpc>
                <a:spcPct val="95000"/>
              </a:lnSpc>
              <a:spcBef>
                <a:spcPts val="400"/>
              </a:spcBef>
              <a:spcAft>
                <a:spcPts val="0"/>
              </a:spcAft>
              <a:buFont typeface="System Font Regular"/>
              <a:buChar char="-"/>
              <a:defRPr sz="1600" b="0" i="0" kern="1200">
                <a:solidFill>
                  <a:schemeClr val="tx1"/>
                </a:solidFill>
                <a:latin typeface="Oracle Sans" panose="020B0503020204020204" pitchFamily="34" charset="0"/>
                <a:ea typeface="+mn-ea"/>
                <a:cs typeface="Oracle Sans" panose="020B0503020204020204" pitchFamily="34" charset="0"/>
              </a:defRPr>
            </a:lvl7pPr>
            <a:lvl8pPr marL="1604963" indent="-20320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Oracle Sans" panose="020B0503020204020204" pitchFamily="34" charset="0"/>
                <a:ea typeface="+mn-ea"/>
                <a:cs typeface="Oracle Sans" panose="020B0503020204020204" pitchFamily="34" charset="0"/>
              </a:defRPr>
            </a:lvl8pPr>
            <a:lvl9pPr marL="1889125" indent="-203200" algn="l" defTabSz="914400" rtl="0" eaLnBrk="1" latinLnBrk="0" hangingPunct="1">
              <a:lnSpc>
                <a:spcPct val="90000"/>
              </a:lnSpc>
              <a:spcBef>
                <a:spcPts val="500"/>
              </a:spcBef>
              <a:buFont typeface="System Font Regular"/>
              <a:buChar char="-"/>
              <a:tabLst/>
              <a:defRPr sz="1600" b="0" i="0" kern="1200">
                <a:solidFill>
                  <a:schemeClr val="tx1"/>
                </a:solidFill>
                <a:latin typeface="+mn-lt"/>
                <a:ea typeface="+mn-ea"/>
                <a:cs typeface="+mn-cs"/>
              </a:defRPr>
            </a:lvl9pPr>
          </a:lstStyle>
          <a:p>
            <a:r>
              <a:rPr lang="en-US" dirty="0">
                <a:solidFill>
                  <a:schemeClr val="tx2"/>
                </a:solidFill>
              </a:rPr>
              <a:t>The Create Application wizard turns a data model and app intent into a working application shell.</a:t>
            </a:r>
          </a:p>
          <a:p>
            <a:r>
              <a:rPr lang="en-US" dirty="0">
                <a:solidFill>
                  <a:schemeClr val="tx2"/>
                </a:solidFill>
              </a:rPr>
              <a:t>Teams can add common features such as access control, activity reporting, theme style, icons, and starter pages during setup.</a:t>
            </a:r>
          </a:p>
          <a:p>
            <a:endParaRPr lang="en-US" dirty="0">
              <a:solidFill>
                <a:srgbClr val="F6F4EF"/>
              </a:solidFill>
              <a:latin typeface="Oracle Sans Regular"/>
            </a:endParaRPr>
          </a:p>
        </p:txBody>
      </p:sp>
      <p:sp>
        <p:nvSpPr>
          <p:cNvPr id="11" name="Slide Number Placeholder 10">
            <a:extLst>
              <a:ext uri="{FF2B5EF4-FFF2-40B4-BE49-F238E27FC236}">
                <a16:creationId xmlns:a16="http://schemas.microsoft.com/office/drawing/2014/main" id="{E58E791D-7F32-954F-4B26-458E324C6C43}"/>
              </a:ext>
            </a:extLst>
          </p:cNvPr>
          <p:cNvSpPr>
            <a:spLocks noGrp="1"/>
          </p:cNvSpPr>
          <p:nvPr>
            <p:ph type="sldNum" sz="quarter" idx="4"/>
          </p:nvPr>
        </p:nvSpPr>
        <p:spPr/>
        <p:txBody>
          <a:bodyPr/>
          <a:lstStyle/>
          <a:p>
            <a:fld id="{766B4A5F-AE5C-6B4D-A0D8-689C8C1B0247}" type="slidenum">
              <a:rPr lang="en-US" smtClean="0"/>
              <a:t>38</a:t>
            </a:fld>
            <a:endParaRPr lang="en-US" dirty="0"/>
          </a:p>
        </p:txBody>
      </p:sp>
    </p:spTree>
    <p:extLst>
      <p:ext uri="{BB962C8B-B14F-4D97-AF65-F5344CB8AC3E}">
        <p14:creationId xmlns:p14="http://schemas.microsoft.com/office/powerpoint/2010/main" val="1049364057"/>
      </p:ext>
    </p:extLst>
  </p:cSld>
  <p:clrMapOvr>
    <a:overrideClrMapping bg1="dk1" tx1="lt1" bg2="dk2" tx2="lt2" accent1="accent1" accent2="accent2" accent3="accent3" accent4="accent4" accent5="accent5" accent6="accent6" hlink="hlink" folHlink="folHlink"/>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A975E-7DEC-DECC-04FF-4DF60C158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71783-52D3-EDA0-0681-F50AC3E152B6}"/>
              </a:ext>
            </a:extLst>
          </p:cNvPr>
          <p:cNvSpPr>
            <a:spLocks noGrp="1"/>
          </p:cNvSpPr>
          <p:nvPr>
            <p:ph type="title"/>
          </p:nvPr>
        </p:nvSpPr>
        <p:spPr/>
        <p:txBody>
          <a:bodyPr lIns="27432" tIns="45720" rIns="27432" bIns="45720" anchor="t"/>
          <a:lstStyle/>
          <a:p>
            <a:pPr algn="l"/>
            <a:r>
              <a:rPr lang="en-US" sz="2400" b="1" dirty="0">
                <a:solidFill>
                  <a:srgbClr val="FFFFFF"/>
                </a:solidFill>
                <a:latin typeface="Oracle Sans Tab"/>
              </a:rPr>
              <a:t>Create Page Wizard</a:t>
            </a:r>
          </a:p>
        </p:txBody>
      </p:sp>
      <p:sp>
        <p:nvSpPr>
          <p:cNvPr id="6" name="Slide Number Placeholder 5">
            <a:extLst>
              <a:ext uri="{FF2B5EF4-FFF2-40B4-BE49-F238E27FC236}">
                <a16:creationId xmlns:a16="http://schemas.microsoft.com/office/drawing/2014/main" id="{3A185644-ED14-E23C-C0DC-568643D8ECBD}"/>
              </a:ext>
            </a:extLst>
          </p:cNvPr>
          <p:cNvSpPr>
            <a:spLocks noGrp="1"/>
          </p:cNvSpPr>
          <p:nvPr>
            <p:ph type="sldNum" sz="quarter" idx="40"/>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39</a:t>
            </a:fld>
            <a:endParaRPr lang="en-US" dirty="0">
              <a:gradFill>
                <a:gsLst>
                  <a:gs pos="0">
                    <a:schemeClr val="bg1">
                      <a:lumMod val="50000"/>
                      <a:lumOff val="50000"/>
                    </a:schemeClr>
                  </a:gs>
                  <a:gs pos="100000">
                    <a:schemeClr val="bg1">
                      <a:lumMod val="50000"/>
                      <a:lumOff val="50000"/>
                    </a:schemeClr>
                  </a:gs>
                </a:gsLst>
              </a:gradFill>
            </a:endParaRPr>
          </a:p>
        </p:txBody>
      </p:sp>
      <p:sp>
        <p:nvSpPr>
          <p:cNvPr id="4" name="Footer Placeholder 3">
            <a:extLst>
              <a:ext uri="{FF2B5EF4-FFF2-40B4-BE49-F238E27FC236}">
                <a16:creationId xmlns:a16="http://schemas.microsoft.com/office/drawing/2014/main" id="{581414CD-0BE5-693F-E262-0A8D5CC72AEE}"/>
              </a:ext>
            </a:extLst>
          </p:cNvPr>
          <p:cNvSpPr>
            <a:spLocks noGrp="1"/>
          </p:cNvSpPr>
          <p:nvPr>
            <p:ph type="ftr" sz="quarter" idx="39"/>
          </p:nvPr>
        </p:nvSpPr>
        <p:spPr/>
        <p:txBody>
          <a:bodyPr vert="horz" lIns="0" tIns="0" rIns="0" bIns="0" rtlCol="0" anchor="ctr"/>
          <a:lstStyle/>
          <a:p>
            <a:r>
              <a:rPr lang="en-US" dirty="0">
                <a:gradFill>
                  <a:gsLst>
                    <a:gs pos="0">
                      <a:schemeClr val="bg1">
                        <a:lumMod val="50000"/>
                        <a:lumOff val="50000"/>
                      </a:schemeClr>
                    </a:gs>
                    <a:gs pos="100000">
                      <a:schemeClr val="bg1">
                        <a:lumMod val="50000"/>
                        <a:lumOff val="50000"/>
                      </a:schemeClr>
                    </a:gs>
                  </a:gsLst>
                </a:gradFill>
              </a:rPr>
              <a:t>Copyright © 2026, Oracle and/or its affiliates</a:t>
            </a:r>
          </a:p>
        </p:txBody>
      </p:sp>
      <p:sp>
        <p:nvSpPr>
          <p:cNvPr id="3" name="Content Placeholder 2">
            <a:extLst>
              <a:ext uri="{FF2B5EF4-FFF2-40B4-BE49-F238E27FC236}">
                <a16:creationId xmlns:a16="http://schemas.microsoft.com/office/drawing/2014/main" id="{E27883EB-643A-0D83-710F-E09E021DBA48}"/>
              </a:ext>
            </a:extLst>
          </p:cNvPr>
          <p:cNvSpPr>
            <a:spLocks noGrp="1"/>
          </p:cNvSpPr>
          <p:nvPr>
            <p:ph sz="quarter" idx="4294967295"/>
          </p:nvPr>
        </p:nvSpPr>
        <p:spPr>
          <a:xfrm>
            <a:off x="792480" y="1267377"/>
            <a:ext cx="5084763" cy="1335385"/>
          </a:xfrm>
        </p:spPr>
        <p:txBody>
          <a:bodyPr lIns="36576" tIns="45720" rIns="36576" bIns="45720" anchor="t"/>
          <a:lstStyle/>
          <a:p>
            <a:pPr algn="l"/>
            <a:r>
              <a:rPr lang="en-US" sz="1400" dirty="0">
                <a:solidFill>
                  <a:schemeClr val="tx2"/>
                </a:solidFill>
                <a:latin typeface="Oracle Sans Regular"/>
              </a:rPr>
              <a:t>The Create Page wizard adds new capabilities to an existing app without starting over.</a:t>
            </a:r>
          </a:p>
          <a:p>
            <a:pPr algn="l"/>
            <a:r>
              <a:rPr lang="en-US" sz="1400" dirty="0">
                <a:solidFill>
                  <a:schemeClr val="tx2"/>
                </a:solidFill>
                <a:latin typeface="Oracle Sans Regular"/>
              </a:rPr>
              <a:t>Developers can create dashboards, master-detail pages, list views, reports, forms, and mobile-friendly experiences from guided patterns.</a:t>
            </a:r>
          </a:p>
        </p:txBody>
      </p:sp>
      <p:pic>
        <p:nvPicPr>
          <p:cNvPr id="11" name="Picture 10">
            <a:extLst>
              <a:ext uri="{FF2B5EF4-FFF2-40B4-BE49-F238E27FC236}">
                <a16:creationId xmlns:a16="http://schemas.microsoft.com/office/drawing/2014/main" id="{23659C2F-9896-5522-C3DD-62AAA278074D}"/>
              </a:ext>
            </a:extLst>
          </p:cNvPr>
          <p:cNvPicPr>
            <a:picLocks noChangeAspect="1"/>
          </p:cNvPicPr>
          <p:nvPr/>
        </p:nvPicPr>
        <p:blipFill>
          <a:blip r:embed="rId2"/>
          <a:stretch>
            <a:fillRect/>
          </a:stretch>
        </p:blipFill>
        <p:spPr>
          <a:xfrm>
            <a:off x="792480" y="2670697"/>
            <a:ext cx="5881255" cy="3504162"/>
          </a:xfrm>
          <a:prstGeom prst="rect">
            <a:avLst/>
          </a:prstGeom>
        </p:spPr>
      </p:pic>
      <p:pic>
        <p:nvPicPr>
          <p:cNvPr id="5" name="Picture 4">
            <a:extLst>
              <a:ext uri="{FF2B5EF4-FFF2-40B4-BE49-F238E27FC236}">
                <a16:creationId xmlns:a16="http://schemas.microsoft.com/office/drawing/2014/main" id="{9101CED6-A08C-A96B-5E81-16CDD138499F}"/>
              </a:ext>
            </a:extLst>
          </p:cNvPr>
          <p:cNvPicPr>
            <a:picLocks noChangeAspect="1"/>
          </p:cNvPicPr>
          <p:nvPr/>
        </p:nvPicPr>
        <p:blipFill>
          <a:blip r:embed="rId3"/>
          <a:stretch>
            <a:fillRect/>
          </a:stretch>
        </p:blipFill>
        <p:spPr>
          <a:xfrm>
            <a:off x="5993753" y="1083231"/>
            <a:ext cx="5271655" cy="3626110"/>
          </a:xfrm>
          <a:prstGeom prst="rect">
            <a:avLst/>
          </a:prstGeom>
          <a:ln>
            <a:noFill/>
          </a:ln>
          <a:effectLst>
            <a:outerShdw blurRad="50800" dist="50800" dir="5400000" sx="57000" sy="57000" algn="ctr" rotWithShape="0">
              <a:srgbClr val="000000">
                <a:alpha val="43137"/>
              </a:srgbClr>
            </a:outerShdw>
          </a:effectLst>
        </p:spPr>
      </p:pic>
    </p:spTree>
    <p:extLst>
      <p:ext uri="{BB962C8B-B14F-4D97-AF65-F5344CB8AC3E}">
        <p14:creationId xmlns:p14="http://schemas.microsoft.com/office/powerpoint/2010/main" val="341708932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0E695-98AB-0805-6208-5671F6213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1C750-6803-EA23-4B14-CCB1F6B33C01}"/>
              </a:ext>
            </a:extLst>
          </p:cNvPr>
          <p:cNvSpPr>
            <a:spLocks noGrp="1"/>
          </p:cNvSpPr>
          <p:nvPr>
            <p:ph type="title"/>
          </p:nvPr>
        </p:nvSpPr>
        <p:spPr/>
        <p:txBody>
          <a:bodyPr/>
          <a:lstStyle/>
          <a:p>
            <a:r>
              <a:rPr lang="en-US" sz="2400" b="1" dirty="0">
                <a:latin typeface="Oracle Sans Tab" panose="020B0503020204020204" pitchFamily="34" charset="0"/>
                <a:cs typeface="Oracle Sans Tab" panose="020B0503020204020204" pitchFamily="34" charset="0"/>
              </a:rPr>
              <a:t>Interactive Reports</a:t>
            </a:r>
            <a:endParaRPr lang="en-IN" sz="2400" dirty="0"/>
          </a:p>
        </p:txBody>
      </p:sp>
      <p:sp>
        <p:nvSpPr>
          <p:cNvPr id="6" name="Text Placeholder 5">
            <a:extLst>
              <a:ext uri="{FF2B5EF4-FFF2-40B4-BE49-F238E27FC236}">
                <a16:creationId xmlns:a16="http://schemas.microsoft.com/office/drawing/2014/main" id="{E0013D86-AE02-F34E-2E76-BBA0523F9E8E}"/>
              </a:ext>
            </a:extLst>
          </p:cNvPr>
          <p:cNvSpPr>
            <a:spLocks noGrp="1"/>
          </p:cNvSpPr>
          <p:nvPr>
            <p:ph type="body" sz="quarter" idx="11"/>
          </p:nvPr>
        </p:nvSpPr>
        <p:spPr/>
        <p:txBody>
          <a:bodyPr lIns="36576" tIns="45720" rIns="36576" bIns="45720" anchor="t"/>
          <a:lstStyle/>
          <a:p>
            <a:pPr algn="l"/>
            <a:r>
              <a:rPr lang="en-US" dirty="0">
                <a:solidFill>
                  <a:schemeClr val="tx2"/>
                </a:solidFill>
                <a:latin typeface="Oracle Sans Regular"/>
              </a:rPr>
              <a:t>Interactive Reports give end users sortable, filterable, personalized report views without custom code.</a:t>
            </a:r>
          </a:p>
        </p:txBody>
      </p:sp>
      <p:sp>
        <p:nvSpPr>
          <p:cNvPr id="5" name="Slide Number Placeholder 4">
            <a:extLst>
              <a:ext uri="{FF2B5EF4-FFF2-40B4-BE49-F238E27FC236}">
                <a16:creationId xmlns:a16="http://schemas.microsoft.com/office/drawing/2014/main" id="{69A3C1D1-009B-DA13-6BC7-A3D24AA95AFE}"/>
              </a:ext>
            </a:extLst>
          </p:cNvPr>
          <p:cNvSpPr>
            <a:spLocks noGrp="1"/>
          </p:cNvSpPr>
          <p:nvPr>
            <p:ph type="sldNum" sz="quarter" idx="4"/>
          </p:nvPr>
        </p:nvSpPr>
        <p:spPr/>
        <p:txBody>
          <a:bodyPr/>
          <a:lstStyle/>
          <a:p>
            <a:fld id="{766B4A5F-AE5C-6B4D-A0D8-689C8C1B0247}" type="slidenum">
              <a:rPr lang="en-US" smtClean="0"/>
              <a:t>40</a:t>
            </a:fld>
            <a:endParaRPr lang="en-US" dirty="0"/>
          </a:p>
        </p:txBody>
      </p:sp>
      <p:sp>
        <p:nvSpPr>
          <p:cNvPr id="4" name="Footer Placeholder 3">
            <a:extLst>
              <a:ext uri="{FF2B5EF4-FFF2-40B4-BE49-F238E27FC236}">
                <a16:creationId xmlns:a16="http://schemas.microsoft.com/office/drawing/2014/main" id="{C93D8CA5-438C-B8D8-BBC8-2CDA737BF03C}"/>
              </a:ext>
            </a:extLst>
          </p:cNvPr>
          <p:cNvSpPr>
            <a:spLocks noGrp="1"/>
          </p:cNvSpPr>
          <p:nvPr>
            <p:ph type="ftr" sz="quarter" idx="3"/>
          </p:nvPr>
        </p:nvSpPr>
        <p:spPr/>
        <p:txBody>
          <a:bodyPr/>
          <a:lstStyle/>
          <a:p>
            <a:r>
              <a:rPr lang="en-US"/>
              <a:t>Copyright © 2026, Oracle and/or its affiliates</a:t>
            </a:r>
            <a:endParaRPr lang="en-US" dirty="0"/>
          </a:p>
        </p:txBody>
      </p:sp>
      <p:pic>
        <p:nvPicPr>
          <p:cNvPr id="3" name="Picture 2">
            <a:extLst>
              <a:ext uri="{FF2B5EF4-FFF2-40B4-BE49-F238E27FC236}">
                <a16:creationId xmlns:a16="http://schemas.microsoft.com/office/drawing/2014/main" id="{6EBF263F-D47A-4F89-C360-058672B39F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2856" y="1653190"/>
            <a:ext cx="9123085" cy="4368098"/>
          </a:xfrm>
          <a:prstGeom prst="rect">
            <a:avLst/>
          </a:prstGeom>
          <a:effectLst>
            <a:outerShdw blurRad="50800" dist="50800" dir="5400000" algn="ctr" rotWithShape="0">
              <a:schemeClr val="tx1"/>
            </a:outerShdw>
          </a:effectLst>
        </p:spPr>
      </p:pic>
    </p:spTree>
    <p:extLst>
      <p:ext uri="{BB962C8B-B14F-4D97-AF65-F5344CB8AC3E}">
        <p14:creationId xmlns:p14="http://schemas.microsoft.com/office/powerpoint/2010/main" val="222528243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4F91-F883-32F0-75F4-A9C563700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6D97CA-4195-2E38-8E4A-A57C337F063F}"/>
              </a:ext>
            </a:extLst>
          </p:cNvPr>
          <p:cNvSpPr>
            <a:spLocks noGrp="1"/>
          </p:cNvSpPr>
          <p:nvPr>
            <p:ph type="title"/>
          </p:nvPr>
        </p:nvSpPr>
        <p:spPr/>
        <p:txBody>
          <a:bodyPr/>
          <a:lstStyle/>
          <a:p>
            <a:br>
              <a:rPr lang="en-GB" sz="2400" b="1" dirty="0">
                <a:cs typeface="Oracle Sans Tab" panose="020B0803020204020204" pitchFamily="34" charset="0"/>
              </a:rPr>
            </a:br>
            <a:r>
              <a:rPr lang="en-GB" sz="2400" b="1" dirty="0">
                <a:cs typeface="Oracle Sans Tab" panose="020B0803020204020204" pitchFamily="34" charset="0"/>
              </a:rPr>
              <a:t>Faceted Search</a:t>
            </a:r>
            <a:endParaRPr lang="en-MX" sz="2400" dirty="0"/>
          </a:p>
        </p:txBody>
      </p:sp>
      <p:sp>
        <p:nvSpPr>
          <p:cNvPr id="3" name="Content Placeholder 2">
            <a:extLst>
              <a:ext uri="{FF2B5EF4-FFF2-40B4-BE49-F238E27FC236}">
                <a16:creationId xmlns:a16="http://schemas.microsoft.com/office/drawing/2014/main" id="{85BC13B4-3CAD-3664-D8B1-C5501317FDAE}"/>
              </a:ext>
            </a:extLst>
          </p:cNvPr>
          <p:cNvSpPr>
            <a:spLocks noGrp="1"/>
          </p:cNvSpPr>
          <p:nvPr>
            <p:ph type="body" sz="quarter" idx="24"/>
          </p:nvPr>
        </p:nvSpPr>
        <p:spPr/>
        <p:txBody>
          <a:bodyPr lIns="36576" tIns="45720" rIns="36576" bIns="45720" anchor="t"/>
          <a:lstStyle/>
          <a:p>
            <a:pPr algn="l"/>
            <a:r>
              <a:rPr lang="en-US" dirty="0">
                <a:solidFill>
                  <a:srgbClr val="F6F4EF"/>
                </a:solidFill>
                <a:latin typeface="Oracle Sans Regular"/>
              </a:rPr>
              <a:t>Faceted Search helps users narrow large datasets through visible, count-aware filters that make exploration feel immediate.</a:t>
            </a:r>
          </a:p>
        </p:txBody>
      </p:sp>
      <p:sp>
        <p:nvSpPr>
          <p:cNvPr id="6" name="Slide Number Placeholder 5">
            <a:extLst>
              <a:ext uri="{FF2B5EF4-FFF2-40B4-BE49-F238E27FC236}">
                <a16:creationId xmlns:a16="http://schemas.microsoft.com/office/drawing/2014/main" id="{EBE9564B-BC16-A584-833B-17B24E500C24}"/>
              </a:ext>
            </a:extLst>
          </p:cNvPr>
          <p:cNvSpPr>
            <a:spLocks noGrp="1"/>
          </p:cNvSpPr>
          <p:nvPr>
            <p:ph type="sldNum" sz="quarter" idx="4"/>
          </p:nvPr>
        </p:nvSpPr>
        <p:spPr/>
        <p:txBody>
          <a:bodyPr/>
          <a:lstStyle/>
          <a:p>
            <a:fld id="{345D60D9-5372-5F40-9443-0F9AE5BDC3C8}" type="slidenum">
              <a:rPr lang="en-US" smtClean="0"/>
              <a:pPr/>
              <a:t>41</a:t>
            </a:fld>
            <a:endParaRPr lang="en-US" dirty="0"/>
          </a:p>
        </p:txBody>
      </p:sp>
      <p:sp>
        <p:nvSpPr>
          <p:cNvPr id="5" name="Footer Placeholder 4">
            <a:extLst>
              <a:ext uri="{FF2B5EF4-FFF2-40B4-BE49-F238E27FC236}">
                <a16:creationId xmlns:a16="http://schemas.microsoft.com/office/drawing/2014/main" id="{01164EDD-99B0-6979-2596-344EE3A11808}"/>
              </a:ext>
            </a:extLst>
          </p:cNvPr>
          <p:cNvSpPr>
            <a:spLocks noGrp="1"/>
          </p:cNvSpPr>
          <p:nvPr>
            <p:ph type="ftr" sz="quarter" idx="3"/>
          </p:nvPr>
        </p:nvSpPr>
        <p:spPr/>
        <p:txBody>
          <a:bodyPr/>
          <a:lstStyle/>
          <a:p>
            <a:r>
              <a:rPr lang="en-US" dirty="0"/>
              <a:t>Copyright © 2026, Oracle and/or its affiliates</a:t>
            </a:r>
          </a:p>
        </p:txBody>
      </p:sp>
      <p:pic>
        <p:nvPicPr>
          <p:cNvPr id="8" name="Content Placeholder 10">
            <a:extLst>
              <a:ext uri="{FF2B5EF4-FFF2-40B4-BE49-F238E27FC236}">
                <a16:creationId xmlns:a16="http://schemas.microsoft.com/office/drawing/2014/main" id="{A619A8D2-D385-0DA6-0B3C-555EF9C82C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488" y="1687766"/>
            <a:ext cx="6249629" cy="3441577"/>
          </a:xfrm>
          <a:prstGeom prst="rect">
            <a:avLst/>
          </a:prstGeom>
          <a:noFill/>
          <a:effectLst>
            <a:outerShdw blurRad="50800" dist="50800" dir="5400000" algn="ctr" rotWithShape="0">
              <a:schemeClr val="tx1"/>
            </a:outerShdw>
          </a:effectLst>
        </p:spPr>
      </p:pic>
    </p:spTree>
    <p:extLst>
      <p:ext uri="{BB962C8B-B14F-4D97-AF65-F5344CB8AC3E}">
        <p14:creationId xmlns:p14="http://schemas.microsoft.com/office/powerpoint/2010/main" val="157170610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FB899-15CA-D5BD-71EA-5CFA09A4B4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A91CD-19B1-7F06-79BB-77C5BF6AE108}"/>
              </a:ext>
            </a:extLst>
          </p:cNvPr>
          <p:cNvSpPr>
            <a:spLocks noGrp="1"/>
          </p:cNvSpPr>
          <p:nvPr>
            <p:ph type="title"/>
          </p:nvPr>
        </p:nvSpPr>
        <p:spPr/>
        <p:txBody>
          <a:bodyPr/>
          <a:lstStyle/>
          <a:p>
            <a:br>
              <a:rPr lang="en-GB" sz="2400" b="1" dirty="0">
                <a:cs typeface="Oracle Sans Tab" panose="020B0803020204020204" pitchFamily="34" charset="0"/>
              </a:rPr>
            </a:br>
            <a:r>
              <a:rPr lang="en-GB" sz="2400" b="1" dirty="0">
                <a:cs typeface="Oracle Sans Tab" panose="020B0803020204020204" pitchFamily="34" charset="0"/>
              </a:rPr>
              <a:t>Smart Filters</a:t>
            </a:r>
            <a:endParaRPr lang="en-MX" sz="2400" dirty="0"/>
          </a:p>
        </p:txBody>
      </p:sp>
      <p:sp>
        <p:nvSpPr>
          <p:cNvPr id="3" name="Content Placeholder 2">
            <a:extLst>
              <a:ext uri="{FF2B5EF4-FFF2-40B4-BE49-F238E27FC236}">
                <a16:creationId xmlns:a16="http://schemas.microsoft.com/office/drawing/2014/main" id="{C06513B4-2251-6794-A2B4-4D7809E5D926}"/>
              </a:ext>
            </a:extLst>
          </p:cNvPr>
          <p:cNvSpPr>
            <a:spLocks noGrp="1"/>
          </p:cNvSpPr>
          <p:nvPr>
            <p:ph type="body" sz="quarter" idx="24"/>
          </p:nvPr>
        </p:nvSpPr>
        <p:spPr/>
        <p:txBody>
          <a:bodyPr lIns="36576" tIns="45720" rIns="36576" bIns="45720" anchor="t"/>
          <a:lstStyle/>
          <a:p>
            <a:pPr algn="l"/>
            <a:r>
              <a:rPr lang="en-US" dirty="0">
                <a:solidFill>
                  <a:srgbClr val="F6F4EF"/>
                </a:solidFill>
                <a:latin typeface="Oracle Sans Regular"/>
              </a:rPr>
              <a:t>Smart Filters combine a search bar, filter suggestions, auto-complete, and chips so users can refine data quickly without learning a complex query language.</a:t>
            </a:r>
          </a:p>
        </p:txBody>
      </p:sp>
      <p:sp>
        <p:nvSpPr>
          <p:cNvPr id="6" name="Slide Number Placeholder 5">
            <a:extLst>
              <a:ext uri="{FF2B5EF4-FFF2-40B4-BE49-F238E27FC236}">
                <a16:creationId xmlns:a16="http://schemas.microsoft.com/office/drawing/2014/main" id="{34583BCB-04AB-9B8D-FA7C-C4D0974B84E2}"/>
              </a:ext>
            </a:extLst>
          </p:cNvPr>
          <p:cNvSpPr>
            <a:spLocks noGrp="1"/>
          </p:cNvSpPr>
          <p:nvPr>
            <p:ph type="sldNum" sz="quarter" idx="4"/>
          </p:nvPr>
        </p:nvSpPr>
        <p:spPr/>
        <p:txBody>
          <a:bodyPr/>
          <a:lstStyle/>
          <a:p>
            <a:fld id="{345D60D9-5372-5F40-9443-0F9AE5BDC3C8}" type="slidenum">
              <a:rPr lang="en-US" smtClean="0"/>
              <a:pPr/>
              <a:t>42</a:t>
            </a:fld>
            <a:endParaRPr lang="en-US" dirty="0"/>
          </a:p>
        </p:txBody>
      </p:sp>
      <p:sp>
        <p:nvSpPr>
          <p:cNvPr id="5" name="Footer Placeholder 4">
            <a:extLst>
              <a:ext uri="{FF2B5EF4-FFF2-40B4-BE49-F238E27FC236}">
                <a16:creationId xmlns:a16="http://schemas.microsoft.com/office/drawing/2014/main" id="{DDA6198C-1B25-3896-5866-1F0D284D07E1}"/>
              </a:ext>
            </a:extLst>
          </p:cNvPr>
          <p:cNvSpPr>
            <a:spLocks noGrp="1"/>
          </p:cNvSpPr>
          <p:nvPr>
            <p:ph type="ftr" sz="quarter" idx="3"/>
          </p:nvPr>
        </p:nvSpPr>
        <p:spPr/>
        <p:txBody>
          <a:bodyPr/>
          <a:lstStyle/>
          <a:p>
            <a:r>
              <a:rPr lang="en-US"/>
              <a:t>Copyright © 2026, Oracle and/or its affiliates</a:t>
            </a:r>
            <a:endParaRPr lang="en-US" dirty="0"/>
          </a:p>
        </p:txBody>
      </p:sp>
      <p:pic>
        <p:nvPicPr>
          <p:cNvPr id="4" name="Content Placeholder 7" descr="Screenshot shows an example of the Smart Filters search component introduced in APEX 21.2">
            <a:extLst>
              <a:ext uri="{FF2B5EF4-FFF2-40B4-BE49-F238E27FC236}">
                <a16:creationId xmlns:a16="http://schemas.microsoft.com/office/drawing/2014/main" id="{46E02795-23ED-0C44-7AC7-134423ACEBFF}"/>
              </a:ext>
            </a:extLst>
          </p:cNvPr>
          <p:cNvPicPr>
            <a:picLocks noChangeAspect="1"/>
          </p:cNvPicPr>
          <p:nvPr/>
        </p:nvPicPr>
        <p:blipFill>
          <a:blip r:embed="rId2">
            <a:extLst>
              <a:ext uri="{28A0092B-C50C-407E-A947-70E740481C1C}">
                <a14:useLocalDpi xmlns:a14="http://schemas.microsoft.com/office/drawing/2010/main" val="0"/>
              </a:ext>
            </a:extLst>
          </a:blip>
          <a:srcRect l="3229" t="3096" r="3395" b="6424"/>
          <a:stretch>
            <a:fillRect/>
          </a:stretch>
        </p:blipFill>
        <p:spPr>
          <a:xfrm>
            <a:off x="5355771" y="1672992"/>
            <a:ext cx="6262487" cy="3944035"/>
          </a:xfrm>
          <a:prstGeom prst="rect">
            <a:avLst/>
          </a:prstGeom>
          <a:effectLst/>
        </p:spPr>
      </p:pic>
    </p:spTree>
    <p:extLst>
      <p:ext uri="{BB962C8B-B14F-4D97-AF65-F5344CB8AC3E}">
        <p14:creationId xmlns:p14="http://schemas.microsoft.com/office/powerpoint/2010/main" val="63036588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C47BA-4999-3881-1AFA-E65F57B511F3}"/>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9E8D113D-E32B-0CB9-38FD-31F657DC6479}"/>
              </a:ext>
            </a:extLst>
          </p:cNvPr>
          <p:cNvSpPr>
            <a:spLocks noGrp="1"/>
          </p:cNvSpPr>
          <p:nvPr>
            <p:ph type="ftr" sz="quarter" idx="3"/>
          </p:nvPr>
        </p:nvSpPr>
        <p:spPr/>
        <p:txBody>
          <a:bodyPr/>
          <a:lstStyle/>
          <a:p>
            <a:r>
              <a:rPr lang="en-US"/>
              <a:t>Copyright © 2026, Oracle and/or its affiliates</a:t>
            </a:r>
            <a:endParaRPr lang="en-US" dirty="0"/>
          </a:p>
        </p:txBody>
      </p:sp>
      <p:pic>
        <p:nvPicPr>
          <p:cNvPr id="8" name="Content Placeholder 7" descr="Screenshot shows an example of the Progressive Web App feature introduced in APEX 21.2">
            <a:extLst>
              <a:ext uri="{FF2B5EF4-FFF2-40B4-BE49-F238E27FC236}">
                <a16:creationId xmlns:a16="http://schemas.microsoft.com/office/drawing/2014/main" id="{3384699B-2044-89E5-F56D-FCA10C6C5C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8038" y="1208379"/>
            <a:ext cx="4898562" cy="4884917"/>
          </a:xfrm>
          <a:prstGeom prst="rect">
            <a:avLst/>
          </a:prstGeom>
          <a:effectLst>
            <a:outerShdw blurRad="50800" dist="50800" dir="5400000" algn="ctr" rotWithShape="0">
              <a:schemeClr val="tx1"/>
            </a:outerShdw>
          </a:effectLst>
        </p:spPr>
      </p:pic>
      <p:sp>
        <p:nvSpPr>
          <p:cNvPr id="10" name="Content Placeholder 2">
            <a:extLst>
              <a:ext uri="{FF2B5EF4-FFF2-40B4-BE49-F238E27FC236}">
                <a16:creationId xmlns:a16="http://schemas.microsoft.com/office/drawing/2014/main" id="{CC7362FF-C74D-C261-4578-DA86E24EC049}"/>
              </a:ext>
            </a:extLst>
          </p:cNvPr>
          <p:cNvSpPr txBox="1">
            <a:spLocks/>
          </p:cNvSpPr>
          <p:nvPr/>
        </p:nvSpPr>
        <p:spPr>
          <a:xfrm>
            <a:off x="762000" y="3293986"/>
            <a:ext cx="3762466" cy="1657048"/>
          </a:xfrm>
          <a:prstGeom prst="rect">
            <a:avLst/>
          </a:prstGeom>
        </p:spPr>
        <p:txBody>
          <a:bodyPr lIns="36576" tIns="45720" rIns="36576" bIns="45720" anchor="t"/>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600" b="0" i="0" kern="1200">
                <a:gradFill>
                  <a:gsLst>
                    <a:gs pos="0">
                      <a:schemeClr val="tx1"/>
                    </a:gs>
                    <a:gs pos="100000">
                      <a:schemeClr val="tx1"/>
                    </a:gs>
                  </a:gsLst>
                  <a:lin ang="2700000" scaled="1"/>
                </a:gradFill>
                <a:latin typeface="Oracle Sans Tab" panose="020B0503020204020204" pitchFamily="34" charset="0"/>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600" b="0" i="0" kern="1200">
                <a:gradFill>
                  <a:gsLst>
                    <a:gs pos="0">
                      <a:schemeClr val="tx1"/>
                    </a:gs>
                    <a:gs pos="100000">
                      <a:schemeClr val="tx1"/>
                    </a:gs>
                  </a:gsLst>
                  <a:lin ang="2700000" scaled="1"/>
                </a:gradFill>
                <a:latin typeface="Oracle Sans" panose="020B0503020204020204" pitchFamily="34" charset="0"/>
                <a:ea typeface="+mn-ea"/>
                <a:cs typeface="Oracle Sans" panose="020B05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600" b="0" i="0" kern="1200">
                <a:solidFill>
                  <a:schemeClr val="tx1"/>
                </a:solidFill>
                <a:latin typeface="Oracle Sans" panose="020B0503020204020204" pitchFamily="34" charset="0"/>
                <a:ea typeface="+mn-ea"/>
                <a:cs typeface="Oracle Sans" panose="020B0503020204020204" pitchFamily="34" charset="0"/>
              </a:defRPr>
            </a:lvl6pPr>
            <a:lvl7pPr marL="1280160" indent="-182880" algn="l" defTabSz="914400" rtl="0" eaLnBrk="1" latinLnBrk="0" hangingPunct="1">
              <a:lnSpc>
                <a:spcPct val="95000"/>
              </a:lnSpc>
              <a:spcBef>
                <a:spcPts val="400"/>
              </a:spcBef>
              <a:spcAft>
                <a:spcPts val="0"/>
              </a:spcAft>
              <a:buFont typeface="System Font Regular"/>
              <a:buChar char="-"/>
              <a:defRPr sz="1600" b="0" i="0" kern="1200">
                <a:solidFill>
                  <a:schemeClr val="tx1"/>
                </a:solidFill>
                <a:latin typeface="Oracle Sans" panose="020B0503020204020204" pitchFamily="34" charset="0"/>
                <a:ea typeface="+mn-ea"/>
                <a:cs typeface="Oracle Sans" panose="020B0503020204020204" pitchFamily="34" charset="0"/>
              </a:defRPr>
            </a:lvl7pPr>
            <a:lvl8pPr marL="1604963" indent="-203200"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Oracle Sans" panose="020B0503020204020204" pitchFamily="34" charset="0"/>
                <a:ea typeface="+mn-ea"/>
                <a:cs typeface="Oracle Sans" panose="020B0503020204020204" pitchFamily="34" charset="0"/>
              </a:defRPr>
            </a:lvl8pPr>
            <a:lvl9pPr marL="1889125" indent="-203200" algn="l" defTabSz="914400" rtl="0" eaLnBrk="1" latinLnBrk="0" hangingPunct="1">
              <a:lnSpc>
                <a:spcPct val="90000"/>
              </a:lnSpc>
              <a:spcBef>
                <a:spcPts val="500"/>
              </a:spcBef>
              <a:buFont typeface="System Font Regular"/>
              <a:buChar char="-"/>
              <a:tabLst/>
              <a:defRPr sz="1600" b="0" i="0" kern="1200">
                <a:solidFill>
                  <a:schemeClr val="tx1"/>
                </a:solidFill>
                <a:latin typeface="+mn-lt"/>
                <a:ea typeface="+mn-ea"/>
                <a:cs typeface="+mn-cs"/>
              </a:defRPr>
            </a:lvl9pPr>
          </a:lstStyle>
          <a:p>
            <a:r>
              <a:rPr lang="en-US" sz="1400" dirty="0">
                <a:solidFill>
                  <a:srgbClr val="F6F4EF"/>
                </a:solidFill>
                <a:latin typeface="Oracle Sans Regular"/>
              </a:rPr>
              <a:t>Progressive Web App support lets APEX applications feel more native on devices.</a:t>
            </a:r>
          </a:p>
          <a:p>
            <a:r>
              <a:rPr lang="en-US" sz="1400" dirty="0">
                <a:solidFill>
                  <a:srgbClr val="F6F4EF"/>
                </a:solidFill>
                <a:latin typeface="Oracle Sans Regular"/>
              </a:rPr>
              <a:t>Apps can be installed, use branded icons and colors, show offline pages, improve load behavior with caching, and use device capabilities such as notifications, geolocation, sharing, and camera access.</a:t>
            </a:r>
          </a:p>
        </p:txBody>
      </p:sp>
      <p:sp>
        <p:nvSpPr>
          <p:cNvPr id="11" name="Title 1">
            <a:extLst>
              <a:ext uri="{FF2B5EF4-FFF2-40B4-BE49-F238E27FC236}">
                <a16:creationId xmlns:a16="http://schemas.microsoft.com/office/drawing/2014/main" id="{1EA6F18C-C400-3E94-EAFD-445E01CE4745}"/>
              </a:ext>
            </a:extLst>
          </p:cNvPr>
          <p:cNvSpPr>
            <a:spLocks noGrp="1"/>
          </p:cNvSpPr>
          <p:nvPr>
            <p:ph type="title"/>
          </p:nvPr>
        </p:nvSpPr>
        <p:spPr>
          <a:xfrm>
            <a:off x="762000" y="2471026"/>
            <a:ext cx="3762466" cy="822960"/>
          </a:xfrm>
        </p:spPr>
        <p:txBody>
          <a:bodyPr/>
          <a:lstStyle/>
          <a:p>
            <a:r>
              <a:rPr lang="en-GB" sz="2400" b="1" dirty="0">
                <a:cs typeface="Oracle Sans Tab" panose="020B0803020204020204" pitchFamily="34" charset="0"/>
              </a:rPr>
              <a:t>Progressive Web Apps</a:t>
            </a:r>
            <a:endParaRPr lang="en-MX" sz="2400" dirty="0"/>
          </a:p>
        </p:txBody>
      </p:sp>
      <p:sp>
        <p:nvSpPr>
          <p:cNvPr id="12" name="Slide Number Placeholder 11">
            <a:extLst>
              <a:ext uri="{FF2B5EF4-FFF2-40B4-BE49-F238E27FC236}">
                <a16:creationId xmlns:a16="http://schemas.microsoft.com/office/drawing/2014/main" id="{8EA95C82-CA3D-87C6-647E-331748CB0EE5}"/>
              </a:ext>
            </a:extLst>
          </p:cNvPr>
          <p:cNvSpPr>
            <a:spLocks noGrp="1"/>
          </p:cNvSpPr>
          <p:nvPr>
            <p:ph type="sldNum" sz="quarter" idx="4"/>
          </p:nvPr>
        </p:nvSpPr>
        <p:spPr/>
        <p:txBody>
          <a:bodyPr/>
          <a:lstStyle/>
          <a:p>
            <a:fld id="{766B4A5F-AE5C-6B4D-A0D8-689C8C1B0247}" type="slidenum">
              <a:rPr lang="en-US" smtClean="0"/>
              <a:t>43</a:t>
            </a:fld>
            <a:endParaRPr lang="en-US" dirty="0"/>
          </a:p>
        </p:txBody>
      </p:sp>
    </p:spTree>
    <p:extLst>
      <p:ext uri="{BB962C8B-B14F-4D97-AF65-F5344CB8AC3E}">
        <p14:creationId xmlns:p14="http://schemas.microsoft.com/office/powerpoint/2010/main" val="415624232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27C4C-BAB6-E3AD-EBF3-39B0B53E7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B4213-CD2C-454E-4508-5FC217377310}"/>
              </a:ext>
            </a:extLst>
          </p:cNvPr>
          <p:cNvSpPr>
            <a:spLocks noGrp="1"/>
          </p:cNvSpPr>
          <p:nvPr>
            <p:ph type="title"/>
          </p:nvPr>
        </p:nvSpPr>
        <p:spPr/>
        <p:txBody>
          <a:bodyPr lIns="27432" tIns="45720" rIns="27432" bIns="45720" anchor="t"/>
          <a:lstStyle/>
          <a:p>
            <a:pPr algn="l"/>
            <a:r>
              <a:rPr lang="en-US" sz="2400" b="1" dirty="0">
                <a:solidFill>
                  <a:srgbClr val="FFFFFF"/>
                </a:solidFill>
                <a:latin typeface="Oracle Sans Tab"/>
              </a:rPr>
              <a:t>Maps</a:t>
            </a:r>
          </a:p>
        </p:txBody>
      </p:sp>
      <p:sp>
        <p:nvSpPr>
          <p:cNvPr id="7" name="Slide Number Placeholder 6">
            <a:extLst>
              <a:ext uri="{FF2B5EF4-FFF2-40B4-BE49-F238E27FC236}">
                <a16:creationId xmlns:a16="http://schemas.microsoft.com/office/drawing/2014/main" id="{CA6D49DF-2EF1-3E0A-35A3-231444BEA887}"/>
              </a:ext>
            </a:extLst>
          </p:cNvPr>
          <p:cNvSpPr>
            <a:spLocks noGrp="1"/>
          </p:cNvSpPr>
          <p:nvPr>
            <p:ph type="sldNum" sz="quarter" idx="40"/>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44</a:t>
            </a:fld>
            <a:endParaRPr lang="en-US" dirty="0">
              <a:gradFill>
                <a:gsLst>
                  <a:gs pos="0">
                    <a:schemeClr val="bg1">
                      <a:lumMod val="50000"/>
                      <a:lumOff val="50000"/>
                    </a:schemeClr>
                  </a:gs>
                  <a:gs pos="100000">
                    <a:schemeClr val="bg1">
                      <a:lumMod val="50000"/>
                      <a:lumOff val="50000"/>
                    </a:schemeClr>
                  </a:gs>
                </a:gsLst>
              </a:gradFill>
            </a:endParaRPr>
          </a:p>
        </p:txBody>
      </p:sp>
      <p:sp>
        <p:nvSpPr>
          <p:cNvPr id="6" name="Footer Placeholder 5">
            <a:extLst>
              <a:ext uri="{FF2B5EF4-FFF2-40B4-BE49-F238E27FC236}">
                <a16:creationId xmlns:a16="http://schemas.microsoft.com/office/drawing/2014/main" id="{275AEF37-E4C0-A0B4-5546-C73A13AF3EDB}"/>
              </a:ext>
            </a:extLst>
          </p:cNvPr>
          <p:cNvSpPr>
            <a:spLocks noGrp="1"/>
          </p:cNvSpPr>
          <p:nvPr>
            <p:ph type="ftr" sz="quarter" idx="39"/>
          </p:nvPr>
        </p:nvSpPr>
        <p:spPr/>
        <p:txBody>
          <a:bodyPr vert="horz" lIns="0" tIns="0" rIns="0" bIns="0" rtlCol="0" anchor="ctr"/>
          <a:lstStyle/>
          <a:p>
            <a:r>
              <a:rPr lang="en-US" dirty="0">
                <a:gradFill>
                  <a:gsLst>
                    <a:gs pos="0">
                      <a:schemeClr val="bg1">
                        <a:lumMod val="50000"/>
                        <a:lumOff val="50000"/>
                      </a:schemeClr>
                    </a:gs>
                    <a:gs pos="100000">
                      <a:schemeClr val="bg1">
                        <a:lumMod val="50000"/>
                        <a:lumOff val="50000"/>
                      </a:schemeClr>
                    </a:gs>
                  </a:gsLst>
                </a:gradFill>
              </a:rPr>
              <a:t>Copyright © 2026, Oracle and/or its affiliates</a:t>
            </a:r>
          </a:p>
        </p:txBody>
      </p:sp>
      <p:sp>
        <p:nvSpPr>
          <p:cNvPr id="3" name="Content Placeholder 2">
            <a:extLst>
              <a:ext uri="{FF2B5EF4-FFF2-40B4-BE49-F238E27FC236}">
                <a16:creationId xmlns:a16="http://schemas.microsoft.com/office/drawing/2014/main" id="{194F6374-CFF8-CA49-2370-2E46395233A8}"/>
              </a:ext>
            </a:extLst>
          </p:cNvPr>
          <p:cNvSpPr>
            <a:spLocks noGrp="1"/>
          </p:cNvSpPr>
          <p:nvPr>
            <p:ph sz="quarter" idx="4294967295"/>
          </p:nvPr>
        </p:nvSpPr>
        <p:spPr>
          <a:xfrm>
            <a:off x="609600" y="1205840"/>
            <a:ext cx="5084763" cy="957632"/>
          </a:xfrm>
        </p:spPr>
        <p:txBody>
          <a:bodyPr lIns="36576" tIns="45720" rIns="36576" bIns="45720" anchor="t"/>
          <a:lstStyle/>
          <a:p>
            <a:pPr algn="l"/>
            <a:r>
              <a:rPr lang="en-US" sz="1200" dirty="0">
                <a:solidFill>
                  <a:srgbClr val="F6F4EF"/>
                </a:solidFill>
                <a:latin typeface="Oracle Sans Regular"/>
              </a:rPr>
              <a:t>The native Map component brings spatial context into APEX applications without a separate mapping stack.</a:t>
            </a:r>
          </a:p>
          <a:p>
            <a:pPr algn="l"/>
            <a:r>
              <a:rPr lang="en-US" sz="1200" dirty="0">
                <a:solidFill>
                  <a:srgbClr val="F6F4EF"/>
                </a:solidFill>
                <a:latin typeface="Oracle Sans Regular"/>
              </a:rPr>
              <a:t>Teams can layer points, lines, polygons, 3D polygons, heat maps, and custom background tiles, including raster, vector, and OGC WMS layers.</a:t>
            </a:r>
          </a:p>
        </p:txBody>
      </p:sp>
      <p:sp>
        <p:nvSpPr>
          <p:cNvPr id="5" name="AutoShape 2">
            <a:extLst>
              <a:ext uri="{FF2B5EF4-FFF2-40B4-BE49-F238E27FC236}">
                <a16:creationId xmlns:a16="http://schemas.microsoft.com/office/drawing/2014/main" id="{C7E2364A-D9B9-2B78-4BEB-EA3AA10E144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002264B8-68E9-F3E7-5BE6-5976C7A47493}"/>
              </a:ext>
            </a:extLst>
          </p:cNvPr>
          <p:cNvPicPr>
            <a:picLocks noChangeAspect="1"/>
          </p:cNvPicPr>
          <p:nvPr/>
        </p:nvPicPr>
        <p:blipFill>
          <a:blip r:embed="rId2"/>
          <a:stretch>
            <a:fillRect/>
          </a:stretch>
        </p:blipFill>
        <p:spPr>
          <a:xfrm>
            <a:off x="609600" y="2183228"/>
            <a:ext cx="5697854" cy="3943452"/>
          </a:xfrm>
          <a:prstGeom prst="rect">
            <a:avLst/>
          </a:prstGeom>
        </p:spPr>
      </p:pic>
      <p:pic>
        <p:nvPicPr>
          <p:cNvPr id="12" name="Picture 11">
            <a:extLst>
              <a:ext uri="{FF2B5EF4-FFF2-40B4-BE49-F238E27FC236}">
                <a16:creationId xmlns:a16="http://schemas.microsoft.com/office/drawing/2014/main" id="{53D776A4-102D-9BB7-9E1D-DCE203ECFF24}"/>
              </a:ext>
            </a:extLst>
          </p:cNvPr>
          <p:cNvPicPr>
            <a:picLocks noChangeAspect="1"/>
          </p:cNvPicPr>
          <p:nvPr/>
        </p:nvPicPr>
        <p:blipFill>
          <a:blip r:embed="rId3"/>
          <a:stretch>
            <a:fillRect/>
          </a:stretch>
        </p:blipFill>
        <p:spPr>
          <a:xfrm>
            <a:off x="6846594" y="1471553"/>
            <a:ext cx="4735805" cy="4655127"/>
          </a:xfrm>
          <a:prstGeom prst="rect">
            <a:avLst/>
          </a:prstGeom>
        </p:spPr>
      </p:pic>
    </p:spTree>
    <p:extLst>
      <p:ext uri="{BB962C8B-B14F-4D97-AF65-F5344CB8AC3E}">
        <p14:creationId xmlns:p14="http://schemas.microsoft.com/office/powerpoint/2010/main" val="38105047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730D1-DED6-2EB6-010B-4C290AE1F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410B4-D86C-4892-FD90-DEB6BFA20058}"/>
              </a:ext>
            </a:extLst>
          </p:cNvPr>
          <p:cNvSpPr>
            <a:spLocks noGrp="1"/>
          </p:cNvSpPr>
          <p:nvPr>
            <p:ph type="title"/>
          </p:nvPr>
        </p:nvSpPr>
        <p:spPr/>
        <p:txBody>
          <a:bodyPr/>
          <a:lstStyle/>
          <a:p>
            <a:br>
              <a:rPr lang="en-GB" sz="2400" b="1" dirty="0">
                <a:cs typeface="Oracle Sans Tab" panose="020B0803020204020204" pitchFamily="34" charset="0"/>
              </a:rPr>
            </a:br>
            <a:r>
              <a:rPr lang="en-GB" sz="2400" b="1" dirty="0">
                <a:cs typeface="Oracle Sans Tab" panose="020B0803020204020204" pitchFamily="34" charset="0"/>
              </a:rPr>
              <a:t>Interactive Grid</a:t>
            </a:r>
            <a:endParaRPr lang="en-MX" sz="2400" dirty="0"/>
          </a:p>
        </p:txBody>
      </p:sp>
      <p:sp>
        <p:nvSpPr>
          <p:cNvPr id="3" name="Content Placeholder 2">
            <a:extLst>
              <a:ext uri="{FF2B5EF4-FFF2-40B4-BE49-F238E27FC236}">
                <a16:creationId xmlns:a16="http://schemas.microsoft.com/office/drawing/2014/main" id="{7B8C5D1A-21E9-48B8-F8E1-FFAD8EC57542}"/>
              </a:ext>
            </a:extLst>
          </p:cNvPr>
          <p:cNvSpPr>
            <a:spLocks noGrp="1"/>
          </p:cNvSpPr>
          <p:nvPr>
            <p:ph type="body" sz="quarter" idx="24"/>
          </p:nvPr>
        </p:nvSpPr>
        <p:spPr/>
        <p:txBody>
          <a:bodyPr lIns="36576" tIns="45720" rIns="36576" bIns="45720" anchor="t"/>
          <a:lstStyle/>
          <a:p>
            <a:pPr algn="l"/>
            <a:r>
              <a:rPr lang="en-US" dirty="0">
                <a:solidFill>
                  <a:srgbClr val="F6F4EF"/>
                </a:solidFill>
                <a:latin typeface="Oracle Sans Regular"/>
              </a:rPr>
              <a:t>Interactive Grid provides rich multi-row viewing and editing with declarative behavior.</a:t>
            </a:r>
          </a:p>
          <a:p>
            <a:pPr algn="l"/>
            <a:r>
              <a:rPr lang="en-US" dirty="0">
                <a:solidFill>
                  <a:srgbClr val="F6F4EF"/>
                </a:solidFill>
                <a:latin typeface="Oracle Sans Regular"/>
              </a:rPr>
              <a:t>It supports item types, cascading LOVs, Dynamic Actions, master-detail patterns, and migration from older tabular forms.</a:t>
            </a:r>
          </a:p>
        </p:txBody>
      </p:sp>
      <p:sp>
        <p:nvSpPr>
          <p:cNvPr id="8" name="Slide Number Placeholder 7">
            <a:extLst>
              <a:ext uri="{FF2B5EF4-FFF2-40B4-BE49-F238E27FC236}">
                <a16:creationId xmlns:a16="http://schemas.microsoft.com/office/drawing/2014/main" id="{8B4EF8D6-40E9-1276-110C-9F7C93F17A2C}"/>
              </a:ext>
            </a:extLst>
          </p:cNvPr>
          <p:cNvSpPr>
            <a:spLocks noGrp="1"/>
          </p:cNvSpPr>
          <p:nvPr>
            <p:ph type="sldNum" sz="quarter" idx="4"/>
          </p:nvPr>
        </p:nvSpPr>
        <p:spPr/>
        <p:txBody>
          <a:bodyPr/>
          <a:lstStyle/>
          <a:p>
            <a:fld id="{345D60D9-5372-5F40-9443-0F9AE5BDC3C8}" type="slidenum">
              <a:rPr lang="en-US" smtClean="0"/>
              <a:pPr/>
              <a:t>45</a:t>
            </a:fld>
            <a:endParaRPr lang="en-US" dirty="0"/>
          </a:p>
        </p:txBody>
      </p:sp>
      <p:sp>
        <p:nvSpPr>
          <p:cNvPr id="6" name="Footer Placeholder 5">
            <a:extLst>
              <a:ext uri="{FF2B5EF4-FFF2-40B4-BE49-F238E27FC236}">
                <a16:creationId xmlns:a16="http://schemas.microsoft.com/office/drawing/2014/main" id="{8181C5AA-629C-1CB4-2FDA-BC6DF17F9CA5}"/>
              </a:ext>
            </a:extLst>
          </p:cNvPr>
          <p:cNvSpPr>
            <a:spLocks noGrp="1"/>
          </p:cNvSpPr>
          <p:nvPr>
            <p:ph type="ftr" sz="quarter" idx="3"/>
          </p:nvPr>
        </p:nvSpPr>
        <p:spPr/>
        <p:txBody>
          <a:bodyPr vert="horz" lIns="0" tIns="0" rIns="0" bIns="0" rtlCol="0" anchor="ctr"/>
          <a:lstStyle/>
          <a:p>
            <a:r>
              <a:rPr lang="en-US"/>
              <a:t>Copyright © 2026, Oracle and/or its affiliates</a:t>
            </a:r>
            <a:endParaRPr lang="en-US" dirty="0"/>
          </a:p>
        </p:txBody>
      </p:sp>
      <p:pic>
        <p:nvPicPr>
          <p:cNvPr id="5" name="Picture 4">
            <a:extLst>
              <a:ext uri="{FF2B5EF4-FFF2-40B4-BE49-F238E27FC236}">
                <a16:creationId xmlns:a16="http://schemas.microsoft.com/office/drawing/2014/main" id="{55161C8C-D398-8473-E8C1-119A97EC7BDF}"/>
              </a:ext>
            </a:extLst>
          </p:cNvPr>
          <p:cNvPicPr>
            <a:picLocks noChangeAspect="1"/>
          </p:cNvPicPr>
          <p:nvPr/>
        </p:nvPicPr>
        <p:blipFill>
          <a:blip r:embed="rId2"/>
          <a:stretch>
            <a:fillRect/>
          </a:stretch>
        </p:blipFill>
        <p:spPr>
          <a:xfrm>
            <a:off x="5377543" y="1687767"/>
            <a:ext cx="6236573" cy="3369656"/>
          </a:xfrm>
          <a:prstGeom prst="rect">
            <a:avLst/>
          </a:prstGeom>
        </p:spPr>
      </p:pic>
    </p:spTree>
    <p:extLst>
      <p:ext uri="{BB962C8B-B14F-4D97-AF65-F5344CB8AC3E}">
        <p14:creationId xmlns:p14="http://schemas.microsoft.com/office/powerpoint/2010/main" val="152086274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572FA-DCC0-04EA-5E7E-A63C082348A6}"/>
              </a:ext>
            </a:extLst>
          </p:cNvPr>
          <p:cNvSpPr>
            <a:spLocks noGrp="1"/>
          </p:cNvSpPr>
          <p:nvPr>
            <p:ph type="title"/>
          </p:nvPr>
        </p:nvSpPr>
        <p:spPr>
          <a:xfrm>
            <a:off x="566928" y="384048"/>
            <a:ext cx="10698480" cy="256032"/>
          </a:xfrm>
        </p:spPr>
        <p:txBody>
          <a:bodyPr lIns="27432" tIns="45720" rIns="27432" bIns="45720" anchor="t"/>
          <a:lstStyle/>
          <a:p>
            <a:pPr algn="l"/>
            <a:r>
              <a:rPr lang="en-US" sz="2400" b="1" dirty="0">
                <a:solidFill>
                  <a:srgbClr val="FFFFFF"/>
                </a:solidFill>
                <a:latin typeface="Oracle Sans Tab"/>
              </a:rPr>
              <a:t>Charting Engine</a:t>
            </a:r>
          </a:p>
        </p:txBody>
      </p:sp>
      <p:pic>
        <p:nvPicPr>
          <p:cNvPr id="12" name="Picture 11">
            <a:extLst>
              <a:ext uri="{FF2B5EF4-FFF2-40B4-BE49-F238E27FC236}">
                <a16:creationId xmlns:a16="http://schemas.microsoft.com/office/drawing/2014/main" id="{891BBE29-51AC-C1AB-14D3-299928269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928" y="1408176"/>
            <a:ext cx="10872438" cy="4824536"/>
          </a:xfrm>
          <a:prstGeom prst="rect">
            <a:avLst/>
          </a:prstGeom>
        </p:spPr>
      </p:pic>
      <p:sp>
        <p:nvSpPr>
          <p:cNvPr id="14" name="Editable Charting Explanation"/>
          <p:cNvSpPr txBox="1"/>
          <p:nvPr/>
        </p:nvSpPr>
        <p:spPr>
          <a:xfrm>
            <a:off x="585327" y="802991"/>
            <a:ext cx="10835640" cy="621792"/>
          </a:xfrm>
          <a:prstGeom prst="rect">
            <a:avLst/>
          </a:prstGeom>
          <a:noFill/>
          <a:ln>
            <a:noFill/>
          </a:ln>
        </p:spPr>
        <p:txBody>
          <a:bodyPr lIns="18288" tIns="45720" rIns="18288"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Oracle Sans Regular"/>
                <a:ea typeface="+mn-ea"/>
                <a:cs typeface="+mn-cs"/>
              </a:rPr>
              <a:t>APEX chart regions turn SQL, REST, and application data into interactive Oracle JET visualizations.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Oracle Sans Regular"/>
                <a:ea typeface="+mn-ea"/>
                <a:cs typeface="+mn-cs"/>
              </a:rPr>
              <a:t>Developers configure chart type, series, labels, links, and responsive behavior declaratively.</a:t>
            </a:r>
          </a:p>
        </p:txBody>
      </p:sp>
      <p:sp>
        <p:nvSpPr>
          <p:cNvPr id="4" name="Footer Placeholder 3">
            <a:extLst>
              <a:ext uri="{FF2B5EF4-FFF2-40B4-BE49-F238E27FC236}">
                <a16:creationId xmlns:a16="http://schemas.microsoft.com/office/drawing/2014/main" id="{8562BBAF-23B7-10C7-86D6-1F9D608673A3}"/>
              </a:ext>
            </a:extLst>
          </p:cNvPr>
          <p:cNvSpPr>
            <a:spLocks noGrp="1"/>
          </p:cNvSpPr>
          <p:nvPr>
            <p:ph type="ftr" sz="quarter" idx="39"/>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5" name="Slide Number Placeholder 4">
            <a:extLst>
              <a:ext uri="{FF2B5EF4-FFF2-40B4-BE49-F238E27FC236}">
                <a16:creationId xmlns:a16="http://schemas.microsoft.com/office/drawing/2014/main" id="{BD633760-7FB7-BCA8-3C18-AAEF5640FD1C}"/>
              </a:ext>
            </a:extLst>
          </p:cNvPr>
          <p:cNvSpPr>
            <a:spLocks noGrp="1"/>
          </p:cNvSpPr>
          <p:nvPr>
            <p:ph type="sldNum" sz="quarter" idx="40"/>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46</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371114344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9A49D-4B5D-0075-AC9C-209379A8E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D4D0B3-D89D-6085-4EE2-ABD4EF8812C9}"/>
              </a:ext>
            </a:extLst>
          </p:cNvPr>
          <p:cNvSpPr>
            <a:spLocks noGrp="1"/>
          </p:cNvSpPr>
          <p:nvPr>
            <p:ph type="title"/>
          </p:nvPr>
        </p:nvSpPr>
        <p:spPr/>
        <p:txBody>
          <a:bodyPr/>
          <a:lstStyle/>
          <a:p>
            <a:br>
              <a:rPr lang="en-US" sz="2400" b="1" dirty="0">
                <a:latin typeface="Oracle Sans Tab" panose="020B0503020204020204" pitchFamily="34" charset="0"/>
                <a:cs typeface="Oracle Sans Tab" panose="020B0503020204020204" pitchFamily="34" charset="0"/>
              </a:rPr>
            </a:br>
            <a:r>
              <a:rPr lang="en-US" sz="2400" b="1" dirty="0">
                <a:latin typeface="Oracle Sans Tab" panose="020B0503020204020204" pitchFamily="34" charset="0"/>
                <a:cs typeface="Oracle Sans Tab" panose="020B0503020204020204" pitchFamily="34" charset="0"/>
              </a:rPr>
              <a:t>Dynamic Actions</a:t>
            </a:r>
            <a:endParaRPr lang="en-MX" sz="2400" dirty="0"/>
          </a:p>
        </p:txBody>
      </p:sp>
      <p:sp>
        <p:nvSpPr>
          <p:cNvPr id="4" name="Text Placeholder 5">
            <a:extLst>
              <a:ext uri="{FF2B5EF4-FFF2-40B4-BE49-F238E27FC236}">
                <a16:creationId xmlns:a16="http://schemas.microsoft.com/office/drawing/2014/main" id="{47F45261-98F2-DB6A-027D-33C6805C1D65}"/>
              </a:ext>
            </a:extLst>
          </p:cNvPr>
          <p:cNvSpPr>
            <a:spLocks noGrp="1"/>
          </p:cNvSpPr>
          <p:nvPr>
            <p:ph type="body" sz="quarter" idx="24"/>
          </p:nvPr>
        </p:nvSpPr>
        <p:spPr>
          <a:xfrm>
            <a:off x="762000" y="3564015"/>
            <a:ext cx="3762466" cy="358078"/>
          </a:xfrm>
        </p:spPr>
        <p:txBody>
          <a:bodyPr/>
          <a:lstStyle/>
          <a:p>
            <a:r>
              <a:rPr lang="en-US" dirty="0">
                <a:solidFill>
                  <a:schemeClr val="accent6">
                    <a:lumMod val="60000"/>
                    <a:lumOff val="40000"/>
                  </a:schemeClr>
                </a:solidFill>
                <a:latin typeface="Oracle Sans Regular"/>
              </a:rPr>
              <a:t>Different views, drag and drop capability</a:t>
            </a:r>
          </a:p>
        </p:txBody>
      </p:sp>
      <p:sp>
        <p:nvSpPr>
          <p:cNvPr id="6" name="Slide Number Placeholder 5">
            <a:extLst>
              <a:ext uri="{FF2B5EF4-FFF2-40B4-BE49-F238E27FC236}">
                <a16:creationId xmlns:a16="http://schemas.microsoft.com/office/drawing/2014/main" id="{EF927358-9FEA-55F1-A04D-E48A400AC640}"/>
              </a:ext>
            </a:extLst>
          </p:cNvPr>
          <p:cNvSpPr>
            <a:spLocks noGrp="1"/>
          </p:cNvSpPr>
          <p:nvPr>
            <p:ph type="sldNum" sz="quarter" idx="4"/>
          </p:nvPr>
        </p:nvSpPr>
        <p:spPr/>
        <p:txBody>
          <a:bodyPr/>
          <a:lstStyle/>
          <a:p>
            <a:fld id="{345D60D9-5372-5F40-9443-0F9AE5BDC3C8}" type="slidenum">
              <a:rPr lang="en-US" smtClean="0"/>
              <a:pPr/>
              <a:t>47</a:t>
            </a:fld>
            <a:endParaRPr lang="en-US" dirty="0"/>
          </a:p>
        </p:txBody>
      </p:sp>
      <p:sp>
        <p:nvSpPr>
          <p:cNvPr id="5" name="Footer Placeholder 4">
            <a:extLst>
              <a:ext uri="{FF2B5EF4-FFF2-40B4-BE49-F238E27FC236}">
                <a16:creationId xmlns:a16="http://schemas.microsoft.com/office/drawing/2014/main" id="{717035DA-BF25-BED5-A2CE-897B9310DC56}"/>
              </a:ext>
            </a:extLst>
          </p:cNvPr>
          <p:cNvSpPr>
            <a:spLocks noGrp="1"/>
          </p:cNvSpPr>
          <p:nvPr>
            <p:ph type="ftr" sz="quarter" idx="3"/>
          </p:nvPr>
        </p:nvSpPr>
        <p:spPr/>
        <p:txBody>
          <a:bodyPr/>
          <a:lstStyle/>
          <a:p>
            <a:r>
              <a:rPr lang="en-US"/>
              <a:t>Copyright © 2026, Oracle and/or its affiliates</a:t>
            </a:r>
            <a:endParaRPr lang="en-US" dirty="0"/>
          </a:p>
        </p:txBody>
      </p:sp>
      <p:sp>
        <p:nvSpPr>
          <p:cNvPr id="3" name="Content Placeholder 2">
            <a:extLst>
              <a:ext uri="{FF2B5EF4-FFF2-40B4-BE49-F238E27FC236}">
                <a16:creationId xmlns:a16="http://schemas.microsoft.com/office/drawing/2014/main" id="{433F6213-8FAE-36E7-B2E1-2383C230867F}"/>
              </a:ext>
            </a:extLst>
          </p:cNvPr>
          <p:cNvSpPr>
            <a:spLocks noGrp="1"/>
          </p:cNvSpPr>
          <p:nvPr>
            <p:ph sz="quarter" idx="4294967295"/>
          </p:nvPr>
        </p:nvSpPr>
        <p:spPr>
          <a:xfrm>
            <a:off x="792480" y="3922183"/>
            <a:ext cx="4276231" cy="1228118"/>
          </a:xfrm>
        </p:spPr>
        <p:txBody>
          <a:bodyPr lIns="36576" tIns="45720" rIns="36576" bIns="45720" anchor="t"/>
          <a:lstStyle/>
          <a:p>
            <a:pPr algn="l"/>
            <a:r>
              <a:rPr lang="en-US" sz="1400" dirty="0">
                <a:solidFill>
                  <a:srgbClr val="F6F4EF"/>
                </a:solidFill>
                <a:latin typeface="Oracle Sans Regular"/>
              </a:rPr>
              <a:t>Dynamic Actions let developers add client-side behavior declaratively.</a:t>
            </a:r>
          </a:p>
          <a:p>
            <a:pPr algn="l"/>
            <a:r>
              <a:rPr lang="en-US" sz="1400" dirty="0">
                <a:solidFill>
                  <a:srgbClr val="F6F4EF"/>
                </a:solidFill>
                <a:latin typeface="Oracle Sans Regular"/>
              </a:rPr>
              <a:t>They define when an action fires, which components it affects, and what happens next, reducing the need for custom JavaScript in common interaction patterns.</a:t>
            </a:r>
          </a:p>
        </p:txBody>
      </p:sp>
      <p:pic>
        <p:nvPicPr>
          <p:cNvPr id="7" name="Content Placeholder 9">
            <a:extLst>
              <a:ext uri="{FF2B5EF4-FFF2-40B4-BE49-F238E27FC236}">
                <a16:creationId xmlns:a16="http://schemas.microsoft.com/office/drawing/2014/main" id="{2B438B92-3E6F-E3FC-F981-82A0AA1FEE17}"/>
              </a:ext>
            </a:extLst>
          </p:cNvPr>
          <p:cNvPicPr>
            <a:picLocks noChangeAspect="1"/>
          </p:cNvPicPr>
          <p:nvPr/>
        </p:nvPicPr>
        <p:blipFill>
          <a:blip r:embed="rId2">
            <a:extLst>
              <a:ext uri="{28A0092B-C50C-407E-A947-70E740481C1C}">
                <a14:useLocalDpi xmlns:a14="http://schemas.microsoft.com/office/drawing/2010/main" val="0"/>
              </a:ext>
            </a:extLst>
          </a:blip>
          <a:srcRect r="1963"/>
          <a:stretch>
            <a:fillRect/>
          </a:stretch>
        </p:blipFill>
        <p:spPr>
          <a:xfrm>
            <a:off x="5364319" y="1693334"/>
            <a:ext cx="6249629" cy="3601156"/>
          </a:xfrm>
          <a:prstGeom prst="rect">
            <a:avLst/>
          </a:prstGeom>
          <a:ln>
            <a:noFill/>
          </a:ln>
          <a:effectLst>
            <a:outerShdw blurRad="50800" dist="50800" dir="5400000" algn="ctr" rotWithShape="0">
              <a:schemeClr val="tx1"/>
            </a:outerShdw>
          </a:effectLst>
        </p:spPr>
      </p:pic>
    </p:spTree>
    <p:extLst>
      <p:ext uri="{BB962C8B-B14F-4D97-AF65-F5344CB8AC3E}">
        <p14:creationId xmlns:p14="http://schemas.microsoft.com/office/powerpoint/2010/main" val="232463730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27153-071B-6654-1E21-B8FDE50EA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BD1F5A-A488-7E8F-0E17-54E20A03A26C}"/>
              </a:ext>
            </a:extLst>
          </p:cNvPr>
          <p:cNvSpPr>
            <a:spLocks noGrp="1"/>
          </p:cNvSpPr>
          <p:nvPr>
            <p:ph type="title"/>
          </p:nvPr>
        </p:nvSpPr>
        <p:spPr/>
        <p:txBody>
          <a:bodyPr lIns="36576" tIns="45720" rIns="36576" bIns="45720" anchor="t"/>
          <a:lstStyle/>
          <a:p>
            <a:pPr algn="l"/>
            <a:r>
              <a:rPr lang="en-US" sz="2400" b="1" dirty="0">
                <a:solidFill>
                  <a:srgbClr val="FFFFFF"/>
                </a:solidFill>
                <a:latin typeface="Oracle Sans Tab"/>
              </a:rPr>
              <a:t>REST-Enabled SQL Support</a:t>
            </a:r>
          </a:p>
        </p:txBody>
      </p:sp>
      <p:sp>
        <p:nvSpPr>
          <p:cNvPr id="3" name="Content Placeholder 2">
            <a:extLst>
              <a:ext uri="{FF2B5EF4-FFF2-40B4-BE49-F238E27FC236}">
                <a16:creationId xmlns:a16="http://schemas.microsoft.com/office/drawing/2014/main" id="{7396DFA2-C6B9-8427-2CF2-3A67E0C19F16}"/>
              </a:ext>
            </a:extLst>
          </p:cNvPr>
          <p:cNvSpPr>
            <a:spLocks noGrp="1"/>
          </p:cNvSpPr>
          <p:nvPr>
            <p:ph type="body" sz="quarter" idx="24"/>
          </p:nvPr>
        </p:nvSpPr>
        <p:spPr/>
        <p:txBody>
          <a:bodyPr lIns="36576" tIns="45720" rIns="36576" bIns="45720" anchor="t"/>
          <a:lstStyle/>
          <a:p>
            <a:pPr algn="l"/>
            <a:r>
              <a:rPr lang="en-US" dirty="0">
                <a:solidFill>
                  <a:srgbClr val="F6F4EF"/>
                </a:solidFill>
                <a:latin typeface="Oracle Sans Regular"/>
              </a:rPr>
              <a:t>REST-Enabled SQL lets APEX components work with remote Oracle Databases through ORDS.</a:t>
            </a:r>
          </a:p>
          <a:p>
            <a:pPr algn="l"/>
            <a:r>
              <a:rPr lang="en-US" dirty="0">
                <a:solidFill>
                  <a:srgbClr val="F6F4EF"/>
                </a:solidFill>
                <a:latin typeface="Oracle Sans Regular"/>
              </a:rPr>
              <a:t>Developers manage endpoint and authentication details in Shared Components, then use the remote source for reports, charts, calendars, trees, and processes.</a:t>
            </a:r>
          </a:p>
        </p:txBody>
      </p:sp>
      <p:sp>
        <p:nvSpPr>
          <p:cNvPr id="6" name="Slide Number Placeholder 5">
            <a:extLst>
              <a:ext uri="{FF2B5EF4-FFF2-40B4-BE49-F238E27FC236}">
                <a16:creationId xmlns:a16="http://schemas.microsoft.com/office/drawing/2014/main" id="{3014BA26-271B-4837-712F-DDCBDBAB65DA}"/>
              </a:ext>
            </a:extLst>
          </p:cNvPr>
          <p:cNvSpPr>
            <a:spLocks noGrp="1"/>
          </p:cNvSpPr>
          <p:nvPr>
            <p:ph type="sldNum" sz="quarter" idx="4"/>
          </p:nvPr>
        </p:nvSpPr>
        <p:spPr/>
        <p:txBody>
          <a:bodyPr/>
          <a:lstStyle/>
          <a:p>
            <a:fld id="{345D60D9-5372-5F40-9443-0F9AE5BDC3C8}" type="slidenum">
              <a:rPr lang="en-US" smtClean="0"/>
              <a:pPr/>
              <a:t>48</a:t>
            </a:fld>
            <a:endParaRPr lang="en-US" dirty="0"/>
          </a:p>
        </p:txBody>
      </p:sp>
      <p:sp>
        <p:nvSpPr>
          <p:cNvPr id="5" name="Footer Placeholder 4">
            <a:extLst>
              <a:ext uri="{FF2B5EF4-FFF2-40B4-BE49-F238E27FC236}">
                <a16:creationId xmlns:a16="http://schemas.microsoft.com/office/drawing/2014/main" id="{87F89CE9-74B4-6857-055E-E644194AF780}"/>
              </a:ext>
            </a:extLst>
          </p:cNvPr>
          <p:cNvSpPr>
            <a:spLocks noGrp="1"/>
          </p:cNvSpPr>
          <p:nvPr>
            <p:ph type="ftr" sz="quarter" idx="3"/>
          </p:nvPr>
        </p:nvSpPr>
        <p:spPr/>
        <p:txBody>
          <a:bodyPr/>
          <a:lstStyle/>
          <a:p>
            <a:r>
              <a:rPr lang="en-US"/>
              <a:t>Copyright © 2026, Oracle and/or its affiliates</a:t>
            </a:r>
            <a:endParaRPr lang="en-US" dirty="0"/>
          </a:p>
        </p:txBody>
      </p:sp>
      <p:grpSp>
        <p:nvGrpSpPr>
          <p:cNvPr id="10" name="Group 9">
            <a:extLst>
              <a:ext uri="{FF2B5EF4-FFF2-40B4-BE49-F238E27FC236}">
                <a16:creationId xmlns:a16="http://schemas.microsoft.com/office/drawing/2014/main" id="{E1F55FB7-0BCD-7ECE-E912-8E7179679390}"/>
              </a:ext>
            </a:extLst>
          </p:cNvPr>
          <p:cNvGrpSpPr/>
          <p:nvPr/>
        </p:nvGrpSpPr>
        <p:grpSpPr>
          <a:xfrm>
            <a:off x="5366656" y="1687766"/>
            <a:ext cx="6236573" cy="3313212"/>
            <a:chOff x="2728926" y="3085088"/>
            <a:chExt cx="5980191" cy="2503092"/>
          </a:xfrm>
          <a:effectLst/>
        </p:grpSpPr>
        <p:pic>
          <p:nvPicPr>
            <p:cNvPr id="11" name="Picture 10">
              <a:extLst>
                <a:ext uri="{FF2B5EF4-FFF2-40B4-BE49-F238E27FC236}">
                  <a16:creationId xmlns:a16="http://schemas.microsoft.com/office/drawing/2014/main" id="{3C6B668E-9853-2B82-7793-14D3C34035BA}"/>
                </a:ext>
              </a:extLst>
            </p:cNvPr>
            <p:cNvPicPr>
              <a:picLocks noChangeAspect="1"/>
            </p:cNvPicPr>
            <p:nvPr/>
          </p:nvPicPr>
          <p:blipFill>
            <a:blip r:embed="rId2"/>
            <a:stretch>
              <a:fillRect/>
            </a:stretch>
          </p:blipFill>
          <p:spPr>
            <a:xfrm>
              <a:off x="2728926" y="3085088"/>
              <a:ext cx="5980191" cy="2503092"/>
            </a:xfrm>
            <a:prstGeom prst="rect">
              <a:avLst/>
            </a:prstGeom>
            <a:ln>
              <a:noFill/>
            </a:ln>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C9B8B0B0-9744-B00B-AE25-AC7B15C6BF35}"/>
                </a:ext>
              </a:extLst>
            </p:cNvPr>
            <p:cNvSpPr/>
            <p:nvPr/>
          </p:nvSpPr>
          <p:spPr>
            <a:xfrm>
              <a:off x="6875700" y="4197350"/>
              <a:ext cx="1802479" cy="36316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racle Sans Tab"/>
                <a:ea typeface="+mn-ea"/>
                <a:cs typeface="+mn-cs"/>
              </a:endParaRPr>
            </a:p>
          </p:txBody>
        </p:sp>
      </p:grpSp>
    </p:spTree>
    <p:extLst>
      <p:ext uri="{BB962C8B-B14F-4D97-AF65-F5344CB8AC3E}">
        <p14:creationId xmlns:p14="http://schemas.microsoft.com/office/powerpoint/2010/main" val="3075883422"/>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1D9B8-FDDE-B186-1096-67B5AF4D3A3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F9ED568-BCFF-9373-9162-5F774EAD9687}"/>
              </a:ext>
            </a:extLst>
          </p:cNvPr>
          <p:cNvSpPr/>
          <p:nvPr/>
        </p:nvSpPr>
        <p:spPr>
          <a:xfrm>
            <a:off x="6221284" y="882118"/>
            <a:ext cx="5685183" cy="30454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229207A8-DFB9-1728-5D06-14397CE2C73F}"/>
              </a:ext>
            </a:extLst>
          </p:cNvPr>
          <p:cNvSpPr>
            <a:spLocks noGrp="1"/>
          </p:cNvSpPr>
          <p:nvPr>
            <p:ph type="sldNum" sz="quarter" idx="4"/>
          </p:nvPr>
        </p:nvSpPr>
        <p:spPr/>
        <p:txBody>
          <a:bodyPr/>
          <a:lstStyle/>
          <a:p>
            <a:fld id="{345D60D9-5372-5F40-9443-0F9AE5BDC3C8}" type="slidenum">
              <a:rPr lang="en-US" smtClean="0"/>
              <a:pPr/>
              <a:t>49</a:t>
            </a:fld>
            <a:endParaRPr lang="en-US" dirty="0"/>
          </a:p>
        </p:txBody>
      </p:sp>
      <p:sp>
        <p:nvSpPr>
          <p:cNvPr id="2" name="Title 1">
            <a:extLst>
              <a:ext uri="{FF2B5EF4-FFF2-40B4-BE49-F238E27FC236}">
                <a16:creationId xmlns:a16="http://schemas.microsoft.com/office/drawing/2014/main" id="{0A332275-0B5B-9BC3-AD4D-7C61898D6F8A}"/>
              </a:ext>
            </a:extLst>
          </p:cNvPr>
          <p:cNvSpPr>
            <a:spLocks noGrp="1"/>
          </p:cNvSpPr>
          <p:nvPr>
            <p:ph type="title"/>
          </p:nvPr>
        </p:nvSpPr>
        <p:spPr/>
        <p:txBody>
          <a:bodyPr lIns="36576" tIns="45720" rIns="36576" bIns="45720" anchor="t"/>
          <a:lstStyle/>
          <a:p>
            <a:pPr algn="l"/>
            <a:br>
              <a:rPr lang="en-US" sz="2400" b="1" dirty="0">
                <a:solidFill>
                  <a:srgbClr val="FFFFFF"/>
                </a:solidFill>
                <a:latin typeface="Oracle Sans Tab"/>
              </a:rPr>
            </a:br>
            <a:r>
              <a:rPr lang="en-US" sz="2400" b="1" dirty="0">
                <a:solidFill>
                  <a:srgbClr val="FFFFFF"/>
                </a:solidFill>
                <a:latin typeface="Oracle Sans Tab"/>
              </a:rPr>
              <a:t>Working Copies</a:t>
            </a:r>
          </a:p>
        </p:txBody>
      </p:sp>
      <p:sp>
        <p:nvSpPr>
          <p:cNvPr id="3" name="Content Placeholder 2">
            <a:extLst>
              <a:ext uri="{FF2B5EF4-FFF2-40B4-BE49-F238E27FC236}">
                <a16:creationId xmlns:a16="http://schemas.microsoft.com/office/drawing/2014/main" id="{D329C08A-207C-D439-FDFC-748E20562137}"/>
              </a:ext>
            </a:extLst>
          </p:cNvPr>
          <p:cNvSpPr>
            <a:spLocks noGrp="1"/>
          </p:cNvSpPr>
          <p:nvPr>
            <p:ph sz="quarter" idx="14"/>
          </p:nvPr>
        </p:nvSpPr>
        <p:spPr>
          <a:xfrm>
            <a:off x="766762" y="1600199"/>
            <a:ext cx="4619430" cy="4437346"/>
          </a:xfrm>
        </p:spPr>
        <p:txBody>
          <a:bodyPr lIns="36576" tIns="45720" rIns="36576" bIns="45720" anchor="t"/>
          <a:lstStyle/>
          <a:p>
            <a:pPr algn="l"/>
            <a:r>
              <a:rPr lang="en-US" sz="1400" dirty="0">
                <a:solidFill>
                  <a:srgbClr val="F6F4EF"/>
                </a:solidFill>
                <a:latin typeface="Oracle Sans Regular"/>
              </a:rPr>
              <a:t>Working Copies let developers isolate changes, compare a copy with the main application, and merge approved updates back.</a:t>
            </a:r>
          </a:p>
          <a:p>
            <a:pPr algn="l"/>
            <a:r>
              <a:rPr lang="en-US" sz="1400" dirty="0">
                <a:solidFill>
                  <a:srgbClr val="F6F4EF"/>
                </a:solidFill>
                <a:latin typeface="Oracle Sans Regular"/>
              </a:rPr>
              <a:t>The model supports parallel work while keeping review and promotion closer to the APEX lifecycle.</a:t>
            </a:r>
          </a:p>
        </p:txBody>
      </p:sp>
      <p:sp>
        <p:nvSpPr>
          <p:cNvPr id="6" name="Footer Placeholder 5">
            <a:extLst>
              <a:ext uri="{FF2B5EF4-FFF2-40B4-BE49-F238E27FC236}">
                <a16:creationId xmlns:a16="http://schemas.microsoft.com/office/drawing/2014/main" id="{0C04300E-AABE-85D1-3843-2A341FB631D3}"/>
              </a:ext>
            </a:extLst>
          </p:cNvPr>
          <p:cNvSpPr>
            <a:spLocks noGrp="1"/>
          </p:cNvSpPr>
          <p:nvPr>
            <p:ph type="ftr" sz="quarter" idx="3"/>
          </p:nvPr>
        </p:nvSpPr>
        <p:spPr/>
        <p:txBody>
          <a:bodyPr/>
          <a:lstStyle/>
          <a:p>
            <a:r>
              <a:rPr lang="en-US"/>
              <a:t>Copyright © 2026, Oracle and/or its affiliates</a:t>
            </a:r>
            <a:endParaRPr lang="en-US" dirty="0"/>
          </a:p>
        </p:txBody>
      </p:sp>
      <p:pic>
        <p:nvPicPr>
          <p:cNvPr id="7" name="Picture 6">
            <a:extLst>
              <a:ext uri="{FF2B5EF4-FFF2-40B4-BE49-F238E27FC236}">
                <a16:creationId xmlns:a16="http://schemas.microsoft.com/office/drawing/2014/main" id="{4FB9AD16-4CA0-2B62-2108-8D6DDCBFAEB7}"/>
              </a:ext>
            </a:extLst>
          </p:cNvPr>
          <p:cNvPicPr>
            <a:picLocks noChangeAspect="1"/>
          </p:cNvPicPr>
          <p:nvPr/>
        </p:nvPicPr>
        <p:blipFill>
          <a:blip r:embed="rId2"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6362638" y="1175174"/>
            <a:ext cx="5402473" cy="2541252"/>
          </a:xfrm>
          <a:prstGeom prst="rect">
            <a:avLst/>
          </a:prstGeom>
          <a:effectLst/>
        </p:spPr>
      </p:pic>
      <p:pic>
        <p:nvPicPr>
          <p:cNvPr id="8" name="Picture 7" descr="A screenshot of a computer&#10;&#10;Description automatically generated">
            <a:extLst>
              <a:ext uri="{FF2B5EF4-FFF2-40B4-BE49-F238E27FC236}">
                <a16:creationId xmlns:a16="http://schemas.microsoft.com/office/drawing/2014/main" id="{F13FC3C8-EF80-D61B-0FC3-BD4EE8C49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8722" y="4074463"/>
            <a:ext cx="2880320" cy="2299930"/>
          </a:xfrm>
          <a:prstGeom prst="rect">
            <a:avLst/>
          </a:prstGeom>
          <a:effectLst/>
        </p:spPr>
      </p:pic>
    </p:spTree>
    <p:extLst>
      <p:ext uri="{BB962C8B-B14F-4D97-AF65-F5344CB8AC3E}">
        <p14:creationId xmlns:p14="http://schemas.microsoft.com/office/powerpoint/2010/main" val="3330096707"/>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7A327-3214-4F79-F918-D7629806F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2CD90-7F7E-B4ED-56C4-87DCDBA1F84A}"/>
              </a:ext>
            </a:extLst>
          </p:cNvPr>
          <p:cNvSpPr>
            <a:spLocks noGrp="1"/>
          </p:cNvSpPr>
          <p:nvPr>
            <p:ph type="title"/>
          </p:nvPr>
        </p:nvSpPr>
        <p:spPr>
          <a:xfrm>
            <a:off x="754062" y="544535"/>
            <a:ext cx="10671175" cy="1288775"/>
          </a:xfrm>
        </p:spPr>
        <p:txBody>
          <a:bodyPr lIns="36576" tIns="45720" rIns="36576" bIns="45720" anchor="t"/>
          <a:lstStyle/>
          <a:p>
            <a:pPr algn="l"/>
            <a:r>
              <a:rPr lang="en-US" sz="2400" b="1" dirty="0">
                <a:solidFill>
                  <a:srgbClr val="FFFFFF"/>
                </a:solidFill>
                <a:latin typeface="Oracle Sans Tab"/>
              </a:rPr>
              <a:t>Plug-ins</a:t>
            </a:r>
          </a:p>
        </p:txBody>
      </p:sp>
      <p:sp>
        <p:nvSpPr>
          <p:cNvPr id="6" name="Text Placeholder 5">
            <a:extLst>
              <a:ext uri="{FF2B5EF4-FFF2-40B4-BE49-F238E27FC236}">
                <a16:creationId xmlns:a16="http://schemas.microsoft.com/office/drawing/2014/main" id="{160325E1-1411-1B09-1A3B-87CA58A2673B}"/>
              </a:ext>
            </a:extLst>
          </p:cNvPr>
          <p:cNvSpPr>
            <a:spLocks noGrp="1"/>
          </p:cNvSpPr>
          <p:nvPr>
            <p:ph type="body" sz="quarter" idx="11"/>
          </p:nvPr>
        </p:nvSpPr>
        <p:spPr>
          <a:xfrm>
            <a:off x="766763" y="1009904"/>
            <a:ext cx="10671048" cy="330540"/>
          </a:xfrm>
        </p:spPr>
        <p:txBody>
          <a:bodyPr lIns="36576" tIns="45720" rIns="36576" bIns="45720" anchor="t"/>
          <a:lstStyle/>
          <a:p>
            <a:pPr algn="l"/>
            <a:r>
              <a:rPr lang="en-US" dirty="0">
                <a:solidFill>
                  <a:schemeClr val="tx2"/>
                </a:solidFill>
                <a:latin typeface="Oracle Sans Regular"/>
              </a:rPr>
              <a:t>Plug-ins extend APEX with custom items, regions, processes, Dynamic Actions, and other reusable components when the built-in set is not enough.</a:t>
            </a:r>
          </a:p>
        </p:txBody>
      </p:sp>
      <p:pic>
        <p:nvPicPr>
          <p:cNvPr id="3" name="Picture 2">
            <a:extLst>
              <a:ext uri="{FF2B5EF4-FFF2-40B4-BE49-F238E27FC236}">
                <a16:creationId xmlns:a16="http://schemas.microsoft.com/office/drawing/2014/main" id="{32E64364-CBA8-5FD6-B1E9-CC87264A4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763" y="1960344"/>
            <a:ext cx="4829109" cy="3228202"/>
          </a:xfrm>
          <a:prstGeom prst="rect">
            <a:avLst/>
          </a:prstGeom>
          <a:ln w="6350">
            <a:solidFill>
              <a:schemeClr val="tx2"/>
            </a:solidFill>
          </a:ln>
          <a:effectLst>
            <a:outerShdw blurRad="50800" dist="50800" dir="5400000" algn="ctr" rotWithShape="0">
              <a:schemeClr val="tx1"/>
            </a:outerShdw>
          </a:effectLst>
        </p:spPr>
      </p:pic>
      <p:pic>
        <p:nvPicPr>
          <p:cNvPr id="8" name="Picture 7">
            <a:extLst>
              <a:ext uri="{FF2B5EF4-FFF2-40B4-BE49-F238E27FC236}">
                <a16:creationId xmlns:a16="http://schemas.microsoft.com/office/drawing/2014/main" id="{EA58E9EE-BC86-AB2E-2ADE-ECFC51D8E725}"/>
              </a:ext>
            </a:extLst>
          </p:cNvPr>
          <p:cNvPicPr>
            <a:picLocks noChangeAspect="1"/>
          </p:cNvPicPr>
          <p:nvPr/>
        </p:nvPicPr>
        <p:blipFill>
          <a:blip r:embed="rId3"/>
          <a:stretch>
            <a:fillRect/>
          </a:stretch>
        </p:blipFill>
        <p:spPr>
          <a:xfrm>
            <a:off x="5823054" y="2007056"/>
            <a:ext cx="2504549" cy="3134778"/>
          </a:xfrm>
          <a:prstGeom prst="rect">
            <a:avLst/>
          </a:prstGeom>
          <a:effectLst>
            <a:outerShdw blurRad="50800" dist="50800" dir="5400000" algn="ctr" rotWithShape="0">
              <a:schemeClr val="tx1"/>
            </a:outerShdw>
          </a:effectLst>
        </p:spPr>
      </p:pic>
      <p:pic>
        <p:nvPicPr>
          <p:cNvPr id="9" name="Picture 8">
            <a:extLst>
              <a:ext uri="{FF2B5EF4-FFF2-40B4-BE49-F238E27FC236}">
                <a16:creationId xmlns:a16="http://schemas.microsoft.com/office/drawing/2014/main" id="{7E74D984-52B2-6BFE-E189-F95E7344EFAC}"/>
              </a:ext>
            </a:extLst>
          </p:cNvPr>
          <p:cNvPicPr>
            <a:picLocks noChangeAspect="1"/>
          </p:cNvPicPr>
          <p:nvPr/>
        </p:nvPicPr>
        <p:blipFill rotWithShape="1">
          <a:blip r:embed="rId4"/>
          <a:srcRect r="847" b="3831"/>
          <a:stretch/>
        </p:blipFill>
        <p:spPr>
          <a:xfrm>
            <a:off x="8566425" y="2447700"/>
            <a:ext cx="3324596" cy="2253491"/>
          </a:xfrm>
          <a:prstGeom prst="rect">
            <a:avLst/>
          </a:prstGeom>
          <a:effectLst>
            <a:outerShdw blurRad="50800" dist="50800" dir="5400000" algn="ctr" rotWithShape="0">
              <a:schemeClr val="tx1"/>
            </a:outerShdw>
          </a:effectLst>
        </p:spPr>
      </p:pic>
      <p:sp>
        <p:nvSpPr>
          <p:cNvPr id="10" name="TextBox 9">
            <a:extLst>
              <a:ext uri="{FF2B5EF4-FFF2-40B4-BE49-F238E27FC236}">
                <a16:creationId xmlns:a16="http://schemas.microsoft.com/office/drawing/2014/main" id="{639032E4-4BA1-CC68-1F51-053759397967}"/>
              </a:ext>
            </a:extLst>
          </p:cNvPr>
          <p:cNvSpPr txBox="1"/>
          <p:nvPr/>
        </p:nvSpPr>
        <p:spPr>
          <a:xfrm>
            <a:off x="766763" y="5482336"/>
            <a:ext cx="11124258" cy="3657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6F4EF"/>
                </a:solidFill>
                <a:effectLst/>
                <a:uLnTx/>
                <a:uFillTx/>
                <a:latin typeface="Oracle Sans Tab"/>
                <a:ea typeface="+mn-ea"/>
                <a:cs typeface="Oracle Sans Regular" panose="020B0603020204020204" pitchFamily="34" charset="0"/>
                <a:hlinkClick r:id="rId5">
                  <a:extLst>
                    <a:ext uri="{A12FA001-AC4F-418D-AE19-62706E023703}">
                      <ahyp:hlinkClr xmlns:ahyp="http://schemas.microsoft.com/office/drawing/2018/hyperlinkcolor" val="tx"/>
                    </a:ext>
                  </a:extLst>
                </a:hlinkClick>
              </a:rPr>
              <a:t>apex.world/ords/f?p=100:700</a:t>
            </a:r>
            <a:endParaRPr kumimoji="0" lang="en-US" sz="1400" b="0" i="0" u="none" strike="noStrike" kern="1200" cap="none" spc="0" normalizeH="0" baseline="0" noProof="0" dirty="0">
              <a:ln>
                <a:noFill/>
              </a:ln>
              <a:solidFill>
                <a:srgbClr val="F1B13F"/>
              </a:solidFill>
              <a:effectLst/>
              <a:uLnTx/>
              <a:uFillTx/>
              <a:latin typeface="Oracle Sans Tab"/>
              <a:ea typeface="+mn-ea"/>
              <a:cs typeface="Oracle Sans Regular" panose="020B0603020204020204" pitchFamily="34" charset="0"/>
            </a:endParaRPr>
          </a:p>
        </p:txBody>
      </p:sp>
      <p:sp>
        <p:nvSpPr>
          <p:cNvPr id="4" name="Footer Placeholder 3">
            <a:extLst>
              <a:ext uri="{FF2B5EF4-FFF2-40B4-BE49-F238E27FC236}">
                <a16:creationId xmlns:a16="http://schemas.microsoft.com/office/drawing/2014/main" id="{CFC40661-4031-9F69-8E29-D4206287C5D3}"/>
              </a:ext>
            </a:extLst>
          </p:cNvPr>
          <p:cNvSpPr>
            <a:spLocks noGrp="1"/>
          </p:cNvSpPr>
          <p:nvPr>
            <p:ph type="ftr" sz="quarter" idx="39"/>
          </p:nvPr>
        </p:nvSpPr>
        <p:spPr/>
        <p:txBody>
          <a:bodyPr vert="horz" lIns="0" tIns="0" rIns="0" bIns="0" rtlCol="0" anchor="ctr"/>
          <a:lstStyle/>
          <a:p>
            <a:r>
              <a:rPr lang="en-US" dirty="0">
                <a:gradFill>
                  <a:gsLst>
                    <a:gs pos="0">
                      <a:schemeClr val="bg1">
                        <a:lumMod val="50000"/>
                        <a:lumOff val="50000"/>
                      </a:schemeClr>
                    </a:gs>
                    <a:gs pos="100000">
                      <a:schemeClr val="bg1">
                        <a:lumMod val="50000"/>
                        <a:lumOff val="50000"/>
                      </a:schemeClr>
                    </a:gs>
                  </a:gsLst>
                </a:gradFill>
              </a:rPr>
              <a:t>Copyright © 2026, Oracle and/or its affiliates</a:t>
            </a:r>
          </a:p>
        </p:txBody>
      </p:sp>
      <p:sp>
        <p:nvSpPr>
          <p:cNvPr id="5" name="Slide Number Placeholder 4">
            <a:extLst>
              <a:ext uri="{FF2B5EF4-FFF2-40B4-BE49-F238E27FC236}">
                <a16:creationId xmlns:a16="http://schemas.microsoft.com/office/drawing/2014/main" id="{85FED6F9-F95B-E446-4B5D-DD7B4554F26C}"/>
              </a:ext>
            </a:extLst>
          </p:cNvPr>
          <p:cNvSpPr>
            <a:spLocks noGrp="1"/>
          </p:cNvSpPr>
          <p:nvPr>
            <p:ph type="sldNum" sz="quarter" idx="40"/>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50</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234186273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24C100-8ED3-FF98-4E5D-2B2BCFC22949}"/>
              </a:ext>
            </a:extLst>
          </p:cNvPr>
          <p:cNvSpPr>
            <a:spLocks noGrp="1"/>
          </p:cNvSpPr>
          <p:nvPr>
            <p:ph type="title"/>
          </p:nvPr>
        </p:nvSpPr>
        <p:spPr/>
        <p:txBody>
          <a:bodyPr/>
          <a:lstStyle/>
          <a:p>
            <a:r>
              <a:rPr lang="en-US" dirty="0"/>
              <a:t>Authentication &amp; Authorization</a:t>
            </a:r>
          </a:p>
        </p:txBody>
      </p:sp>
      <p:sp>
        <p:nvSpPr>
          <p:cNvPr id="2" name="Text Placeholder 1">
            <a:extLst>
              <a:ext uri="{FF2B5EF4-FFF2-40B4-BE49-F238E27FC236}">
                <a16:creationId xmlns:a16="http://schemas.microsoft.com/office/drawing/2014/main" id="{350F0380-A907-980C-D082-6B9D467599CB}"/>
              </a:ext>
            </a:extLst>
          </p:cNvPr>
          <p:cNvSpPr>
            <a:spLocks noGrp="1"/>
          </p:cNvSpPr>
          <p:nvPr>
            <p:ph type="body" sz="quarter" idx="11"/>
          </p:nvPr>
        </p:nvSpPr>
        <p:spPr/>
        <p:txBody>
          <a:bodyPr/>
          <a:lstStyle/>
          <a:p>
            <a:r>
              <a:rPr lang="en-US" sz="1600" dirty="0"/>
              <a:t>Authentication creates a known APEX session; authorization uses that identity to provide or restrict access to pages and components.</a:t>
            </a:r>
          </a:p>
          <a:p>
            <a:endParaRPr lang="en-US" sz="1600" dirty="0"/>
          </a:p>
        </p:txBody>
      </p:sp>
      <p:sp>
        <p:nvSpPr>
          <p:cNvPr id="8" name="Slide Number Placeholder 7">
            <a:extLst>
              <a:ext uri="{FF2B5EF4-FFF2-40B4-BE49-F238E27FC236}">
                <a16:creationId xmlns:a16="http://schemas.microsoft.com/office/drawing/2014/main" id="{CEAA7041-BE05-4CE2-6A34-FF3B9D34986D}"/>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51</a:t>
            </a:fld>
            <a:endParaRPr lang="en-US" dirty="0">
              <a:gradFill>
                <a:gsLst>
                  <a:gs pos="0">
                    <a:schemeClr val="bg1">
                      <a:lumMod val="50000"/>
                      <a:lumOff val="50000"/>
                    </a:schemeClr>
                  </a:gs>
                  <a:gs pos="100000">
                    <a:schemeClr val="bg1">
                      <a:lumMod val="50000"/>
                      <a:lumOff val="50000"/>
                    </a:schemeClr>
                  </a:gs>
                </a:gsLst>
              </a:gradFill>
            </a:endParaRPr>
          </a:p>
        </p:txBody>
      </p:sp>
      <p:sp>
        <p:nvSpPr>
          <p:cNvPr id="5" name="Footer Placeholder 4">
            <a:extLst>
              <a:ext uri="{FF2B5EF4-FFF2-40B4-BE49-F238E27FC236}">
                <a16:creationId xmlns:a16="http://schemas.microsoft.com/office/drawing/2014/main" id="{816C128C-44D0-E275-70E7-9D0427609FE5}"/>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25" name="login-shadow">
            <a:extLst>
              <a:ext uri="{FF2B5EF4-FFF2-40B4-BE49-F238E27FC236}">
                <a16:creationId xmlns:a16="http://schemas.microsoft.com/office/drawing/2014/main" id="{95E9C31F-C2B5-43F9-E769-CEFAE8B59F3E}"/>
              </a:ext>
            </a:extLst>
          </p:cNvPr>
          <p:cNvSpPr>
            <a:spLocks noGrp="1"/>
          </p:cNvSpPr>
          <p:nvPr/>
        </p:nvSpPr>
        <p:spPr>
          <a:xfrm>
            <a:off x="695325" y="2182830"/>
            <a:ext cx="2400300" cy="1562100"/>
          </a:xfrm>
          <a:prstGeom prst="rect">
            <a:avLst/>
          </a:prstGeom>
          <a:solidFill>
            <a:srgbClr val="151C1B"/>
          </a:solidFill>
          <a:ln w="0">
            <a:solidFill>
              <a:srgbClr val="151C1B"/>
            </a:solidFill>
            <a:prstDash val="solid"/>
          </a:ln>
        </p:spPr>
        <p:txBody>
          <a:bodyPr/>
          <a:lstStyle/>
          <a:p>
            <a:endParaRPr lang="en-US"/>
          </a:p>
        </p:txBody>
      </p:sp>
      <p:sp>
        <p:nvSpPr>
          <p:cNvPr id="26" name="login-frame">
            <a:extLst>
              <a:ext uri="{FF2B5EF4-FFF2-40B4-BE49-F238E27FC236}">
                <a16:creationId xmlns:a16="http://schemas.microsoft.com/office/drawing/2014/main" id="{969578FA-18F4-D272-8E32-E6E4B70EA3E8}"/>
              </a:ext>
            </a:extLst>
          </p:cNvPr>
          <p:cNvSpPr>
            <a:spLocks noGrp="1"/>
          </p:cNvSpPr>
          <p:nvPr/>
        </p:nvSpPr>
        <p:spPr>
          <a:xfrm>
            <a:off x="647700" y="2125680"/>
            <a:ext cx="2400300" cy="1562100"/>
          </a:xfrm>
          <a:prstGeom prst="rect">
            <a:avLst/>
          </a:prstGeom>
          <a:solidFill>
            <a:srgbClr val="FFFFFF"/>
          </a:solidFill>
          <a:ln w="9525">
            <a:solidFill>
              <a:srgbClr val="D8E1E1"/>
            </a:solidFill>
            <a:prstDash val="solid"/>
          </a:ln>
        </p:spPr>
        <p:txBody>
          <a:bodyPr/>
          <a:lstStyle/>
          <a:p>
            <a:endParaRPr lang="en-US"/>
          </a:p>
        </p:txBody>
      </p:sp>
      <p:sp>
        <p:nvSpPr>
          <p:cNvPr id="27" name="login-accent">
            <a:extLst>
              <a:ext uri="{FF2B5EF4-FFF2-40B4-BE49-F238E27FC236}">
                <a16:creationId xmlns:a16="http://schemas.microsoft.com/office/drawing/2014/main" id="{CC4C8041-F18A-E4E0-2B25-94C1CD706323}"/>
              </a:ext>
            </a:extLst>
          </p:cNvPr>
          <p:cNvSpPr>
            <a:spLocks noGrp="1"/>
          </p:cNvSpPr>
          <p:nvPr/>
        </p:nvSpPr>
        <p:spPr>
          <a:xfrm>
            <a:off x="647700" y="2125680"/>
            <a:ext cx="2400300" cy="47625"/>
          </a:xfrm>
          <a:prstGeom prst="rect">
            <a:avLst/>
          </a:prstGeom>
          <a:solidFill>
            <a:schemeClr val="accent6"/>
          </a:solidFill>
          <a:ln w="0">
            <a:noFill/>
            <a:prstDash val="solid"/>
          </a:ln>
        </p:spPr>
        <p:txBody>
          <a:bodyPr/>
          <a:lstStyle/>
          <a:p>
            <a:endParaRPr lang="en-US"/>
          </a:p>
        </p:txBody>
      </p:sp>
      <p:pic>
        <p:nvPicPr>
          <p:cNvPr id="28" name="Picture 27">
            <a:extLst>
              <a:ext uri="{FF2B5EF4-FFF2-40B4-BE49-F238E27FC236}">
                <a16:creationId xmlns:a16="http://schemas.microsoft.com/office/drawing/2014/main" id="{33BECDBB-BC43-4117-DCC6-CDB215209BBA}"/>
              </a:ext>
            </a:extLst>
          </p:cNvPr>
          <p:cNvPicPr>
            <a:picLocks noChangeAspect="1"/>
          </p:cNvPicPr>
          <p:nvPr/>
        </p:nvPicPr>
        <p:blipFill>
          <a:blip r:embed="rId2"/>
          <a:stretch/>
        </p:blipFill>
        <p:spPr>
          <a:xfrm>
            <a:off x="822081" y="2239980"/>
            <a:ext cx="2051538" cy="1333500"/>
          </a:xfrm>
          <a:prstGeom prst="rect">
            <a:avLst/>
          </a:prstGeom>
        </p:spPr>
      </p:pic>
      <p:sp>
        <p:nvSpPr>
          <p:cNvPr id="29" name="login-title">
            <a:extLst>
              <a:ext uri="{FF2B5EF4-FFF2-40B4-BE49-F238E27FC236}">
                <a16:creationId xmlns:a16="http://schemas.microsoft.com/office/drawing/2014/main" id="{4739907E-E2D5-7565-95E2-F75FDFEED599}"/>
              </a:ext>
            </a:extLst>
          </p:cNvPr>
          <p:cNvSpPr>
            <a:spLocks noGrp="1"/>
          </p:cNvSpPr>
          <p:nvPr/>
        </p:nvSpPr>
        <p:spPr>
          <a:xfrm>
            <a:off x="647700" y="3821130"/>
            <a:ext cx="24003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1">
                <a:solidFill>
                  <a:srgbClr val="BFD1D0"/>
                </a:solidFill>
                <a:latin typeface="Oracle Sans"/>
                <a:ea typeface="Oracle Sans"/>
                <a:cs typeface="Oracle Sans"/>
              </a:defRPr>
            </a:pPr>
            <a:r>
              <a:rPr sz="1200" b="1" dirty="0">
                <a:solidFill>
                  <a:schemeClr val="tx2"/>
                </a:solidFill>
                <a:latin typeface="Oracle Sans"/>
                <a:ea typeface="Oracle Sans"/>
                <a:cs typeface="Oracle Sans"/>
              </a:rPr>
              <a:t>1. Login page</a:t>
            </a:r>
          </a:p>
        </p:txBody>
      </p:sp>
      <p:sp>
        <p:nvSpPr>
          <p:cNvPr id="30" name="login-caption">
            <a:extLst>
              <a:ext uri="{FF2B5EF4-FFF2-40B4-BE49-F238E27FC236}">
                <a16:creationId xmlns:a16="http://schemas.microsoft.com/office/drawing/2014/main" id="{89614AA5-F38F-453C-DD7D-84D0EB9EF800}"/>
              </a:ext>
            </a:extLst>
          </p:cNvPr>
          <p:cNvSpPr>
            <a:spLocks noGrp="1"/>
          </p:cNvSpPr>
          <p:nvPr/>
        </p:nvSpPr>
        <p:spPr>
          <a:xfrm>
            <a:off x="609600" y="4049730"/>
            <a:ext cx="2476500" cy="3048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10" b="0">
                <a:solidFill>
                  <a:srgbClr val="A8BDBC"/>
                </a:solidFill>
                <a:latin typeface="Oracle Sans"/>
                <a:ea typeface="Oracle Sans"/>
                <a:cs typeface="Oracle Sans"/>
              </a:defRPr>
            </a:pPr>
            <a:r>
              <a:rPr sz="900" b="0">
                <a:solidFill>
                  <a:schemeClr val="tx2"/>
                </a:solidFill>
                <a:latin typeface="Oracle Sans"/>
                <a:ea typeface="Oracle Sans"/>
                <a:cs typeface="Oracle Sans"/>
              </a:rPr>
              <a:t>User submits credentials or arrives from SSO.</a:t>
            </a:r>
          </a:p>
        </p:txBody>
      </p:sp>
      <p:sp>
        <p:nvSpPr>
          <p:cNvPr id="31" name="session-shadow">
            <a:extLst>
              <a:ext uri="{FF2B5EF4-FFF2-40B4-BE49-F238E27FC236}">
                <a16:creationId xmlns:a16="http://schemas.microsoft.com/office/drawing/2014/main" id="{B20E0ECD-770B-6630-AA56-49682D062922}"/>
              </a:ext>
            </a:extLst>
          </p:cNvPr>
          <p:cNvSpPr>
            <a:spLocks noGrp="1"/>
          </p:cNvSpPr>
          <p:nvPr/>
        </p:nvSpPr>
        <p:spPr>
          <a:xfrm>
            <a:off x="3667125" y="2182830"/>
            <a:ext cx="2400300" cy="1562100"/>
          </a:xfrm>
          <a:prstGeom prst="rect">
            <a:avLst/>
          </a:prstGeom>
          <a:solidFill>
            <a:srgbClr val="151C1B"/>
          </a:solidFill>
          <a:ln w="0">
            <a:solidFill>
              <a:srgbClr val="151C1B"/>
            </a:solidFill>
            <a:prstDash val="solid"/>
          </a:ln>
        </p:spPr>
        <p:txBody>
          <a:bodyPr/>
          <a:lstStyle/>
          <a:p>
            <a:endParaRPr lang="en-US"/>
          </a:p>
        </p:txBody>
      </p:sp>
      <p:sp>
        <p:nvSpPr>
          <p:cNvPr id="32" name="session-frame">
            <a:extLst>
              <a:ext uri="{FF2B5EF4-FFF2-40B4-BE49-F238E27FC236}">
                <a16:creationId xmlns:a16="http://schemas.microsoft.com/office/drawing/2014/main" id="{53E5FEC7-F050-296A-9236-58445CEFF63D}"/>
              </a:ext>
            </a:extLst>
          </p:cNvPr>
          <p:cNvSpPr>
            <a:spLocks noGrp="1"/>
          </p:cNvSpPr>
          <p:nvPr/>
        </p:nvSpPr>
        <p:spPr>
          <a:xfrm>
            <a:off x="3619500" y="2125680"/>
            <a:ext cx="2400300" cy="1562100"/>
          </a:xfrm>
          <a:prstGeom prst="rect">
            <a:avLst/>
          </a:prstGeom>
          <a:solidFill>
            <a:srgbClr val="FFFFFF"/>
          </a:solidFill>
          <a:ln w="9525">
            <a:solidFill>
              <a:srgbClr val="D8E1E1"/>
            </a:solidFill>
            <a:prstDash val="solid"/>
          </a:ln>
        </p:spPr>
        <p:txBody>
          <a:bodyPr/>
          <a:lstStyle/>
          <a:p>
            <a:endParaRPr lang="en-US"/>
          </a:p>
        </p:txBody>
      </p:sp>
      <p:sp>
        <p:nvSpPr>
          <p:cNvPr id="33" name="session-accent">
            <a:extLst>
              <a:ext uri="{FF2B5EF4-FFF2-40B4-BE49-F238E27FC236}">
                <a16:creationId xmlns:a16="http://schemas.microsoft.com/office/drawing/2014/main" id="{BB404198-2166-385B-91F5-9B1D51DCF1E6}"/>
              </a:ext>
            </a:extLst>
          </p:cNvPr>
          <p:cNvSpPr>
            <a:spLocks noGrp="1"/>
          </p:cNvSpPr>
          <p:nvPr/>
        </p:nvSpPr>
        <p:spPr>
          <a:xfrm>
            <a:off x="3619500" y="2125680"/>
            <a:ext cx="2400300" cy="47625"/>
          </a:xfrm>
          <a:prstGeom prst="rect">
            <a:avLst/>
          </a:prstGeom>
          <a:solidFill>
            <a:schemeClr val="accent6"/>
          </a:solidFill>
          <a:ln w="0">
            <a:noFill/>
            <a:prstDash val="solid"/>
          </a:ln>
        </p:spPr>
        <p:txBody>
          <a:bodyPr/>
          <a:lstStyle/>
          <a:p>
            <a:endParaRPr lang="en-US"/>
          </a:p>
        </p:txBody>
      </p:sp>
      <p:pic>
        <p:nvPicPr>
          <p:cNvPr id="34" name="Picture 33">
            <a:extLst>
              <a:ext uri="{FF2B5EF4-FFF2-40B4-BE49-F238E27FC236}">
                <a16:creationId xmlns:a16="http://schemas.microsoft.com/office/drawing/2014/main" id="{04E5E581-F9C9-82AB-231B-EC4F6FE097F8}"/>
              </a:ext>
            </a:extLst>
          </p:cNvPr>
          <p:cNvPicPr>
            <a:picLocks noChangeAspect="1"/>
          </p:cNvPicPr>
          <p:nvPr/>
        </p:nvPicPr>
        <p:blipFill>
          <a:blip r:embed="rId3"/>
          <a:stretch/>
        </p:blipFill>
        <p:spPr>
          <a:xfrm>
            <a:off x="3793881" y="2239980"/>
            <a:ext cx="2051538" cy="1333500"/>
          </a:xfrm>
          <a:prstGeom prst="rect">
            <a:avLst/>
          </a:prstGeom>
        </p:spPr>
      </p:pic>
      <p:sp>
        <p:nvSpPr>
          <p:cNvPr id="35" name="session-title">
            <a:extLst>
              <a:ext uri="{FF2B5EF4-FFF2-40B4-BE49-F238E27FC236}">
                <a16:creationId xmlns:a16="http://schemas.microsoft.com/office/drawing/2014/main" id="{D1D09766-F658-40D1-7724-458F885E4E8F}"/>
              </a:ext>
            </a:extLst>
          </p:cNvPr>
          <p:cNvSpPr>
            <a:spLocks noGrp="1"/>
          </p:cNvSpPr>
          <p:nvPr/>
        </p:nvSpPr>
        <p:spPr>
          <a:xfrm>
            <a:off x="3619500" y="3821130"/>
            <a:ext cx="24003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1">
                <a:solidFill>
                  <a:srgbClr val="BFD1D0"/>
                </a:solidFill>
                <a:latin typeface="Oracle Sans"/>
                <a:ea typeface="Oracle Sans"/>
                <a:cs typeface="Oracle Sans"/>
              </a:defRPr>
            </a:pPr>
            <a:r>
              <a:rPr sz="1200" b="1">
                <a:solidFill>
                  <a:schemeClr val="tx2"/>
                </a:solidFill>
                <a:latin typeface="Oracle Sans"/>
                <a:ea typeface="Oracle Sans"/>
                <a:cs typeface="Oracle Sans"/>
              </a:rPr>
              <a:t>2. Authenticated home</a:t>
            </a:r>
          </a:p>
        </p:txBody>
      </p:sp>
      <p:sp>
        <p:nvSpPr>
          <p:cNvPr id="36" name="session-caption">
            <a:extLst>
              <a:ext uri="{FF2B5EF4-FFF2-40B4-BE49-F238E27FC236}">
                <a16:creationId xmlns:a16="http://schemas.microsoft.com/office/drawing/2014/main" id="{916D3125-F417-FBE7-A08B-C8C4F92755CB}"/>
              </a:ext>
            </a:extLst>
          </p:cNvPr>
          <p:cNvSpPr>
            <a:spLocks noGrp="1"/>
          </p:cNvSpPr>
          <p:nvPr/>
        </p:nvSpPr>
        <p:spPr>
          <a:xfrm>
            <a:off x="3581400" y="4049730"/>
            <a:ext cx="2476500" cy="3048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10" b="0">
                <a:solidFill>
                  <a:srgbClr val="A8BDBC"/>
                </a:solidFill>
                <a:latin typeface="Oracle Sans"/>
                <a:ea typeface="Oracle Sans"/>
                <a:cs typeface="Oracle Sans"/>
              </a:defRPr>
            </a:pPr>
            <a:r>
              <a:rPr sz="900" b="0">
                <a:solidFill>
                  <a:schemeClr val="tx2"/>
                </a:solidFill>
                <a:latin typeface="Oracle Sans"/>
                <a:ea typeface="Oracle Sans"/>
                <a:cs typeface="Oracle Sans"/>
              </a:rPr>
              <a:t>APEX sets APP_USER and session state.</a:t>
            </a:r>
          </a:p>
        </p:txBody>
      </p:sp>
      <p:sp>
        <p:nvSpPr>
          <p:cNvPr id="37" name="allowed-shadow">
            <a:extLst>
              <a:ext uri="{FF2B5EF4-FFF2-40B4-BE49-F238E27FC236}">
                <a16:creationId xmlns:a16="http://schemas.microsoft.com/office/drawing/2014/main" id="{D8D5E0EA-229A-15FB-A599-9A6760B9E830}"/>
              </a:ext>
            </a:extLst>
          </p:cNvPr>
          <p:cNvSpPr>
            <a:spLocks noGrp="1"/>
          </p:cNvSpPr>
          <p:nvPr/>
        </p:nvSpPr>
        <p:spPr>
          <a:xfrm>
            <a:off x="9458325" y="1925655"/>
            <a:ext cx="2400300" cy="1562100"/>
          </a:xfrm>
          <a:prstGeom prst="rect">
            <a:avLst/>
          </a:prstGeom>
          <a:solidFill>
            <a:srgbClr val="151C1B"/>
          </a:solidFill>
          <a:ln w="0">
            <a:solidFill>
              <a:srgbClr val="151C1B"/>
            </a:solidFill>
            <a:prstDash val="solid"/>
          </a:ln>
        </p:spPr>
        <p:txBody>
          <a:bodyPr/>
          <a:lstStyle/>
          <a:p>
            <a:endParaRPr lang="en-US"/>
          </a:p>
        </p:txBody>
      </p:sp>
      <p:sp>
        <p:nvSpPr>
          <p:cNvPr id="38" name="allowed-frame">
            <a:extLst>
              <a:ext uri="{FF2B5EF4-FFF2-40B4-BE49-F238E27FC236}">
                <a16:creationId xmlns:a16="http://schemas.microsoft.com/office/drawing/2014/main" id="{4344213C-C4DE-01C8-A448-64B8DAA44978}"/>
              </a:ext>
            </a:extLst>
          </p:cNvPr>
          <p:cNvSpPr>
            <a:spLocks noGrp="1"/>
          </p:cNvSpPr>
          <p:nvPr/>
        </p:nvSpPr>
        <p:spPr>
          <a:xfrm>
            <a:off x="9410700" y="1868505"/>
            <a:ext cx="2400300" cy="1562100"/>
          </a:xfrm>
          <a:prstGeom prst="rect">
            <a:avLst/>
          </a:prstGeom>
          <a:solidFill>
            <a:srgbClr val="FFFFFF"/>
          </a:solidFill>
          <a:ln w="9525">
            <a:solidFill>
              <a:srgbClr val="D8E1E1"/>
            </a:solidFill>
            <a:prstDash val="solid"/>
          </a:ln>
        </p:spPr>
        <p:txBody>
          <a:bodyPr/>
          <a:lstStyle/>
          <a:p>
            <a:endParaRPr lang="en-US"/>
          </a:p>
        </p:txBody>
      </p:sp>
      <p:sp>
        <p:nvSpPr>
          <p:cNvPr id="39" name="allowed-accent">
            <a:extLst>
              <a:ext uri="{FF2B5EF4-FFF2-40B4-BE49-F238E27FC236}">
                <a16:creationId xmlns:a16="http://schemas.microsoft.com/office/drawing/2014/main" id="{B09B7EB0-0F36-29A0-E7FF-08FAF6D97CCE}"/>
              </a:ext>
            </a:extLst>
          </p:cNvPr>
          <p:cNvSpPr>
            <a:spLocks noGrp="1"/>
          </p:cNvSpPr>
          <p:nvPr/>
        </p:nvSpPr>
        <p:spPr>
          <a:xfrm>
            <a:off x="9410700" y="1868505"/>
            <a:ext cx="2400300" cy="47625"/>
          </a:xfrm>
          <a:prstGeom prst="rect">
            <a:avLst/>
          </a:prstGeom>
          <a:solidFill>
            <a:schemeClr val="accent6"/>
          </a:solidFill>
          <a:ln w="0">
            <a:noFill/>
            <a:prstDash val="solid"/>
          </a:ln>
        </p:spPr>
        <p:txBody>
          <a:bodyPr/>
          <a:lstStyle/>
          <a:p>
            <a:endParaRPr lang="en-US"/>
          </a:p>
        </p:txBody>
      </p:sp>
      <p:pic>
        <p:nvPicPr>
          <p:cNvPr id="40" name="Picture 39">
            <a:extLst>
              <a:ext uri="{FF2B5EF4-FFF2-40B4-BE49-F238E27FC236}">
                <a16:creationId xmlns:a16="http://schemas.microsoft.com/office/drawing/2014/main" id="{E503D326-BA73-7016-E06A-94E92D510894}"/>
              </a:ext>
            </a:extLst>
          </p:cNvPr>
          <p:cNvPicPr>
            <a:picLocks noChangeAspect="1"/>
          </p:cNvPicPr>
          <p:nvPr/>
        </p:nvPicPr>
        <p:blipFill>
          <a:blip r:embed="rId4"/>
          <a:stretch/>
        </p:blipFill>
        <p:spPr>
          <a:xfrm>
            <a:off x="9585081" y="1982805"/>
            <a:ext cx="2051538" cy="1333500"/>
          </a:xfrm>
          <a:prstGeom prst="rect">
            <a:avLst/>
          </a:prstGeom>
        </p:spPr>
      </p:pic>
      <p:sp>
        <p:nvSpPr>
          <p:cNvPr id="41" name="allowed-title">
            <a:extLst>
              <a:ext uri="{FF2B5EF4-FFF2-40B4-BE49-F238E27FC236}">
                <a16:creationId xmlns:a16="http://schemas.microsoft.com/office/drawing/2014/main" id="{4AC7C853-4605-E524-8ED6-391AD10617AB}"/>
              </a:ext>
            </a:extLst>
          </p:cNvPr>
          <p:cNvSpPr>
            <a:spLocks noGrp="1"/>
          </p:cNvSpPr>
          <p:nvPr/>
        </p:nvSpPr>
        <p:spPr>
          <a:xfrm>
            <a:off x="9410700" y="3563955"/>
            <a:ext cx="24003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1">
                <a:solidFill>
                  <a:srgbClr val="BFD1D0"/>
                </a:solidFill>
                <a:latin typeface="Oracle Sans"/>
                <a:ea typeface="Oracle Sans"/>
                <a:cs typeface="Oracle Sans"/>
              </a:defRPr>
            </a:pPr>
            <a:r>
              <a:rPr sz="1200" b="1">
                <a:solidFill>
                  <a:schemeClr val="tx2"/>
                </a:solidFill>
                <a:latin typeface="Oracle Sans"/>
                <a:ea typeface="Oracle Sans"/>
                <a:cs typeface="Oracle Sans"/>
              </a:rPr>
              <a:t>4a. Access provided</a:t>
            </a:r>
          </a:p>
        </p:txBody>
      </p:sp>
      <p:sp>
        <p:nvSpPr>
          <p:cNvPr id="42" name="allowed-caption">
            <a:extLst>
              <a:ext uri="{FF2B5EF4-FFF2-40B4-BE49-F238E27FC236}">
                <a16:creationId xmlns:a16="http://schemas.microsoft.com/office/drawing/2014/main" id="{16153D41-2C85-4148-F25C-75E78A5ED92C}"/>
              </a:ext>
            </a:extLst>
          </p:cNvPr>
          <p:cNvSpPr>
            <a:spLocks noGrp="1"/>
          </p:cNvSpPr>
          <p:nvPr/>
        </p:nvSpPr>
        <p:spPr>
          <a:xfrm>
            <a:off x="9372600" y="3792555"/>
            <a:ext cx="2476500" cy="3048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10" b="0">
                <a:solidFill>
                  <a:srgbClr val="A8BDBC"/>
                </a:solidFill>
                <a:latin typeface="Oracle Sans"/>
                <a:ea typeface="Oracle Sans"/>
                <a:cs typeface="Oracle Sans"/>
              </a:defRPr>
            </a:pPr>
            <a:r>
              <a:rPr sz="900" b="0">
                <a:solidFill>
                  <a:schemeClr val="tx2"/>
                </a:solidFill>
                <a:latin typeface="Oracle Sans"/>
                <a:ea typeface="Oracle Sans"/>
                <a:cs typeface="Oracle Sans"/>
              </a:rPr>
              <a:t>Authorized user sees protected page or component.</a:t>
            </a:r>
          </a:p>
        </p:txBody>
      </p:sp>
      <p:sp>
        <p:nvSpPr>
          <p:cNvPr id="43" name="denied-shadow">
            <a:extLst>
              <a:ext uri="{FF2B5EF4-FFF2-40B4-BE49-F238E27FC236}">
                <a16:creationId xmlns:a16="http://schemas.microsoft.com/office/drawing/2014/main" id="{ADBB1904-C4E9-A30B-4DC4-0DEDF8EF9F8C}"/>
              </a:ext>
            </a:extLst>
          </p:cNvPr>
          <p:cNvSpPr>
            <a:spLocks noGrp="1"/>
          </p:cNvSpPr>
          <p:nvPr/>
        </p:nvSpPr>
        <p:spPr>
          <a:xfrm>
            <a:off x="9458325" y="4554555"/>
            <a:ext cx="2400300" cy="1562100"/>
          </a:xfrm>
          <a:prstGeom prst="rect">
            <a:avLst/>
          </a:prstGeom>
          <a:solidFill>
            <a:srgbClr val="151C1B"/>
          </a:solidFill>
          <a:ln w="0">
            <a:solidFill>
              <a:srgbClr val="151C1B"/>
            </a:solidFill>
            <a:prstDash val="solid"/>
          </a:ln>
        </p:spPr>
        <p:txBody>
          <a:bodyPr/>
          <a:lstStyle/>
          <a:p>
            <a:endParaRPr lang="en-US"/>
          </a:p>
        </p:txBody>
      </p:sp>
      <p:sp>
        <p:nvSpPr>
          <p:cNvPr id="44" name="denied-frame">
            <a:extLst>
              <a:ext uri="{FF2B5EF4-FFF2-40B4-BE49-F238E27FC236}">
                <a16:creationId xmlns:a16="http://schemas.microsoft.com/office/drawing/2014/main" id="{819D2D16-A5B1-2F97-3E74-FD0DD96DAD8F}"/>
              </a:ext>
            </a:extLst>
          </p:cNvPr>
          <p:cNvSpPr>
            <a:spLocks noGrp="1"/>
          </p:cNvSpPr>
          <p:nvPr/>
        </p:nvSpPr>
        <p:spPr>
          <a:xfrm>
            <a:off x="9410700" y="4497405"/>
            <a:ext cx="2400300" cy="1562100"/>
          </a:xfrm>
          <a:prstGeom prst="rect">
            <a:avLst/>
          </a:prstGeom>
          <a:solidFill>
            <a:srgbClr val="FFFFFF"/>
          </a:solidFill>
          <a:ln w="9525">
            <a:solidFill>
              <a:srgbClr val="D8E1E1"/>
            </a:solidFill>
            <a:prstDash val="solid"/>
          </a:ln>
        </p:spPr>
        <p:txBody>
          <a:bodyPr/>
          <a:lstStyle/>
          <a:p>
            <a:endParaRPr lang="en-US"/>
          </a:p>
        </p:txBody>
      </p:sp>
      <p:sp>
        <p:nvSpPr>
          <p:cNvPr id="45" name="denied-accent">
            <a:extLst>
              <a:ext uri="{FF2B5EF4-FFF2-40B4-BE49-F238E27FC236}">
                <a16:creationId xmlns:a16="http://schemas.microsoft.com/office/drawing/2014/main" id="{FFDA436C-6DF1-57B1-AEA6-20DB9FB6B650}"/>
              </a:ext>
            </a:extLst>
          </p:cNvPr>
          <p:cNvSpPr>
            <a:spLocks noGrp="1"/>
          </p:cNvSpPr>
          <p:nvPr/>
        </p:nvSpPr>
        <p:spPr>
          <a:xfrm>
            <a:off x="9410700" y="4497405"/>
            <a:ext cx="2400300" cy="47625"/>
          </a:xfrm>
          <a:prstGeom prst="rect">
            <a:avLst/>
          </a:prstGeom>
          <a:solidFill>
            <a:schemeClr val="accent6"/>
          </a:solidFill>
          <a:ln w="0">
            <a:noFill/>
            <a:prstDash val="solid"/>
          </a:ln>
        </p:spPr>
        <p:txBody>
          <a:bodyPr/>
          <a:lstStyle/>
          <a:p>
            <a:endParaRPr lang="en-US"/>
          </a:p>
        </p:txBody>
      </p:sp>
      <p:pic>
        <p:nvPicPr>
          <p:cNvPr id="46" name="Picture 45">
            <a:extLst>
              <a:ext uri="{FF2B5EF4-FFF2-40B4-BE49-F238E27FC236}">
                <a16:creationId xmlns:a16="http://schemas.microsoft.com/office/drawing/2014/main" id="{577E2B1C-3644-9468-3D00-590F81D3EFCC}"/>
              </a:ext>
            </a:extLst>
          </p:cNvPr>
          <p:cNvPicPr>
            <a:picLocks noChangeAspect="1"/>
          </p:cNvPicPr>
          <p:nvPr/>
        </p:nvPicPr>
        <p:blipFill>
          <a:blip r:embed="rId5"/>
          <a:stretch/>
        </p:blipFill>
        <p:spPr>
          <a:xfrm>
            <a:off x="9585081" y="4611705"/>
            <a:ext cx="2051538" cy="1333500"/>
          </a:xfrm>
          <a:prstGeom prst="rect">
            <a:avLst/>
          </a:prstGeom>
        </p:spPr>
      </p:pic>
      <p:sp>
        <p:nvSpPr>
          <p:cNvPr id="47" name="denied-title">
            <a:extLst>
              <a:ext uri="{FF2B5EF4-FFF2-40B4-BE49-F238E27FC236}">
                <a16:creationId xmlns:a16="http://schemas.microsoft.com/office/drawing/2014/main" id="{D7D28E87-A36C-4C13-4339-7A8B698F5A76}"/>
              </a:ext>
            </a:extLst>
          </p:cNvPr>
          <p:cNvSpPr>
            <a:spLocks noGrp="1"/>
          </p:cNvSpPr>
          <p:nvPr/>
        </p:nvSpPr>
        <p:spPr>
          <a:xfrm>
            <a:off x="9410700" y="6192855"/>
            <a:ext cx="24003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1">
                <a:solidFill>
                  <a:srgbClr val="BFD1D0"/>
                </a:solidFill>
                <a:latin typeface="Oracle Sans"/>
                <a:ea typeface="Oracle Sans"/>
                <a:cs typeface="Oracle Sans"/>
              </a:defRPr>
            </a:pPr>
            <a:r>
              <a:rPr sz="1200" b="1">
                <a:solidFill>
                  <a:schemeClr val="tx2"/>
                </a:solidFill>
                <a:latin typeface="Oracle Sans"/>
                <a:ea typeface="Oracle Sans"/>
                <a:cs typeface="Oracle Sans"/>
              </a:rPr>
              <a:t>4b. Access restricted</a:t>
            </a:r>
          </a:p>
        </p:txBody>
      </p:sp>
      <p:sp>
        <p:nvSpPr>
          <p:cNvPr id="48" name="authorization-node">
            <a:extLst>
              <a:ext uri="{FF2B5EF4-FFF2-40B4-BE49-F238E27FC236}">
                <a16:creationId xmlns:a16="http://schemas.microsoft.com/office/drawing/2014/main" id="{00873037-AFFC-6EE9-32D0-6A84317A5242}"/>
              </a:ext>
            </a:extLst>
          </p:cNvPr>
          <p:cNvSpPr>
            <a:spLocks noGrp="1"/>
          </p:cNvSpPr>
          <p:nvPr/>
        </p:nvSpPr>
        <p:spPr>
          <a:xfrm>
            <a:off x="6724650" y="2887680"/>
            <a:ext cx="1943100" cy="1485900"/>
          </a:xfrm>
          <a:prstGeom prst="rect">
            <a:avLst/>
          </a:prstGeom>
          <a:solidFill>
            <a:srgbClr val="FFFFFF"/>
          </a:solidFill>
          <a:ln w="9525">
            <a:solidFill>
              <a:srgbClr val="D8E1E1"/>
            </a:solidFill>
            <a:prstDash val="solid"/>
          </a:ln>
        </p:spPr>
        <p:txBody>
          <a:bodyPr/>
          <a:lstStyle/>
          <a:p>
            <a:endParaRPr lang="en-US"/>
          </a:p>
        </p:txBody>
      </p:sp>
      <p:sp>
        <p:nvSpPr>
          <p:cNvPr id="49" name="authorization-node-accent">
            <a:extLst>
              <a:ext uri="{FF2B5EF4-FFF2-40B4-BE49-F238E27FC236}">
                <a16:creationId xmlns:a16="http://schemas.microsoft.com/office/drawing/2014/main" id="{853550BD-E585-6BD8-350F-A63395BF7492}"/>
              </a:ext>
            </a:extLst>
          </p:cNvPr>
          <p:cNvSpPr>
            <a:spLocks noGrp="1"/>
          </p:cNvSpPr>
          <p:nvPr/>
        </p:nvSpPr>
        <p:spPr>
          <a:xfrm>
            <a:off x="6724650" y="2887680"/>
            <a:ext cx="1943100" cy="57150"/>
          </a:xfrm>
          <a:prstGeom prst="rect">
            <a:avLst/>
          </a:prstGeom>
          <a:solidFill>
            <a:schemeClr val="accent6"/>
          </a:solidFill>
          <a:ln w="0">
            <a:noFill/>
            <a:prstDash val="solid"/>
          </a:ln>
        </p:spPr>
        <p:txBody>
          <a:bodyPr/>
          <a:lstStyle/>
          <a:p>
            <a:endParaRPr lang="en-US"/>
          </a:p>
        </p:txBody>
      </p:sp>
      <p:sp>
        <p:nvSpPr>
          <p:cNvPr id="50" name="authorization-node-title">
            <a:extLst>
              <a:ext uri="{FF2B5EF4-FFF2-40B4-BE49-F238E27FC236}">
                <a16:creationId xmlns:a16="http://schemas.microsoft.com/office/drawing/2014/main" id="{7087A807-31B3-85CF-2F70-8834B06A2FEF}"/>
              </a:ext>
            </a:extLst>
          </p:cNvPr>
          <p:cNvSpPr>
            <a:spLocks noGrp="1"/>
          </p:cNvSpPr>
          <p:nvPr/>
        </p:nvSpPr>
        <p:spPr>
          <a:xfrm>
            <a:off x="6896100" y="3097230"/>
            <a:ext cx="1600200" cy="2476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200" b="1">
                <a:solidFill>
                  <a:srgbClr val="073B4A"/>
                </a:solidFill>
                <a:latin typeface="Oracle Sans"/>
                <a:ea typeface="Oracle Sans"/>
                <a:cs typeface="Oracle Sans"/>
              </a:defRPr>
            </a:pPr>
            <a:r>
              <a:rPr sz="1200" b="1">
                <a:solidFill>
                  <a:srgbClr val="073B4A"/>
                </a:solidFill>
                <a:latin typeface="Oracle Sans"/>
                <a:ea typeface="Oracle Sans"/>
                <a:cs typeface="Oracle Sans"/>
              </a:rPr>
              <a:t>3. Authorization check</a:t>
            </a:r>
          </a:p>
        </p:txBody>
      </p:sp>
      <p:sp>
        <p:nvSpPr>
          <p:cNvPr id="51" name="authorization-node-body">
            <a:extLst>
              <a:ext uri="{FF2B5EF4-FFF2-40B4-BE49-F238E27FC236}">
                <a16:creationId xmlns:a16="http://schemas.microsoft.com/office/drawing/2014/main" id="{E45318D4-7EC7-7D9B-6880-99921F0A61D8}"/>
              </a:ext>
            </a:extLst>
          </p:cNvPr>
          <p:cNvSpPr>
            <a:spLocks noGrp="1"/>
          </p:cNvSpPr>
          <p:nvPr/>
        </p:nvSpPr>
        <p:spPr>
          <a:xfrm>
            <a:off x="6915150" y="3459180"/>
            <a:ext cx="15621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40" b="0">
                <a:solidFill>
                  <a:srgbClr val="33465E"/>
                </a:solidFill>
                <a:latin typeface="Oracle Sans"/>
                <a:ea typeface="Oracle Sans"/>
                <a:cs typeface="Oracle Sans"/>
              </a:defRPr>
            </a:pPr>
            <a:r>
              <a:rPr sz="840" b="0">
                <a:solidFill>
                  <a:srgbClr val="33465E"/>
                </a:solidFill>
                <a:latin typeface="Oracle Sans"/>
                <a:ea typeface="Oracle Sans"/>
                <a:cs typeface="Oracle Sans"/>
              </a:rPr>
              <a:t>Evaluate APP_USER against role, group, SQL, PL/SQL, item, or preference rules.</a:t>
            </a:r>
          </a:p>
        </p:txBody>
      </p:sp>
      <p:sp>
        <p:nvSpPr>
          <p:cNvPr id="52" name="pass-pill">
            <a:extLst>
              <a:ext uri="{FF2B5EF4-FFF2-40B4-BE49-F238E27FC236}">
                <a16:creationId xmlns:a16="http://schemas.microsoft.com/office/drawing/2014/main" id="{CF97FCE5-21EF-2BD8-28BD-A576EFD42060}"/>
              </a:ext>
            </a:extLst>
          </p:cNvPr>
          <p:cNvSpPr>
            <a:spLocks noGrp="1"/>
          </p:cNvSpPr>
          <p:nvPr/>
        </p:nvSpPr>
        <p:spPr>
          <a:xfrm>
            <a:off x="6962775" y="4049730"/>
            <a:ext cx="666750" cy="209550"/>
          </a:xfrm>
          <a:prstGeom prst="roundRect">
            <a:avLst>
              <a:gd name="adj" fmla="val 36364"/>
            </a:avLst>
          </a:prstGeom>
          <a:solidFill>
            <a:srgbClr val="EAF6ED"/>
          </a:solidFill>
          <a:ln w="7620">
            <a:solidFill>
              <a:srgbClr val="A9D2B3"/>
            </a:solidFill>
            <a:prstDash val="solid"/>
          </a:ln>
        </p:spPr>
        <p:txBody>
          <a:bodyPr/>
          <a:lstStyle/>
          <a:p>
            <a:endParaRPr lang="en-US"/>
          </a:p>
        </p:txBody>
      </p:sp>
      <p:sp>
        <p:nvSpPr>
          <p:cNvPr id="53" name="pass-pill-text">
            <a:extLst>
              <a:ext uri="{FF2B5EF4-FFF2-40B4-BE49-F238E27FC236}">
                <a16:creationId xmlns:a16="http://schemas.microsoft.com/office/drawing/2014/main" id="{E213C4B5-ADED-5B13-6A01-BEF1FC526644}"/>
              </a:ext>
            </a:extLst>
          </p:cNvPr>
          <p:cNvSpPr>
            <a:spLocks noGrp="1"/>
          </p:cNvSpPr>
          <p:nvPr/>
        </p:nvSpPr>
        <p:spPr>
          <a:xfrm>
            <a:off x="6962775" y="4087830"/>
            <a:ext cx="666750" cy="1333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13" b="1">
                <a:solidFill>
                  <a:srgbClr val="2E8540"/>
                </a:solidFill>
                <a:latin typeface="Oracle Sans"/>
                <a:ea typeface="Oracle Sans"/>
                <a:cs typeface="Oracle Sans"/>
              </a:defRPr>
            </a:pPr>
            <a:r>
              <a:rPr sz="713" b="1">
                <a:solidFill>
                  <a:srgbClr val="2E8540"/>
                </a:solidFill>
                <a:latin typeface="Oracle Sans"/>
                <a:ea typeface="Oracle Sans"/>
                <a:cs typeface="Oracle Sans"/>
              </a:rPr>
              <a:t>PASS</a:t>
            </a:r>
          </a:p>
        </p:txBody>
      </p:sp>
      <p:sp>
        <p:nvSpPr>
          <p:cNvPr id="54" name="fail-pill">
            <a:extLst>
              <a:ext uri="{FF2B5EF4-FFF2-40B4-BE49-F238E27FC236}">
                <a16:creationId xmlns:a16="http://schemas.microsoft.com/office/drawing/2014/main" id="{68BF5959-F066-E309-6D89-C5E5624D6A9E}"/>
              </a:ext>
            </a:extLst>
          </p:cNvPr>
          <p:cNvSpPr>
            <a:spLocks noGrp="1"/>
          </p:cNvSpPr>
          <p:nvPr/>
        </p:nvSpPr>
        <p:spPr>
          <a:xfrm>
            <a:off x="7762875" y="4049730"/>
            <a:ext cx="666750" cy="209550"/>
          </a:xfrm>
          <a:prstGeom prst="roundRect">
            <a:avLst>
              <a:gd name="adj" fmla="val 36364"/>
            </a:avLst>
          </a:prstGeom>
          <a:solidFill>
            <a:srgbClr val="FCECE8"/>
          </a:solidFill>
          <a:ln w="7620">
            <a:solidFill>
              <a:srgbClr val="E6B7AD"/>
            </a:solidFill>
            <a:prstDash val="solid"/>
          </a:ln>
        </p:spPr>
        <p:txBody>
          <a:bodyPr/>
          <a:lstStyle/>
          <a:p>
            <a:endParaRPr lang="en-US"/>
          </a:p>
        </p:txBody>
      </p:sp>
      <p:sp>
        <p:nvSpPr>
          <p:cNvPr id="55" name="fail-pill-text">
            <a:extLst>
              <a:ext uri="{FF2B5EF4-FFF2-40B4-BE49-F238E27FC236}">
                <a16:creationId xmlns:a16="http://schemas.microsoft.com/office/drawing/2014/main" id="{7441217D-1D5E-D165-1A9A-31EA40AB9A85}"/>
              </a:ext>
            </a:extLst>
          </p:cNvPr>
          <p:cNvSpPr>
            <a:spLocks noGrp="1"/>
          </p:cNvSpPr>
          <p:nvPr/>
        </p:nvSpPr>
        <p:spPr>
          <a:xfrm>
            <a:off x="7762875" y="4087830"/>
            <a:ext cx="666750" cy="1333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13" b="1">
                <a:solidFill>
                  <a:srgbClr val="C74634"/>
                </a:solidFill>
                <a:latin typeface="Oracle Sans"/>
                <a:ea typeface="Oracle Sans"/>
                <a:cs typeface="Oracle Sans"/>
              </a:defRPr>
            </a:pPr>
            <a:r>
              <a:rPr sz="713" b="1">
                <a:solidFill>
                  <a:srgbClr val="C74634"/>
                </a:solidFill>
                <a:latin typeface="Oracle Sans"/>
                <a:ea typeface="Oracle Sans"/>
                <a:cs typeface="Oracle Sans"/>
              </a:rPr>
              <a:t>FAIL</a:t>
            </a:r>
          </a:p>
        </p:txBody>
      </p:sp>
      <p:sp>
        <p:nvSpPr>
          <p:cNvPr id="65" name="who-label">
            <a:extLst>
              <a:ext uri="{FF2B5EF4-FFF2-40B4-BE49-F238E27FC236}">
                <a16:creationId xmlns:a16="http://schemas.microsoft.com/office/drawing/2014/main" id="{CBE4C55E-7F4C-442C-1246-3E0ED3478A7D}"/>
              </a:ext>
            </a:extLst>
          </p:cNvPr>
          <p:cNvSpPr>
            <a:spLocks noGrp="1"/>
          </p:cNvSpPr>
          <p:nvPr/>
        </p:nvSpPr>
        <p:spPr>
          <a:xfrm>
            <a:off x="2847975" y="1744680"/>
            <a:ext cx="11430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900" b="1">
                <a:solidFill>
                  <a:srgbClr val="FFFFFF"/>
                </a:solidFill>
                <a:latin typeface="Oracle Sans"/>
                <a:ea typeface="Oracle Sans"/>
                <a:cs typeface="Oracle Sans"/>
              </a:defRPr>
            </a:pPr>
            <a:r>
              <a:rPr sz="1000" b="1" dirty="0">
                <a:solidFill>
                  <a:schemeClr val="accent4">
                    <a:lumMod val="40000"/>
                    <a:lumOff val="60000"/>
                  </a:schemeClr>
                </a:solidFill>
                <a:latin typeface="Oracle Sans"/>
                <a:ea typeface="Oracle Sans"/>
                <a:cs typeface="Oracle Sans"/>
              </a:rPr>
              <a:t>Who are you?</a:t>
            </a:r>
          </a:p>
        </p:txBody>
      </p:sp>
      <p:sp>
        <p:nvSpPr>
          <p:cNvPr id="66" name="what-label">
            <a:extLst>
              <a:ext uri="{FF2B5EF4-FFF2-40B4-BE49-F238E27FC236}">
                <a16:creationId xmlns:a16="http://schemas.microsoft.com/office/drawing/2014/main" id="{3E9B5667-8FFD-9FD8-BD68-A8646EFD5C66}"/>
              </a:ext>
            </a:extLst>
          </p:cNvPr>
          <p:cNvSpPr>
            <a:spLocks noGrp="1"/>
          </p:cNvSpPr>
          <p:nvPr/>
        </p:nvSpPr>
        <p:spPr>
          <a:xfrm>
            <a:off x="6038850" y="1744680"/>
            <a:ext cx="1714500" cy="1905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900" b="1">
                <a:solidFill>
                  <a:srgbClr val="FFFFFF"/>
                </a:solidFill>
                <a:latin typeface="Oracle Sans"/>
                <a:ea typeface="Oracle Sans"/>
                <a:cs typeface="Oracle Sans"/>
              </a:defRPr>
            </a:pPr>
            <a:r>
              <a:rPr sz="1000" b="1" dirty="0">
                <a:solidFill>
                  <a:schemeClr val="accent4">
                    <a:lumMod val="40000"/>
                    <a:lumOff val="60000"/>
                  </a:schemeClr>
                </a:solidFill>
                <a:latin typeface="Oracle Sans"/>
                <a:ea typeface="Oracle Sans"/>
                <a:cs typeface="Oracle Sans"/>
              </a:rPr>
              <a:t>What may you access?</a:t>
            </a:r>
          </a:p>
        </p:txBody>
      </p:sp>
      <p:cxnSp>
        <p:nvCxnSpPr>
          <p:cNvPr id="6" name="Straight Arrow Connector 5">
            <a:extLst>
              <a:ext uri="{FF2B5EF4-FFF2-40B4-BE49-F238E27FC236}">
                <a16:creationId xmlns:a16="http://schemas.microsoft.com/office/drawing/2014/main" id="{E1539BD2-34B2-B766-EA92-7F4DFB58973C}"/>
              </a:ext>
            </a:extLst>
          </p:cNvPr>
          <p:cNvCxnSpPr>
            <a:stCxn id="26" idx="3"/>
            <a:endCxn id="32" idx="1"/>
          </p:cNvCxnSpPr>
          <p:nvPr/>
        </p:nvCxnSpPr>
        <p:spPr>
          <a:xfrm>
            <a:off x="3048000" y="2906730"/>
            <a:ext cx="571500" cy="0"/>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1D90837-F851-1B4D-42F7-4F75950A4167}"/>
              </a:ext>
            </a:extLst>
          </p:cNvPr>
          <p:cNvCxnSpPr>
            <a:cxnSpLocks/>
          </p:cNvCxnSpPr>
          <p:nvPr/>
        </p:nvCxnSpPr>
        <p:spPr>
          <a:xfrm>
            <a:off x="6057900" y="3344880"/>
            <a:ext cx="666750" cy="0"/>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A6EF983A-5566-8FF2-4515-628A26ED949F}"/>
              </a:ext>
            </a:extLst>
          </p:cNvPr>
          <p:cNvCxnSpPr>
            <a:cxnSpLocks/>
            <a:stCxn id="48" idx="3"/>
            <a:endCxn id="38" idx="1"/>
          </p:cNvCxnSpPr>
          <p:nvPr/>
        </p:nvCxnSpPr>
        <p:spPr>
          <a:xfrm flipV="1">
            <a:off x="8667750" y="2649555"/>
            <a:ext cx="742950" cy="981075"/>
          </a:xfrm>
          <a:prstGeom prst="bentConnector3">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a:extLst>
              <a:ext uri="{FF2B5EF4-FFF2-40B4-BE49-F238E27FC236}">
                <a16:creationId xmlns:a16="http://schemas.microsoft.com/office/drawing/2014/main" id="{040DA56F-23C7-40CA-D30D-B7798074A443}"/>
              </a:ext>
            </a:extLst>
          </p:cNvPr>
          <p:cNvCxnSpPr>
            <a:cxnSpLocks/>
            <a:stCxn id="48" idx="3"/>
            <a:endCxn id="44" idx="1"/>
          </p:cNvCxnSpPr>
          <p:nvPr/>
        </p:nvCxnSpPr>
        <p:spPr>
          <a:xfrm>
            <a:off x="8667750" y="3630630"/>
            <a:ext cx="742950" cy="1647825"/>
          </a:xfrm>
          <a:prstGeom prst="bentConnector3">
            <a:avLst>
              <a:gd name="adj1" fmla="val 50000"/>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465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What are you allowed to do?-line">
            <a:extLst>
              <a:ext uri="{FF2B5EF4-FFF2-40B4-BE49-F238E27FC236}">
                <a16:creationId xmlns:a16="http://schemas.microsoft.com/office/drawing/2014/main" id="{163392B1-8CF8-85DE-9F30-8FB5DE6A51AE}"/>
              </a:ext>
            </a:extLst>
          </p:cNvPr>
          <p:cNvSpPr>
            <a:spLocks noGrp="1"/>
          </p:cNvSpPr>
          <p:nvPr/>
        </p:nvSpPr>
        <p:spPr>
          <a:xfrm>
            <a:off x="8305800" y="2159055"/>
            <a:ext cx="45719" cy="488030"/>
          </a:xfrm>
          <a:prstGeom prst="rect">
            <a:avLst/>
          </a:prstGeom>
          <a:solidFill>
            <a:srgbClr val="83A7B5"/>
          </a:solidFill>
          <a:ln w="0">
            <a:solidFill>
              <a:srgbClr val="83A7B5"/>
            </a:solidFill>
            <a:prstDash val="solid"/>
          </a:ln>
        </p:spPr>
        <p:txBody>
          <a:bodyPr/>
          <a:lstStyle/>
          <a:p>
            <a:endParaRPr lang="en-US"/>
          </a:p>
        </p:txBody>
      </p:sp>
      <p:sp>
        <p:nvSpPr>
          <p:cNvPr id="2" name="Title 1">
            <a:extLst>
              <a:ext uri="{FF2B5EF4-FFF2-40B4-BE49-F238E27FC236}">
                <a16:creationId xmlns:a16="http://schemas.microsoft.com/office/drawing/2014/main" id="{07C5DEEE-DF0F-E411-2EE2-9542A0A970A1}"/>
              </a:ext>
            </a:extLst>
          </p:cNvPr>
          <p:cNvSpPr>
            <a:spLocks noGrp="1"/>
          </p:cNvSpPr>
          <p:nvPr>
            <p:ph type="title"/>
          </p:nvPr>
        </p:nvSpPr>
        <p:spPr/>
        <p:txBody>
          <a:bodyPr/>
          <a:lstStyle/>
          <a:p>
            <a:r>
              <a:rPr lang="en-US" dirty="0"/>
              <a:t>Authentication &amp; Authorization</a:t>
            </a:r>
          </a:p>
        </p:txBody>
      </p:sp>
      <p:sp>
        <p:nvSpPr>
          <p:cNvPr id="16" name="User request-card">
            <a:extLst>
              <a:ext uri="{FF2B5EF4-FFF2-40B4-BE49-F238E27FC236}">
                <a16:creationId xmlns:a16="http://schemas.microsoft.com/office/drawing/2014/main" id="{3CBA3664-E8FA-94D5-B9FE-A84B5CFDA1CC}"/>
              </a:ext>
            </a:extLst>
          </p:cNvPr>
          <p:cNvSpPr>
            <a:spLocks noGrp="1"/>
          </p:cNvSpPr>
          <p:nvPr/>
        </p:nvSpPr>
        <p:spPr>
          <a:xfrm>
            <a:off x="533400" y="1473255"/>
            <a:ext cx="1619250" cy="704850"/>
          </a:xfrm>
          <a:prstGeom prst="rect">
            <a:avLst/>
          </a:prstGeom>
          <a:solidFill>
            <a:srgbClr val="FFFFFF"/>
          </a:solidFill>
          <a:ln w="9525">
            <a:solidFill>
              <a:srgbClr val="D8E1E1"/>
            </a:solidFill>
            <a:prstDash val="solid"/>
          </a:ln>
        </p:spPr>
        <p:txBody>
          <a:bodyPr/>
          <a:lstStyle/>
          <a:p>
            <a:endParaRPr lang="en-US"/>
          </a:p>
        </p:txBody>
      </p:sp>
      <p:sp>
        <p:nvSpPr>
          <p:cNvPr id="17" name="User request-accent">
            <a:extLst>
              <a:ext uri="{FF2B5EF4-FFF2-40B4-BE49-F238E27FC236}">
                <a16:creationId xmlns:a16="http://schemas.microsoft.com/office/drawing/2014/main" id="{7FFC2084-641B-B932-D64A-CDA4E92D601C}"/>
              </a:ext>
            </a:extLst>
          </p:cNvPr>
          <p:cNvSpPr>
            <a:spLocks noGrp="1"/>
          </p:cNvSpPr>
          <p:nvPr/>
        </p:nvSpPr>
        <p:spPr>
          <a:xfrm>
            <a:off x="533400" y="1473255"/>
            <a:ext cx="1619250" cy="57150"/>
          </a:xfrm>
          <a:prstGeom prst="rect">
            <a:avLst/>
          </a:prstGeom>
          <a:solidFill>
            <a:srgbClr val="C74634"/>
          </a:solidFill>
          <a:ln w="0">
            <a:solidFill>
              <a:srgbClr val="C74634"/>
            </a:solidFill>
            <a:prstDash val="solid"/>
          </a:ln>
        </p:spPr>
        <p:txBody>
          <a:bodyPr/>
          <a:lstStyle/>
          <a:p>
            <a:endParaRPr lang="en-US"/>
          </a:p>
        </p:txBody>
      </p:sp>
      <p:pic>
        <p:nvPicPr>
          <p:cNvPr id="18" name="Picture 17">
            <a:extLst>
              <a:ext uri="{FF2B5EF4-FFF2-40B4-BE49-F238E27FC236}">
                <a16:creationId xmlns:a16="http://schemas.microsoft.com/office/drawing/2014/main" id="{AD585660-88C9-1965-AFA5-60BE21E2BE21}"/>
              </a:ext>
            </a:extLst>
          </p:cNvPr>
          <p:cNvPicPr>
            <a:picLocks noChangeAspect="1"/>
          </p:cNvPicPr>
          <p:nvPr/>
        </p:nvPicPr>
        <p:blipFill>
          <a:blip r:embed="rId2"/>
          <a:stretch/>
        </p:blipFill>
        <p:spPr>
          <a:xfrm>
            <a:off x="666750" y="1606605"/>
            <a:ext cx="342900" cy="342900"/>
          </a:xfrm>
          <a:prstGeom prst="rect">
            <a:avLst/>
          </a:prstGeom>
        </p:spPr>
      </p:pic>
      <p:sp>
        <p:nvSpPr>
          <p:cNvPr id="19" name="User request-title">
            <a:extLst>
              <a:ext uri="{FF2B5EF4-FFF2-40B4-BE49-F238E27FC236}">
                <a16:creationId xmlns:a16="http://schemas.microsoft.com/office/drawing/2014/main" id="{61089704-EFAB-C52A-3108-179DA9E11794}"/>
              </a:ext>
            </a:extLst>
          </p:cNvPr>
          <p:cNvSpPr>
            <a:spLocks noGrp="1"/>
          </p:cNvSpPr>
          <p:nvPr/>
        </p:nvSpPr>
        <p:spPr>
          <a:xfrm>
            <a:off x="1066800" y="1606605"/>
            <a:ext cx="9715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User request</a:t>
            </a:r>
          </a:p>
        </p:txBody>
      </p:sp>
      <p:sp>
        <p:nvSpPr>
          <p:cNvPr id="20" name="User request-body">
            <a:extLst>
              <a:ext uri="{FF2B5EF4-FFF2-40B4-BE49-F238E27FC236}">
                <a16:creationId xmlns:a16="http://schemas.microsoft.com/office/drawing/2014/main" id="{05708806-0B3F-F8CB-D0EC-691C722F0E52}"/>
              </a:ext>
            </a:extLst>
          </p:cNvPr>
          <p:cNvSpPr>
            <a:spLocks noGrp="1"/>
          </p:cNvSpPr>
          <p:nvPr/>
        </p:nvSpPr>
        <p:spPr>
          <a:xfrm>
            <a:off x="1066800" y="1844730"/>
            <a:ext cx="9715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opens app or page</a:t>
            </a:r>
          </a:p>
        </p:txBody>
      </p:sp>
      <p:sp>
        <p:nvSpPr>
          <p:cNvPr id="21" name="Authentication-card">
            <a:extLst>
              <a:ext uri="{FF2B5EF4-FFF2-40B4-BE49-F238E27FC236}">
                <a16:creationId xmlns:a16="http://schemas.microsoft.com/office/drawing/2014/main" id="{55BDA0C7-3DAC-61E5-3A70-013B4061C0A3}"/>
              </a:ext>
            </a:extLst>
          </p:cNvPr>
          <p:cNvSpPr>
            <a:spLocks noGrp="1"/>
          </p:cNvSpPr>
          <p:nvPr/>
        </p:nvSpPr>
        <p:spPr>
          <a:xfrm>
            <a:off x="2724150" y="1473255"/>
            <a:ext cx="1809750" cy="704850"/>
          </a:xfrm>
          <a:prstGeom prst="rect">
            <a:avLst/>
          </a:prstGeom>
          <a:solidFill>
            <a:srgbClr val="FFFFFF"/>
          </a:solidFill>
          <a:ln w="9525">
            <a:solidFill>
              <a:srgbClr val="D8E1E1"/>
            </a:solidFill>
            <a:prstDash val="solid"/>
          </a:ln>
        </p:spPr>
        <p:txBody>
          <a:bodyPr/>
          <a:lstStyle/>
          <a:p>
            <a:endParaRPr lang="en-US"/>
          </a:p>
        </p:txBody>
      </p:sp>
      <p:sp>
        <p:nvSpPr>
          <p:cNvPr id="22" name="Authentication-accent">
            <a:extLst>
              <a:ext uri="{FF2B5EF4-FFF2-40B4-BE49-F238E27FC236}">
                <a16:creationId xmlns:a16="http://schemas.microsoft.com/office/drawing/2014/main" id="{9F769174-1CF8-841C-49BC-47C1C11540E3}"/>
              </a:ext>
            </a:extLst>
          </p:cNvPr>
          <p:cNvSpPr>
            <a:spLocks noGrp="1"/>
          </p:cNvSpPr>
          <p:nvPr/>
        </p:nvSpPr>
        <p:spPr>
          <a:xfrm>
            <a:off x="2724150" y="1473255"/>
            <a:ext cx="1809750" cy="57150"/>
          </a:xfrm>
          <a:prstGeom prst="rect">
            <a:avLst/>
          </a:prstGeom>
          <a:solidFill>
            <a:srgbClr val="D7B56D"/>
          </a:solidFill>
          <a:ln w="0">
            <a:solidFill>
              <a:srgbClr val="D7B56D"/>
            </a:solidFill>
            <a:prstDash val="solid"/>
          </a:ln>
        </p:spPr>
        <p:txBody>
          <a:bodyPr/>
          <a:lstStyle/>
          <a:p>
            <a:endParaRPr lang="en-US"/>
          </a:p>
        </p:txBody>
      </p:sp>
      <p:pic>
        <p:nvPicPr>
          <p:cNvPr id="23" name="Picture 22">
            <a:extLst>
              <a:ext uri="{FF2B5EF4-FFF2-40B4-BE49-F238E27FC236}">
                <a16:creationId xmlns:a16="http://schemas.microsoft.com/office/drawing/2014/main" id="{470CFFD2-92AE-67DB-AC42-A28AF21AA16F}"/>
              </a:ext>
            </a:extLst>
          </p:cNvPr>
          <p:cNvPicPr>
            <a:picLocks noChangeAspect="1"/>
          </p:cNvPicPr>
          <p:nvPr/>
        </p:nvPicPr>
        <p:blipFill>
          <a:blip r:embed="rId3"/>
          <a:stretch/>
        </p:blipFill>
        <p:spPr>
          <a:xfrm>
            <a:off x="2857500" y="1606605"/>
            <a:ext cx="342900" cy="342900"/>
          </a:xfrm>
          <a:prstGeom prst="rect">
            <a:avLst/>
          </a:prstGeom>
        </p:spPr>
      </p:pic>
      <p:sp>
        <p:nvSpPr>
          <p:cNvPr id="24" name="Authentication-title">
            <a:extLst>
              <a:ext uri="{FF2B5EF4-FFF2-40B4-BE49-F238E27FC236}">
                <a16:creationId xmlns:a16="http://schemas.microsoft.com/office/drawing/2014/main" id="{A0D7B55C-D65C-F872-804A-E2D0843BDA54}"/>
              </a:ext>
            </a:extLst>
          </p:cNvPr>
          <p:cNvSpPr>
            <a:spLocks noGrp="1"/>
          </p:cNvSpPr>
          <p:nvPr/>
        </p:nvSpPr>
        <p:spPr>
          <a:xfrm>
            <a:off x="3257550" y="1606605"/>
            <a:ext cx="11620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Authentication</a:t>
            </a:r>
          </a:p>
        </p:txBody>
      </p:sp>
      <p:sp>
        <p:nvSpPr>
          <p:cNvPr id="25" name="Authentication-body">
            <a:extLst>
              <a:ext uri="{FF2B5EF4-FFF2-40B4-BE49-F238E27FC236}">
                <a16:creationId xmlns:a16="http://schemas.microsoft.com/office/drawing/2014/main" id="{2DF72328-D38F-2EC5-A917-9D51EE6E54C5}"/>
              </a:ext>
            </a:extLst>
          </p:cNvPr>
          <p:cNvSpPr>
            <a:spLocks noGrp="1"/>
          </p:cNvSpPr>
          <p:nvPr/>
        </p:nvSpPr>
        <p:spPr>
          <a:xfrm>
            <a:off x="3257550" y="1844730"/>
            <a:ext cx="11620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verifies identity</a:t>
            </a:r>
          </a:p>
        </p:txBody>
      </p:sp>
      <p:sp>
        <p:nvSpPr>
          <p:cNvPr id="26" name="APEX session-card">
            <a:extLst>
              <a:ext uri="{FF2B5EF4-FFF2-40B4-BE49-F238E27FC236}">
                <a16:creationId xmlns:a16="http://schemas.microsoft.com/office/drawing/2014/main" id="{5F5404B8-DA83-F5CC-755D-46C8B94E22E9}"/>
              </a:ext>
            </a:extLst>
          </p:cNvPr>
          <p:cNvSpPr>
            <a:spLocks noGrp="1"/>
          </p:cNvSpPr>
          <p:nvPr/>
        </p:nvSpPr>
        <p:spPr>
          <a:xfrm>
            <a:off x="5095875" y="1473255"/>
            <a:ext cx="1809750" cy="704850"/>
          </a:xfrm>
          <a:prstGeom prst="rect">
            <a:avLst/>
          </a:prstGeom>
          <a:solidFill>
            <a:srgbClr val="FFFFFF"/>
          </a:solidFill>
          <a:ln w="9525">
            <a:solidFill>
              <a:srgbClr val="D8E1E1"/>
            </a:solidFill>
            <a:prstDash val="solid"/>
          </a:ln>
        </p:spPr>
        <p:txBody>
          <a:bodyPr/>
          <a:lstStyle/>
          <a:p>
            <a:endParaRPr lang="en-US"/>
          </a:p>
        </p:txBody>
      </p:sp>
      <p:sp>
        <p:nvSpPr>
          <p:cNvPr id="27" name="APEX session-accent">
            <a:extLst>
              <a:ext uri="{FF2B5EF4-FFF2-40B4-BE49-F238E27FC236}">
                <a16:creationId xmlns:a16="http://schemas.microsoft.com/office/drawing/2014/main" id="{E1F431DC-A02E-2103-26B1-B6D9732AFE50}"/>
              </a:ext>
            </a:extLst>
          </p:cNvPr>
          <p:cNvSpPr>
            <a:spLocks noGrp="1"/>
          </p:cNvSpPr>
          <p:nvPr/>
        </p:nvSpPr>
        <p:spPr>
          <a:xfrm>
            <a:off x="5095875" y="1473255"/>
            <a:ext cx="1809750" cy="57150"/>
          </a:xfrm>
          <a:prstGeom prst="rect">
            <a:avLst/>
          </a:prstGeom>
          <a:solidFill>
            <a:srgbClr val="74A9AA"/>
          </a:solidFill>
          <a:ln w="0">
            <a:solidFill>
              <a:srgbClr val="74A9AA"/>
            </a:solidFill>
            <a:prstDash val="solid"/>
          </a:ln>
        </p:spPr>
        <p:txBody>
          <a:bodyPr/>
          <a:lstStyle/>
          <a:p>
            <a:endParaRPr lang="en-US"/>
          </a:p>
        </p:txBody>
      </p:sp>
      <p:pic>
        <p:nvPicPr>
          <p:cNvPr id="28" name="Picture 27">
            <a:extLst>
              <a:ext uri="{FF2B5EF4-FFF2-40B4-BE49-F238E27FC236}">
                <a16:creationId xmlns:a16="http://schemas.microsoft.com/office/drawing/2014/main" id="{6FC3B0E2-D326-7386-28BC-34D3B9B55B4C}"/>
              </a:ext>
            </a:extLst>
          </p:cNvPr>
          <p:cNvPicPr>
            <a:picLocks noChangeAspect="1"/>
          </p:cNvPicPr>
          <p:nvPr/>
        </p:nvPicPr>
        <p:blipFill>
          <a:blip r:embed="rId4"/>
          <a:stretch/>
        </p:blipFill>
        <p:spPr>
          <a:xfrm>
            <a:off x="5229225" y="1606605"/>
            <a:ext cx="342900" cy="342900"/>
          </a:xfrm>
          <a:prstGeom prst="rect">
            <a:avLst/>
          </a:prstGeom>
        </p:spPr>
      </p:pic>
      <p:sp>
        <p:nvSpPr>
          <p:cNvPr id="29" name="APEX session-title">
            <a:extLst>
              <a:ext uri="{FF2B5EF4-FFF2-40B4-BE49-F238E27FC236}">
                <a16:creationId xmlns:a16="http://schemas.microsoft.com/office/drawing/2014/main" id="{89503EA9-ECCE-A467-E537-051EF57177E0}"/>
              </a:ext>
            </a:extLst>
          </p:cNvPr>
          <p:cNvSpPr>
            <a:spLocks noGrp="1"/>
          </p:cNvSpPr>
          <p:nvPr/>
        </p:nvSpPr>
        <p:spPr>
          <a:xfrm>
            <a:off x="5629275" y="1606605"/>
            <a:ext cx="11620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APEX session</a:t>
            </a:r>
          </a:p>
        </p:txBody>
      </p:sp>
      <p:sp>
        <p:nvSpPr>
          <p:cNvPr id="30" name="APEX session-body">
            <a:extLst>
              <a:ext uri="{FF2B5EF4-FFF2-40B4-BE49-F238E27FC236}">
                <a16:creationId xmlns:a16="http://schemas.microsoft.com/office/drawing/2014/main" id="{612C4994-9776-8F4D-803B-40AAA9AECDA0}"/>
              </a:ext>
            </a:extLst>
          </p:cNvPr>
          <p:cNvSpPr>
            <a:spLocks noGrp="1"/>
          </p:cNvSpPr>
          <p:nvPr/>
        </p:nvSpPr>
        <p:spPr>
          <a:xfrm>
            <a:off x="5629275" y="1844730"/>
            <a:ext cx="11620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sets APP_USER</a:t>
            </a:r>
          </a:p>
        </p:txBody>
      </p:sp>
      <p:sp>
        <p:nvSpPr>
          <p:cNvPr id="31" name="Authorization-card">
            <a:extLst>
              <a:ext uri="{FF2B5EF4-FFF2-40B4-BE49-F238E27FC236}">
                <a16:creationId xmlns:a16="http://schemas.microsoft.com/office/drawing/2014/main" id="{70E3FB5F-D266-A737-7418-12D5697B21DC}"/>
              </a:ext>
            </a:extLst>
          </p:cNvPr>
          <p:cNvSpPr>
            <a:spLocks noGrp="1"/>
          </p:cNvSpPr>
          <p:nvPr/>
        </p:nvSpPr>
        <p:spPr>
          <a:xfrm>
            <a:off x="7467600" y="1463730"/>
            <a:ext cx="1809750" cy="704850"/>
          </a:xfrm>
          <a:prstGeom prst="rect">
            <a:avLst/>
          </a:prstGeom>
          <a:solidFill>
            <a:srgbClr val="FFFFFF"/>
          </a:solidFill>
          <a:ln w="9525">
            <a:solidFill>
              <a:srgbClr val="D8E1E1"/>
            </a:solidFill>
            <a:prstDash val="solid"/>
          </a:ln>
        </p:spPr>
        <p:txBody>
          <a:bodyPr/>
          <a:lstStyle/>
          <a:p>
            <a:endParaRPr lang="en-US"/>
          </a:p>
        </p:txBody>
      </p:sp>
      <p:sp>
        <p:nvSpPr>
          <p:cNvPr id="32" name="Authorization-accent">
            <a:extLst>
              <a:ext uri="{FF2B5EF4-FFF2-40B4-BE49-F238E27FC236}">
                <a16:creationId xmlns:a16="http://schemas.microsoft.com/office/drawing/2014/main" id="{168C0996-30F9-CA22-ECFE-B45C65C95A5C}"/>
              </a:ext>
            </a:extLst>
          </p:cNvPr>
          <p:cNvSpPr>
            <a:spLocks noGrp="1"/>
          </p:cNvSpPr>
          <p:nvPr/>
        </p:nvSpPr>
        <p:spPr>
          <a:xfrm>
            <a:off x="7467600" y="1463730"/>
            <a:ext cx="1809750" cy="57150"/>
          </a:xfrm>
          <a:prstGeom prst="rect">
            <a:avLst/>
          </a:prstGeom>
          <a:solidFill>
            <a:srgbClr val="83A7B5"/>
          </a:solidFill>
          <a:ln w="0">
            <a:solidFill>
              <a:srgbClr val="83A7B5"/>
            </a:solidFill>
            <a:prstDash val="solid"/>
          </a:ln>
        </p:spPr>
        <p:txBody>
          <a:bodyPr/>
          <a:lstStyle/>
          <a:p>
            <a:endParaRPr lang="en-US"/>
          </a:p>
        </p:txBody>
      </p:sp>
      <p:pic>
        <p:nvPicPr>
          <p:cNvPr id="33" name="Picture 32">
            <a:extLst>
              <a:ext uri="{FF2B5EF4-FFF2-40B4-BE49-F238E27FC236}">
                <a16:creationId xmlns:a16="http://schemas.microsoft.com/office/drawing/2014/main" id="{207A8119-8CB4-10DB-127D-4E575CEA1792}"/>
              </a:ext>
            </a:extLst>
          </p:cNvPr>
          <p:cNvPicPr>
            <a:picLocks noChangeAspect="1"/>
          </p:cNvPicPr>
          <p:nvPr/>
        </p:nvPicPr>
        <p:blipFill>
          <a:blip r:embed="rId5"/>
          <a:stretch/>
        </p:blipFill>
        <p:spPr>
          <a:xfrm>
            <a:off x="7600950" y="1597080"/>
            <a:ext cx="342900" cy="342900"/>
          </a:xfrm>
          <a:prstGeom prst="rect">
            <a:avLst/>
          </a:prstGeom>
        </p:spPr>
      </p:pic>
      <p:sp>
        <p:nvSpPr>
          <p:cNvPr id="34" name="Authorization-title">
            <a:extLst>
              <a:ext uri="{FF2B5EF4-FFF2-40B4-BE49-F238E27FC236}">
                <a16:creationId xmlns:a16="http://schemas.microsoft.com/office/drawing/2014/main" id="{8A025C84-4E8C-D753-2855-21A378F75F04}"/>
              </a:ext>
            </a:extLst>
          </p:cNvPr>
          <p:cNvSpPr>
            <a:spLocks noGrp="1"/>
          </p:cNvSpPr>
          <p:nvPr/>
        </p:nvSpPr>
        <p:spPr>
          <a:xfrm>
            <a:off x="8001000" y="1597080"/>
            <a:ext cx="11620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Authorization</a:t>
            </a:r>
          </a:p>
        </p:txBody>
      </p:sp>
      <p:sp>
        <p:nvSpPr>
          <p:cNvPr id="35" name="Authorization-body">
            <a:extLst>
              <a:ext uri="{FF2B5EF4-FFF2-40B4-BE49-F238E27FC236}">
                <a16:creationId xmlns:a16="http://schemas.microsoft.com/office/drawing/2014/main" id="{584094CB-1AAD-2CBB-9238-B4286492F240}"/>
              </a:ext>
            </a:extLst>
          </p:cNvPr>
          <p:cNvSpPr>
            <a:spLocks noGrp="1"/>
          </p:cNvSpPr>
          <p:nvPr/>
        </p:nvSpPr>
        <p:spPr>
          <a:xfrm>
            <a:off x="8001000" y="1835205"/>
            <a:ext cx="11620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evaluates access</a:t>
            </a:r>
          </a:p>
        </p:txBody>
      </p:sp>
      <p:sp>
        <p:nvSpPr>
          <p:cNvPr id="36" name="Decision-card">
            <a:extLst>
              <a:ext uri="{FF2B5EF4-FFF2-40B4-BE49-F238E27FC236}">
                <a16:creationId xmlns:a16="http://schemas.microsoft.com/office/drawing/2014/main" id="{D9F94706-F69B-7918-0BDA-9756F8CE9007}"/>
              </a:ext>
            </a:extLst>
          </p:cNvPr>
          <p:cNvSpPr>
            <a:spLocks noGrp="1"/>
          </p:cNvSpPr>
          <p:nvPr/>
        </p:nvSpPr>
        <p:spPr>
          <a:xfrm>
            <a:off x="9848850" y="1463730"/>
            <a:ext cx="1809750" cy="704850"/>
          </a:xfrm>
          <a:prstGeom prst="rect">
            <a:avLst/>
          </a:prstGeom>
          <a:solidFill>
            <a:srgbClr val="FFFFFF"/>
          </a:solidFill>
          <a:ln w="9525">
            <a:solidFill>
              <a:srgbClr val="D8E1E1"/>
            </a:solidFill>
            <a:prstDash val="solid"/>
          </a:ln>
        </p:spPr>
        <p:txBody>
          <a:bodyPr/>
          <a:lstStyle/>
          <a:p>
            <a:endParaRPr lang="en-US"/>
          </a:p>
        </p:txBody>
      </p:sp>
      <p:sp>
        <p:nvSpPr>
          <p:cNvPr id="37" name="Decision-accent">
            <a:extLst>
              <a:ext uri="{FF2B5EF4-FFF2-40B4-BE49-F238E27FC236}">
                <a16:creationId xmlns:a16="http://schemas.microsoft.com/office/drawing/2014/main" id="{18077E81-A5E4-0275-BE7A-0C041D4D2066}"/>
              </a:ext>
            </a:extLst>
          </p:cNvPr>
          <p:cNvSpPr>
            <a:spLocks noGrp="1"/>
          </p:cNvSpPr>
          <p:nvPr/>
        </p:nvSpPr>
        <p:spPr>
          <a:xfrm>
            <a:off x="9848850" y="1463730"/>
            <a:ext cx="1809750" cy="57150"/>
          </a:xfrm>
          <a:prstGeom prst="rect">
            <a:avLst/>
          </a:prstGeom>
          <a:solidFill>
            <a:srgbClr val="8BBE9F"/>
          </a:solidFill>
          <a:ln w="0">
            <a:solidFill>
              <a:srgbClr val="8BBE9F"/>
            </a:solidFill>
            <a:prstDash val="solid"/>
          </a:ln>
        </p:spPr>
        <p:txBody>
          <a:bodyPr/>
          <a:lstStyle/>
          <a:p>
            <a:endParaRPr lang="en-US"/>
          </a:p>
        </p:txBody>
      </p:sp>
      <p:pic>
        <p:nvPicPr>
          <p:cNvPr id="38" name="Picture 37">
            <a:extLst>
              <a:ext uri="{FF2B5EF4-FFF2-40B4-BE49-F238E27FC236}">
                <a16:creationId xmlns:a16="http://schemas.microsoft.com/office/drawing/2014/main" id="{AF8A75C5-6999-39C1-8963-ACC189C40115}"/>
              </a:ext>
            </a:extLst>
          </p:cNvPr>
          <p:cNvPicPr>
            <a:picLocks noChangeAspect="1"/>
          </p:cNvPicPr>
          <p:nvPr/>
        </p:nvPicPr>
        <p:blipFill>
          <a:blip r:embed="rId6"/>
          <a:stretch/>
        </p:blipFill>
        <p:spPr>
          <a:xfrm>
            <a:off x="9982200" y="1597080"/>
            <a:ext cx="342900" cy="342900"/>
          </a:xfrm>
          <a:prstGeom prst="rect">
            <a:avLst/>
          </a:prstGeom>
        </p:spPr>
      </p:pic>
      <p:sp>
        <p:nvSpPr>
          <p:cNvPr id="39" name="Decision-title">
            <a:extLst>
              <a:ext uri="{FF2B5EF4-FFF2-40B4-BE49-F238E27FC236}">
                <a16:creationId xmlns:a16="http://schemas.microsoft.com/office/drawing/2014/main" id="{07407935-F283-F013-F60A-A49AA92D233A}"/>
              </a:ext>
            </a:extLst>
          </p:cNvPr>
          <p:cNvSpPr>
            <a:spLocks noGrp="1"/>
          </p:cNvSpPr>
          <p:nvPr/>
        </p:nvSpPr>
        <p:spPr>
          <a:xfrm>
            <a:off x="10382250" y="1597080"/>
            <a:ext cx="11620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Decision</a:t>
            </a:r>
          </a:p>
        </p:txBody>
      </p:sp>
      <p:sp>
        <p:nvSpPr>
          <p:cNvPr id="40" name="Decision-body">
            <a:extLst>
              <a:ext uri="{FF2B5EF4-FFF2-40B4-BE49-F238E27FC236}">
                <a16:creationId xmlns:a16="http://schemas.microsoft.com/office/drawing/2014/main" id="{490A408F-AED9-0DDE-00D8-60628EAAC3A5}"/>
              </a:ext>
            </a:extLst>
          </p:cNvPr>
          <p:cNvSpPr>
            <a:spLocks noGrp="1"/>
          </p:cNvSpPr>
          <p:nvPr/>
        </p:nvSpPr>
        <p:spPr>
          <a:xfrm>
            <a:off x="10382250" y="1835205"/>
            <a:ext cx="11620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allow or deny</a:t>
            </a:r>
          </a:p>
        </p:txBody>
      </p:sp>
      <p:sp>
        <p:nvSpPr>
          <p:cNvPr id="41" name="1. Authentication establishes identity-card">
            <a:extLst>
              <a:ext uri="{FF2B5EF4-FFF2-40B4-BE49-F238E27FC236}">
                <a16:creationId xmlns:a16="http://schemas.microsoft.com/office/drawing/2014/main" id="{647AE306-5A97-E515-0319-73A110DB13B3}"/>
              </a:ext>
            </a:extLst>
          </p:cNvPr>
          <p:cNvSpPr>
            <a:spLocks noGrp="1"/>
          </p:cNvSpPr>
          <p:nvPr/>
        </p:nvSpPr>
        <p:spPr>
          <a:xfrm>
            <a:off x="628650" y="2597205"/>
            <a:ext cx="5162550" cy="1733550"/>
          </a:xfrm>
          <a:prstGeom prst="rect">
            <a:avLst/>
          </a:prstGeom>
          <a:solidFill>
            <a:srgbClr val="FCFBFA"/>
          </a:solidFill>
          <a:ln w="9525">
            <a:solidFill>
              <a:srgbClr val="D8E1E1"/>
            </a:solidFill>
            <a:prstDash val="solid"/>
          </a:ln>
        </p:spPr>
        <p:txBody>
          <a:bodyPr/>
          <a:lstStyle/>
          <a:p>
            <a:endParaRPr lang="en-US"/>
          </a:p>
        </p:txBody>
      </p:sp>
      <p:sp>
        <p:nvSpPr>
          <p:cNvPr id="42" name="1. Authentication establishes identity-accent">
            <a:extLst>
              <a:ext uri="{FF2B5EF4-FFF2-40B4-BE49-F238E27FC236}">
                <a16:creationId xmlns:a16="http://schemas.microsoft.com/office/drawing/2014/main" id="{7049390B-7A55-6A88-F6A7-AC4C21BBFF4C}"/>
              </a:ext>
            </a:extLst>
          </p:cNvPr>
          <p:cNvSpPr>
            <a:spLocks noGrp="1"/>
          </p:cNvSpPr>
          <p:nvPr/>
        </p:nvSpPr>
        <p:spPr>
          <a:xfrm>
            <a:off x="628650" y="2597205"/>
            <a:ext cx="66675" cy="1733550"/>
          </a:xfrm>
          <a:prstGeom prst="rect">
            <a:avLst/>
          </a:prstGeom>
          <a:solidFill>
            <a:srgbClr val="D7B56D"/>
          </a:solidFill>
          <a:ln w="0">
            <a:solidFill>
              <a:srgbClr val="D7B56D"/>
            </a:solidFill>
            <a:prstDash val="solid"/>
          </a:ln>
        </p:spPr>
        <p:txBody>
          <a:bodyPr/>
          <a:lstStyle/>
          <a:p>
            <a:endParaRPr lang="en-US"/>
          </a:p>
        </p:txBody>
      </p:sp>
      <p:pic>
        <p:nvPicPr>
          <p:cNvPr id="43" name="Picture 42">
            <a:extLst>
              <a:ext uri="{FF2B5EF4-FFF2-40B4-BE49-F238E27FC236}">
                <a16:creationId xmlns:a16="http://schemas.microsoft.com/office/drawing/2014/main" id="{5155E3CF-2B4B-F529-D1AB-796DE53E6592}"/>
              </a:ext>
            </a:extLst>
          </p:cNvPr>
          <p:cNvPicPr>
            <a:picLocks noChangeAspect="1"/>
          </p:cNvPicPr>
          <p:nvPr/>
        </p:nvPicPr>
        <p:blipFill>
          <a:blip r:embed="rId3"/>
          <a:stretch/>
        </p:blipFill>
        <p:spPr>
          <a:xfrm>
            <a:off x="4972050" y="2844855"/>
            <a:ext cx="552450" cy="552450"/>
          </a:xfrm>
          <a:prstGeom prst="rect">
            <a:avLst/>
          </a:prstGeom>
        </p:spPr>
      </p:pic>
      <p:sp>
        <p:nvSpPr>
          <p:cNvPr id="44" name="1. Authentication establishes identity-title">
            <a:extLst>
              <a:ext uri="{FF2B5EF4-FFF2-40B4-BE49-F238E27FC236}">
                <a16:creationId xmlns:a16="http://schemas.microsoft.com/office/drawing/2014/main" id="{D6FC17DD-F397-6416-1D1B-2DBFDE7B46D2}"/>
              </a:ext>
            </a:extLst>
          </p:cNvPr>
          <p:cNvSpPr>
            <a:spLocks noGrp="1"/>
          </p:cNvSpPr>
          <p:nvPr/>
        </p:nvSpPr>
        <p:spPr>
          <a:xfrm>
            <a:off x="895350" y="2825805"/>
            <a:ext cx="3829050" cy="25717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350" b="1">
                <a:solidFill>
                  <a:srgbClr val="073B4A"/>
                </a:solidFill>
                <a:latin typeface="Oracle Sans"/>
                <a:ea typeface="Oracle Sans"/>
                <a:cs typeface="Oracle Sans"/>
              </a:defRPr>
            </a:pPr>
            <a:r>
              <a:rPr sz="1350" b="1">
                <a:solidFill>
                  <a:srgbClr val="073B4A"/>
                </a:solidFill>
                <a:latin typeface="Oracle Sans"/>
                <a:ea typeface="Oracle Sans"/>
                <a:cs typeface="Oracle Sans"/>
              </a:rPr>
              <a:t>1. Authentication establishes identity</a:t>
            </a:r>
          </a:p>
        </p:txBody>
      </p:sp>
      <p:sp>
        <p:nvSpPr>
          <p:cNvPr id="45" name="1. Authentication establishes identity-lead">
            <a:extLst>
              <a:ext uri="{FF2B5EF4-FFF2-40B4-BE49-F238E27FC236}">
                <a16:creationId xmlns:a16="http://schemas.microsoft.com/office/drawing/2014/main" id="{2E90A1C4-F382-88EC-6A5C-CF3B14B4713A}"/>
              </a:ext>
            </a:extLst>
          </p:cNvPr>
          <p:cNvSpPr>
            <a:spLocks noGrp="1"/>
          </p:cNvSpPr>
          <p:nvPr/>
        </p:nvSpPr>
        <p:spPr>
          <a:xfrm>
            <a:off x="895350" y="3149655"/>
            <a:ext cx="3810000" cy="3429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40" b="0">
                <a:solidFill>
                  <a:srgbClr val="33465E"/>
                </a:solidFill>
                <a:latin typeface="Oracle Sans"/>
                <a:ea typeface="Oracle Sans"/>
                <a:cs typeface="Oracle Sans"/>
              </a:defRPr>
            </a:pPr>
            <a:r>
              <a:rPr sz="840" b="0">
                <a:solidFill>
                  <a:srgbClr val="33465E"/>
                </a:solidFill>
                <a:latin typeface="Oracle Sans"/>
                <a:ea typeface="Oracle Sans"/>
                <a:cs typeface="Oracle Sans"/>
              </a:rPr>
              <a:t>APEX uses the current authentication scheme to decide whether a request becomes a trusted session.</a:t>
            </a:r>
          </a:p>
        </p:txBody>
      </p:sp>
      <p:sp>
        <p:nvSpPr>
          <p:cNvPr id="46" name="1. Authentication establishes identity-dot-0">
            <a:extLst>
              <a:ext uri="{FF2B5EF4-FFF2-40B4-BE49-F238E27FC236}">
                <a16:creationId xmlns:a16="http://schemas.microsoft.com/office/drawing/2014/main" id="{CC28B336-F80D-558D-EAC4-CAA62971A7BE}"/>
              </a:ext>
            </a:extLst>
          </p:cNvPr>
          <p:cNvSpPr>
            <a:spLocks noGrp="1"/>
          </p:cNvSpPr>
          <p:nvPr/>
        </p:nvSpPr>
        <p:spPr>
          <a:xfrm>
            <a:off x="933450" y="3664005"/>
            <a:ext cx="66675" cy="66675"/>
          </a:xfrm>
          <a:prstGeom prst="ellipse">
            <a:avLst/>
          </a:prstGeom>
          <a:solidFill>
            <a:srgbClr val="C74634"/>
          </a:solidFill>
          <a:ln w="0">
            <a:solidFill>
              <a:srgbClr val="C74634"/>
            </a:solidFill>
            <a:prstDash val="solid"/>
          </a:ln>
        </p:spPr>
        <p:txBody>
          <a:bodyPr/>
          <a:lstStyle/>
          <a:p>
            <a:endParaRPr lang="en-US"/>
          </a:p>
        </p:txBody>
      </p:sp>
      <p:sp>
        <p:nvSpPr>
          <p:cNvPr id="47" name="1. Authentication establishes identity-row-0">
            <a:extLst>
              <a:ext uri="{FF2B5EF4-FFF2-40B4-BE49-F238E27FC236}">
                <a16:creationId xmlns:a16="http://schemas.microsoft.com/office/drawing/2014/main" id="{C77F571A-19DB-7EFB-DD59-33818F832F36}"/>
              </a:ext>
            </a:extLst>
          </p:cNvPr>
          <p:cNvSpPr>
            <a:spLocks noGrp="1"/>
          </p:cNvSpPr>
          <p:nvPr/>
        </p:nvSpPr>
        <p:spPr>
          <a:xfrm>
            <a:off x="1104900" y="3597330"/>
            <a:ext cx="4419600" cy="1905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10" b="0">
                <a:solidFill>
                  <a:srgbClr val="33465E"/>
                </a:solidFill>
                <a:latin typeface="Oracle Sans"/>
                <a:ea typeface="Oracle Sans"/>
                <a:cs typeface="Oracle Sans"/>
              </a:defRPr>
            </a:pPr>
            <a:r>
              <a:rPr sz="810" b="0">
                <a:solidFill>
                  <a:srgbClr val="33465E"/>
                </a:solidFill>
                <a:latin typeface="Oracle Sans"/>
                <a:ea typeface="Oracle Sans"/>
                <a:cs typeface="Oracle Sans"/>
              </a:rPr>
              <a:t>Credentials or external identity are checked.</a:t>
            </a:r>
          </a:p>
        </p:txBody>
      </p:sp>
      <p:sp>
        <p:nvSpPr>
          <p:cNvPr id="48" name="1. Authentication establishes identity-dot-1">
            <a:extLst>
              <a:ext uri="{FF2B5EF4-FFF2-40B4-BE49-F238E27FC236}">
                <a16:creationId xmlns:a16="http://schemas.microsoft.com/office/drawing/2014/main" id="{46BAD908-01FE-54EA-3C28-99782A9318EE}"/>
              </a:ext>
            </a:extLst>
          </p:cNvPr>
          <p:cNvSpPr>
            <a:spLocks noGrp="1"/>
          </p:cNvSpPr>
          <p:nvPr/>
        </p:nvSpPr>
        <p:spPr>
          <a:xfrm>
            <a:off x="933450" y="3892605"/>
            <a:ext cx="66675" cy="66675"/>
          </a:xfrm>
          <a:prstGeom prst="ellipse">
            <a:avLst/>
          </a:prstGeom>
          <a:solidFill>
            <a:srgbClr val="74A9AA"/>
          </a:solidFill>
          <a:ln w="0">
            <a:solidFill>
              <a:srgbClr val="74A9AA"/>
            </a:solidFill>
            <a:prstDash val="solid"/>
          </a:ln>
        </p:spPr>
        <p:txBody>
          <a:bodyPr/>
          <a:lstStyle/>
          <a:p>
            <a:endParaRPr lang="en-US"/>
          </a:p>
        </p:txBody>
      </p:sp>
      <p:sp>
        <p:nvSpPr>
          <p:cNvPr id="49" name="1. Authentication establishes identity-row-1">
            <a:extLst>
              <a:ext uri="{FF2B5EF4-FFF2-40B4-BE49-F238E27FC236}">
                <a16:creationId xmlns:a16="http://schemas.microsoft.com/office/drawing/2014/main" id="{56C49ECF-A1F8-885F-51BB-6B41F12887DA}"/>
              </a:ext>
            </a:extLst>
          </p:cNvPr>
          <p:cNvSpPr>
            <a:spLocks noGrp="1"/>
          </p:cNvSpPr>
          <p:nvPr/>
        </p:nvSpPr>
        <p:spPr>
          <a:xfrm>
            <a:off x="1104900" y="3825930"/>
            <a:ext cx="4419600" cy="1905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10" b="0">
                <a:solidFill>
                  <a:srgbClr val="33465E"/>
                </a:solidFill>
                <a:latin typeface="Oracle Sans"/>
                <a:ea typeface="Oracle Sans"/>
                <a:cs typeface="Oracle Sans"/>
              </a:defRPr>
            </a:pPr>
            <a:r>
              <a:rPr sz="810" b="0">
                <a:solidFill>
                  <a:srgbClr val="33465E"/>
                </a:solidFill>
                <a:latin typeface="Oracle Sans"/>
                <a:ea typeface="Oracle Sans"/>
                <a:cs typeface="Oracle Sans"/>
              </a:rPr>
              <a:t>If valid, APEX records the user as APP_USER.</a:t>
            </a:r>
          </a:p>
        </p:txBody>
      </p:sp>
      <p:sp>
        <p:nvSpPr>
          <p:cNvPr id="50" name="1. Authentication establishes identity-dot-2">
            <a:extLst>
              <a:ext uri="{FF2B5EF4-FFF2-40B4-BE49-F238E27FC236}">
                <a16:creationId xmlns:a16="http://schemas.microsoft.com/office/drawing/2014/main" id="{4973F5F9-001E-B9B9-65ED-AC61DA4B4484}"/>
              </a:ext>
            </a:extLst>
          </p:cNvPr>
          <p:cNvSpPr>
            <a:spLocks noGrp="1"/>
          </p:cNvSpPr>
          <p:nvPr/>
        </p:nvSpPr>
        <p:spPr>
          <a:xfrm>
            <a:off x="933450" y="4121205"/>
            <a:ext cx="66675" cy="66675"/>
          </a:xfrm>
          <a:prstGeom prst="ellipse">
            <a:avLst/>
          </a:prstGeom>
          <a:solidFill>
            <a:srgbClr val="C74634"/>
          </a:solidFill>
          <a:ln w="0">
            <a:solidFill>
              <a:srgbClr val="C74634"/>
            </a:solidFill>
            <a:prstDash val="solid"/>
          </a:ln>
        </p:spPr>
        <p:txBody>
          <a:bodyPr/>
          <a:lstStyle/>
          <a:p>
            <a:endParaRPr lang="en-US"/>
          </a:p>
        </p:txBody>
      </p:sp>
      <p:sp>
        <p:nvSpPr>
          <p:cNvPr id="51" name="1. Authentication establishes identity-row-2">
            <a:extLst>
              <a:ext uri="{FF2B5EF4-FFF2-40B4-BE49-F238E27FC236}">
                <a16:creationId xmlns:a16="http://schemas.microsoft.com/office/drawing/2014/main" id="{68C66C8C-77BB-F85E-7388-E72939B04E0D}"/>
              </a:ext>
            </a:extLst>
          </p:cNvPr>
          <p:cNvSpPr>
            <a:spLocks noGrp="1"/>
          </p:cNvSpPr>
          <p:nvPr/>
        </p:nvSpPr>
        <p:spPr>
          <a:xfrm>
            <a:off x="1104900" y="4054530"/>
            <a:ext cx="4419600" cy="1905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10" b="0">
                <a:solidFill>
                  <a:srgbClr val="33465E"/>
                </a:solidFill>
                <a:latin typeface="Oracle Sans"/>
                <a:ea typeface="Oracle Sans"/>
                <a:cs typeface="Oracle Sans"/>
              </a:defRPr>
            </a:pPr>
            <a:r>
              <a:rPr sz="810" b="0">
                <a:solidFill>
                  <a:srgbClr val="33465E"/>
                </a:solidFill>
                <a:latin typeface="Oracle Sans"/>
                <a:ea typeface="Oracle Sans"/>
                <a:cs typeface="Oracle Sans"/>
              </a:rPr>
              <a:t>If invalid, the request is stopped before private pages run.</a:t>
            </a:r>
          </a:p>
        </p:txBody>
      </p:sp>
      <p:sp>
        <p:nvSpPr>
          <p:cNvPr id="52" name="2. Authorization controls access-card">
            <a:extLst>
              <a:ext uri="{FF2B5EF4-FFF2-40B4-BE49-F238E27FC236}">
                <a16:creationId xmlns:a16="http://schemas.microsoft.com/office/drawing/2014/main" id="{126D6F70-D199-D40C-52A3-ABC5202BEAFE}"/>
              </a:ext>
            </a:extLst>
          </p:cNvPr>
          <p:cNvSpPr>
            <a:spLocks noGrp="1"/>
          </p:cNvSpPr>
          <p:nvPr/>
        </p:nvSpPr>
        <p:spPr>
          <a:xfrm>
            <a:off x="6553200" y="2597205"/>
            <a:ext cx="5162550" cy="1733550"/>
          </a:xfrm>
          <a:prstGeom prst="rect">
            <a:avLst/>
          </a:prstGeom>
          <a:solidFill>
            <a:srgbClr val="FCFBFA"/>
          </a:solidFill>
          <a:ln w="9525">
            <a:solidFill>
              <a:srgbClr val="D8E1E1"/>
            </a:solidFill>
            <a:prstDash val="solid"/>
          </a:ln>
        </p:spPr>
        <p:txBody>
          <a:bodyPr/>
          <a:lstStyle/>
          <a:p>
            <a:endParaRPr lang="en-US"/>
          </a:p>
        </p:txBody>
      </p:sp>
      <p:sp>
        <p:nvSpPr>
          <p:cNvPr id="53" name="2. Authorization controls access-accent">
            <a:extLst>
              <a:ext uri="{FF2B5EF4-FFF2-40B4-BE49-F238E27FC236}">
                <a16:creationId xmlns:a16="http://schemas.microsoft.com/office/drawing/2014/main" id="{97AEF1FE-1457-1612-791A-483DD9DE6FD1}"/>
              </a:ext>
            </a:extLst>
          </p:cNvPr>
          <p:cNvSpPr>
            <a:spLocks noGrp="1"/>
          </p:cNvSpPr>
          <p:nvPr/>
        </p:nvSpPr>
        <p:spPr>
          <a:xfrm>
            <a:off x="6553200" y="2597205"/>
            <a:ext cx="66675" cy="1733550"/>
          </a:xfrm>
          <a:prstGeom prst="rect">
            <a:avLst/>
          </a:prstGeom>
          <a:solidFill>
            <a:srgbClr val="83A7B5"/>
          </a:solidFill>
          <a:ln w="0">
            <a:solidFill>
              <a:srgbClr val="83A7B5"/>
            </a:solidFill>
            <a:prstDash val="solid"/>
          </a:ln>
        </p:spPr>
        <p:txBody>
          <a:bodyPr/>
          <a:lstStyle/>
          <a:p>
            <a:endParaRPr lang="en-US"/>
          </a:p>
        </p:txBody>
      </p:sp>
      <p:pic>
        <p:nvPicPr>
          <p:cNvPr id="54" name="Picture 53">
            <a:extLst>
              <a:ext uri="{FF2B5EF4-FFF2-40B4-BE49-F238E27FC236}">
                <a16:creationId xmlns:a16="http://schemas.microsoft.com/office/drawing/2014/main" id="{7BA6A472-2996-AFEC-F4A8-6695240A42DB}"/>
              </a:ext>
            </a:extLst>
          </p:cNvPr>
          <p:cNvPicPr>
            <a:picLocks noChangeAspect="1"/>
          </p:cNvPicPr>
          <p:nvPr/>
        </p:nvPicPr>
        <p:blipFill>
          <a:blip r:embed="rId5"/>
          <a:stretch/>
        </p:blipFill>
        <p:spPr>
          <a:xfrm>
            <a:off x="10896600" y="2844855"/>
            <a:ext cx="552450" cy="552450"/>
          </a:xfrm>
          <a:prstGeom prst="rect">
            <a:avLst/>
          </a:prstGeom>
        </p:spPr>
      </p:pic>
      <p:sp>
        <p:nvSpPr>
          <p:cNvPr id="55" name="2. Authorization controls access-title">
            <a:extLst>
              <a:ext uri="{FF2B5EF4-FFF2-40B4-BE49-F238E27FC236}">
                <a16:creationId xmlns:a16="http://schemas.microsoft.com/office/drawing/2014/main" id="{97AE6B59-F717-06C3-82B8-32205C061733}"/>
              </a:ext>
            </a:extLst>
          </p:cNvPr>
          <p:cNvSpPr>
            <a:spLocks noGrp="1"/>
          </p:cNvSpPr>
          <p:nvPr/>
        </p:nvSpPr>
        <p:spPr>
          <a:xfrm>
            <a:off x="6819900" y="2825805"/>
            <a:ext cx="3829050" cy="25717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350" b="1">
                <a:solidFill>
                  <a:srgbClr val="073B4A"/>
                </a:solidFill>
                <a:latin typeface="Oracle Sans"/>
                <a:ea typeface="Oracle Sans"/>
                <a:cs typeface="Oracle Sans"/>
              </a:defRPr>
            </a:pPr>
            <a:r>
              <a:rPr sz="1350" b="1">
                <a:solidFill>
                  <a:srgbClr val="073B4A"/>
                </a:solidFill>
                <a:latin typeface="Oracle Sans"/>
                <a:ea typeface="Oracle Sans"/>
                <a:cs typeface="Oracle Sans"/>
              </a:rPr>
              <a:t>2. Authorization controls access</a:t>
            </a:r>
          </a:p>
        </p:txBody>
      </p:sp>
      <p:sp>
        <p:nvSpPr>
          <p:cNvPr id="56" name="2. Authorization controls access-lead">
            <a:extLst>
              <a:ext uri="{FF2B5EF4-FFF2-40B4-BE49-F238E27FC236}">
                <a16:creationId xmlns:a16="http://schemas.microsoft.com/office/drawing/2014/main" id="{750E22AB-E942-6D37-B13D-AE52BAF73DE8}"/>
              </a:ext>
            </a:extLst>
          </p:cNvPr>
          <p:cNvSpPr>
            <a:spLocks noGrp="1"/>
          </p:cNvSpPr>
          <p:nvPr/>
        </p:nvSpPr>
        <p:spPr>
          <a:xfrm>
            <a:off x="6819900" y="3149655"/>
            <a:ext cx="3810000" cy="3429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40" b="0">
                <a:solidFill>
                  <a:srgbClr val="33465E"/>
                </a:solidFill>
                <a:latin typeface="Oracle Sans"/>
                <a:ea typeface="Oracle Sans"/>
                <a:cs typeface="Oracle Sans"/>
              </a:defRPr>
            </a:pPr>
            <a:r>
              <a:rPr sz="840" b="0">
                <a:solidFill>
                  <a:srgbClr val="33465E"/>
                </a:solidFill>
                <a:latin typeface="Oracle Sans"/>
                <a:ea typeface="Oracle Sans"/>
                <a:cs typeface="Oracle Sans"/>
              </a:rPr>
              <a:t>Authorization schemes then evaluate the identified user against business and security rules.</a:t>
            </a:r>
          </a:p>
        </p:txBody>
      </p:sp>
      <p:sp>
        <p:nvSpPr>
          <p:cNvPr id="57" name="2. Authorization controls access-dot-0">
            <a:extLst>
              <a:ext uri="{FF2B5EF4-FFF2-40B4-BE49-F238E27FC236}">
                <a16:creationId xmlns:a16="http://schemas.microsoft.com/office/drawing/2014/main" id="{EA34C1A4-1C6F-ED83-35F1-85937A1F1CF8}"/>
              </a:ext>
            </a:extLst>
          </p:cNvPr>
          <p:cNvSpPr>
            <a:spLocks noGrp="1"/>
          </p:cNvSpPr>
          <p:nvPr/>
        </p:nvSpPr>
        <p:spPr>
          <a:xfrm>
            <a:off x="6858000" y="3664005"/>
            <a:ext cx="66675" cy="66675"/>
          </a:xfrm>
          <a:prstGeom prst="ellipse">
            <a:avLst/>
          </a:prstGeom>
          <a:solidFill>
            <a:srgbClr val="9B98B8"/>
          </a:solidFill>
          <a:ln w="0">
            <a:solidFill>
              <a:srgbClr val="9B98B8"/>
            </a:solidFill>
            <a:prstDash val="solid"/>
          </a:ln>
        </p:spPr>
        <p:txBody>
          <a:bodyPr/>
          <a:lstStyle/>
          <a:p>
            <a:endParaRPr lang="en-US"/>
          </a:p>
        </p:txBody>
      </p:sp>
      <p:sp>
        <p:nvSpPr>
          <p:cNvPr id="58" name="2. Authorization controls access-row-0">
            <a:extLst>
              <a:ext uri="{FF2B5EF4-FFF2-40B4-BE49-F238E27FC236}">
                <a16:creationId xmlns:a16="http://schemas.microsoft.com/office/drawing/2014/main" id="{CE8134AA-7DC8-17E8-7CB7-6820B0F3A855}"/>
              </a:ext>
            </a:extLst>
          </p:cNvPr>
          <p:cNvSpPr>
            <a:spLocks noGrp="1"/>
          </p:cNvSpPr>
          <p:nvPr/>
        </p:nvSpPr>
        <p:spPr>
          <a:xfrm>
            <a:off x="7029450" y="3597330"/>
            <a:ext cx="4419600" cy="1905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10" b="0">
                <a:solidFill>
                  <a:srgbClr val="33465E"/>
                </a:solidFill>
                <a:latin typeface="Oracle Sans"/>
                <a:ea typeface="Oracle Sans"/>
                <a:cs typeface="Oracle Sans"/>
              </a:defRPr>
            </a:pPr>
            <a:r>
              <a:rPr sz="810" b="0">
                <a:solidFill>
                  <a:srgbClr val="33465E"/>
                </a:solidFill>
                <a:latin typeface="Oracle Sans"/>
                <a:ea typeface="Oracle Sans"/>
                <a:cs typeface="Oracle Sans"/>
              </a:rPr>
              <a:t>Checks can use roles/groups, SQL, PL/SQL, items, or preferences.</a:t>
            </a:r>
          </a:p>
        </p:txBody>
      </p:sp>
      <p:sp>
        <p:nvSpPr>
          <p:cNvPr id="59" name="2. Authorization controls access-dot-1">
            <a:extLst>
              <a:ext uri="{FF2B5EF4-FFF2-40B4-BE49-F238E27FC236}">
                <a16:creationId xmlns:a16="http://schemas.microsoft.com/office/drawing/2014/main" id="{451EF7FA-BE35-5BFA-E284-24D4FB99ADBD}"/>
              </a:ext>
            </a:extLst>
          </p:cNvPr>
          <p:cNvSpPr>
            <a:spLocks noGrp="1"/>
          </p:cNvSpPr>
          <p:nvPr/>
        </p:nvSpPr>
        <p:spPr>
          <a:xfrm>
            <a:off x="6858000" y="3892605"/>
            <a:ext cx="66675" cy="66675"/>
          </a:xfrm>
          <a:prstGeom prst="ellipse">
            <a:avLst/>
          </a:prstGeom>
          <a:solidFill>
            <a:srgbClr val="8BBE9F"/>
          </a:solidFill>
          <a:ln w="0">
            <a:solidFill>
              <a:srgbClr val="8BBE9F"/>
            </a:solidFill>
            <a:prstDash val="solid"/>
          </a:ln>
        </p:spPr>
        <p:txBody>
          <a:bodyPr/>
          <a:lstStyle/>
          <a:p>
            <a:endParaRPr lang="en-US"/>
          </a:p>
        </p:txBody>
      </p:sp>
      <p:sp>
        <p:nvSpPr>
          <p:cNvPr id="60" name="2. Authorization controls access-row-1">
            <a:extLst>
              <a:ext uri="{FF2B5EF4-FFF2-40B4-BE49-F238E27FC236}">
                <a16:creationId xmlns:a16="http://schemas.microsoft.com/office/drawing/2014/main" id="{B0BD712F-5A61-681F-959E-58952EDF75BA}"/>
              </a:ext>
            </a:extLst>
          </p:cNvPr>
          <p:cNvSpPr>
            <a:spLocks noGrp="1"/>
          </p:cNvSpPr>
          <p:nvPr/>
        </p:nvSpPr>
        <p:spPr>
          <a:xfrm>
            <a:off x="7029450" y="3825930"/>
            <a:ext cx="4419600" cy="1905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10" b="0">
                <a:solidFill>
                  <a:srgbClr val="33465E"/>
                </a:solidFill>
                <a:latin typeface="Oracle Sans"/>
                <a:ea typeface="Oracle Sans"/>
                <a:cs typeface="Oracle Sans"/>
              </a:defRPr>
            </a:pPr>
            <a:r>
              <a:rPr sz="810" b="0">
                <a:solidFill>
                  <a:srgbClr val="33465E"/>
                </a:solidFill>
                <a:latin typeface="Oracle Sans"/>
                <a:ea typeface="Oracle Sans"/>
                <a:cs typeface="Oracle Sans"/>
              </a:rPr>
              <a:t>Schemes can be attached to apps, pages, controls, and components.</a:t>
            </a:r>
          </a:p>
        </p:txBody>
      </p:sp>
      <p:sp>
        <p:nvSpPr>
          <p:cNvPr id="61" name="2. Authorization controls access-dot-2">
            <a:extLst>
              <a:ext uri="{FF2B5EF4-FFF2-40B4-BE49-F238E27FC236}">
                <a16:creationId xmlns:a16="http://schemas.microsoft.com/office/drawing/2014/main" id="{95177059-5304-9F2A-B9C4-670DB3E8E0D1}"/>
              </a:ext>
            </a:extLst>
          </p:cNvPr>
          <p:cNvSpPr>
            <a:spLocks noGrp="1"/>
          </p:cNvSpPr>
          <p:nvPr/>
        </p:nvSpPr>
        <p:spPr>
          <a:xfrm>
            <a:off x="6858000" y="4121205"/>
            <a:ext cx="66675" cy="66675"/>
          </a:xfrm>
          <a:prstGeom prst="ellipse">
            <a:avLst/>
          </a:prstGeom>
          <a:solidFill>
            <a:srgbClr val="83A7B5"/>
          </a:solidFill>
          <a:ln w="0">
            <a:solidFill>
              <a:srgbClr val="83A7B5"/>
            </a:solidFill>
            <a:prstDash val="solid"/>
          </a:ln>
        </p:spPr>
        <p:txBody>
          <a:bodyPr/>
          <a:lstStyle/>
          <a:p>
            <a:endParaRPr lang="en-US"/>
          </a:p>
        </p:txBody>
      </p:sp>
      <p:sp>
        <p:nvSpPr>
          <p:cNvPr id="62" name="2. Authorization controls access-row-2">
            <a:extLst>
              <a:ext uri="{FF2B5EF4-FFF2-40B4-BE49-F238E27FC236}">
                <a16:creationId xmlns:a16="http://schemas.microsoft.com/office/drawing/2014/main" id="{4150D657-09D1-F70F-DCF4-63AD25D816CD}"/>
              </a:ext>
            </a:extLst>
          </p:cNvPr>
          <p:cNvSpPr>
            <a:spLocks noGrp="1"/>
          </p:cNvSpPr>
          <p:nvPr/>
        </p:nvSpPr>
        <p:spPr>
          <a:xfrm>
            <a:off x="7029450" y="4054530"/>
            <a:ext cx="4419600" cy="1905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10" b="0">
                <a:solidFill>
                  <a:srgbClr val="33465E"/>
                </a:solidFill>
                <a:latin typeface="Oracle Sans"/>
                <a:ea typeface="Oracle Sans"/>
                <a:cs typeface="Oracle Sans"/>
              </a:defRPr>
            </a:pPr>
            <a:r>
              <a:rPr sz="810" b="0">
                <a:solidFill>
                  <a:srgbClr val="33465E"/>
                </a:solidFill>
                <a:latin typeface="Oracle Sans"/>
                <a:ea typeface="Oracle Sans"/>
                <a:cs typeface="Oracle Sans"/>
              </a:rPr>
              <a:t>The result is reused or rechecked based on evaluation settings.</a:t>
            </a:r>
          </a:p>
        </p:txBody>
      </p:sp>
      <p:sp>
        <p:nvSpPr>
          <p:cNvPr id="63" name="Provide access-card">
            <a:extLst>
              <a:ext uri="{FF2B5EF4-FFF2-40B4-BE49-F238E27FC236}">
                <a16:creationId xmlns:a16="http://schemas.microsoft.com/office/drawing/2014/main" id="{E578C8F4-A129-C692-F95F-C441496CC414}"/>
              </a:ext>
            </a:extLst>
          </p:cNvPr>
          <p:cNvSpPr>
            <a:spLocks noGrp="1"/>
          </p:cNvSpPr>
          <p:nvPr/>
        </p:nvSpPr>
        <p:spPr>
          <a:xfrm>
            <a:off x="628650" y="4797480"/>
            <a:ext cx="5162550" cy="914400"/>
          </a:xfrm>
          <a:prstGeom prst="rect">
            <a:avLst/>
          </a:prstGeom>
          <a:solidFill>
            <a:srgbClr val="FFFFFF"/>
          </a:solidFill>
          <a:ln w="9525">
            <a:solidFill>
              <a:srgbClr val="D8E1E1"/>
            </a:solidFill>
            <a:prstDash val="solid"/>
          </a:ln>
        </p:spPr>
        <p:txBody>
          <a:bodyPr/>
          <a:lstStyle/>
          <a:p>
            <a:endParaRPr lang="en-US"/>
          </a:p>
        </p:txBody>
      </p:sp>
      <p:sp>
        <p:nvSpPr>
          <p:cNvPr id="64" name="Provide access-accent">
            <a:extLst>
              <a:ext uri="{FF2B5EF4-FFF2-40B4-BE49-F238E27FC236}">
                <a16:creationId xmlns:a16="http://schemas.microsoft.com/office/drawing/2014/main" id="{0F4DDA5D-ED82-9D68-7FB6-C93229DF86CB}"/>
              </a:ext>
            </a:extLst>
          </p:cNvPr>
          <p:cNvSpPr>
            <a:spLocks noGrp="1"/>
          </p:cNvSpPr>
          <p:nvPr/>
        </p:nvSpPr>
        <p:spPr>
          <a:xfrm>
            <a:off x="628650" y="4797480"/>
            <a:ext cx="5162550" cy="66675"/>
          </a:xfrm>
          <a:prstGeom prst="rect">
            <a:avLst/>
          </a:prstGeom>
          <a:solidFill>
            <a:srgbClr val="8BBE9F"/>
          </a:solidFill>
          <a:ln w="0">
            <a:solidFill>
              <a:srgbClr val="8BBE9F"/>
            </a:solidFill>
            <a:prstDash val="solid"/>
          </a:ln>
        </p:spPr>
        <p:txBody>
          <a:bodyPr/>
          <a:lstStyle/>
          <a:p>
            <a:endParaRPr lang="en-US"/>
          </a:p>
        </p:txBody>
      </p:sp>
      <p:pic>
        <p:nvPicPr>
          <p:cNvPr id="65" name="Picture 64">
            <a:extLst>
              <a:ext uri="{FF2B5EF4-FFF2-40B4-BE49-F238E27FC236}">
                <a16:creationId xmlns:a16="http://schemas.microsoft.com/office/drawing/2014/main" id="{3F07E008-2998-61EA-A35E-6757DD35B7E6}"/>
              </a:ext>
            </a:extLst>
          </p:cNvPr>
          <p:cNvPicPr>
            <a:picLocks noChangeAspect="1"/>
          </p:cNvPicPr>
          <p:nvPr/>
        </p:nvPicPr>
        <p:blipFill>
          <a:blip r:embed="rId7"/>
          <a:stretch/>
        </p:blipFill>
        <p:spPr>
          <a:xfrm>
            <a:off x="914400" y="5026080"/>
            <a:ext cx="495300" cy="495300"/>
          </a:xfrm>
          <a:prstGeom prst="rect">
            <a:avLst/>
          </a:prstGeom>
        </p:spPr>
      </p:pic>
      <p:sp>
        <p:nvSpPr>
          <p:cNvPr id="66" name="Provide access-title">
            <a:extLst>
              <a:ext uri="{FF2B5EF4-FFF2-40B4-BE49-F238E27FC236}">
                <a16:creationId xmlns:a16="http://schemas.microsoft.com/office/drawing/2014/main" id="{F1E12DC5-78DF-B009-95B7-931C148EECB1}"/>
              </a:ext>
            </a:extLst>
          </p:cNvPr>
          <p:cNvSpPr>
            <a:spLocks noGrp="1"/>
          </p:cNvSpPr>
          <p:nvPr/>
        </p:nvSpPr>
        <p:spPr>
          <a:xfrm>
            <a:off x="1581150" y="5026080"/>
            <a:ext cx="39243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425" b="1">
                <a:solidFill>
                  <a:srgbClr val="073B4A"/>
                </a:solidFill>
                <a:latin typeface="Oracle Sans"/>
                <a:ea typeface="Oracle Sans"/>
                <a:cs typeface="Oracle Sans"/>
              </a:defRPr>
            </a:pPr>
            <a:r>
              <a:rPr sz="1425" b="1">
                <a:solidFill>
                  <a:srgbClr val="073B4A"/>
                </a:solidFill>
                <a:latin typeface="Oracle Sans"/>
                <a:ea typeface="Oracle Sans"/>
                <a:cs typeface="Oracle Sans"/>
              </a:rPr>
              <a:t>Provide access</a:t>
            </a:r>
          </a:p>
        </p:txBody>
      </p:sp>
      <p:sp>
        <p:nvSpPr>
          <p:cNvPr id="67" name="Provide access-body">
            <a:extLst>
              <a:ext uri="{FF2B5EF4-FFF2-40B4-BE49-F238E27FC236}">
                <a16:creationId xmlns:a16="http://schemas.microsoft.com/office/drawing/2014/main" id="{3CE10B9B-D9F9-AE77-1C70-00516E9C5FBD}"/>
              </a:ext>
            </a:extLst>
          </p:cNvPr>
          <p:cNvSpPr>
            <a:spLocks noGrp="1"/>
          </p:cNvSpPr>
          <p:nvPr/>
        </p:nvSpPr>
        <p:spPr>
          <a:xfrm>
            <a:off x="1581150" y="5302305"/>
            <a:ext cx="3924300" cy="2667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63" b="0">
                <a:solidFill>
                  <a:srgbClr val="33465E"/>
                </a:solidFill>
                <a:latin typeface="Oracle Sans"/>
                <a:ea typeface="Oracle Sans"/>
                <a:cs typeface="Oracle Sans"/>
              </a:defRPr>
            </a:pPr>
            <a:r>
              <a:rPr sz="863" b="0">
                <a:solidFill>
                  <a:srgbClr val="33465E"/>
                </a:solidFill>
                <a:latin typeface="Oracle Sans"/>
                <a:ea typeface="Oracle Sans"/>
                <a:cs typeface="Oracle Sans"/>
              </a:rPr>
              <a:t>render page, show region/button, run process, expose permitted data</a:t>
            </a:r>
          </a:p>
        </p:txBody>
      </p:sp>
      <p:sp>
        <p:nvSpPr>
          <p:cNvPr id="68" name="Restrict access-card">
            <a:extLst>
              <a:ext uri="{FF2B5EF4-FFF2-40B4-BE49-F238E27FC236}">
                <a16:creationId xmlns:a16="http://schemas.microsoft.com/office/drawing/2014/main" id="{4452B0DA-57B8-7B44-1032-39EB2EADCE1F}"/>
              </a:ext>
            </a:extLst>
          </p:cNvPr>
          <p:cNvSpPr>
            <a:spLocks noGrp="1"/>
          </p:cNvSpPr>
          <p:nvPr/>
        </p:nvSpPr>
        <p:spPr>
          <a:xfrm>
            <a:off x="6553200" y="4797480"/>
            <a:ext cx="5162550" cy="914400"/>
          </a:xfrm>
          <a:prstGeom prst="rect">
            <a:avLst/>
          </a:prstGeom>
          <a:solidFill>
            <a:srgbClr val="FFFFFF"/>
          </a:solidFill>
          <a:ln w="9525">
            <a:solidFill>
              <a:srgbClr val="D8E1E1"/>
            </a:solidFill>
            <a:prstDash val="solid"/>
          </a:ln>
        </p:spPr>
        <p:txBody>
          <a:bodyPr/>
          <a:lstStyle/>
          <a:p>
            <a:endParaRPr lang="en-US"/>
          </a:p>
        </p:txBody>
      </p:sp>
      <p:sp>
        <p:nvSpPr>
          <p:cNvPr id="69" name="Restrict access-accent">
            <a:extLst>
              <a:ext uri="{FF2B5EF4-FFF2-40B4-BE49-F238E27FC236}">
                <a16:creationId xmlns:a16="http://schemas.microsoft.com/office/drawing/2014/main" id="{B6D41627-7122-4D14-6021-5745FCC665C0}"/>
              </a:ext>
            </a:extLst>
          </p:cNvPr>
          <p:cNvSpPr>
            <a:spLocks noGrp="1"/>
          </p:cNvSpPr>
          <p:nvPr/>
        </p:nvSpPr>
        <p:spPr>
          <a:xfrm>
            <a:off x="6553200" y="4797480"/>
            <a:ext cx="5162550" cy="66675"/>
          </a:xfrm>
          <a:prstGeom prst="rect">
            <a:avLst/>
          </a:prstGeom>
          <a:solidFill>
            <a:srgbClr val="C74634"/>
          </a:solidFill>
          <a:ln w="0">
            <a:solidFill>
              <a:srgbClr val="C74634"/>
            </a:solidFill>
            <a:prstDash val="solid"/>
          </a:ln>
        </p:spPr>
        <p:txBody>
          <a:bodyPr/>
          <a:lstStyle/>
          <a:p>
            <a:endParaRPr lang="en-US"/>
          </a:p>
        </p:txBody>
      </p:sp>
      <p:pic>
        <p:nvPicPr>
          <p:cNvPr id="70" name="Picture 69">
            <a:extLst>
              <a:ext uri="{FF2B5EF4-FFF2-40B4-BE49-F238E27FC236}">
                <a16:creationId xmlns:a16="http://schemas.microsoft.com/office/drawing/2014/main" id="{79FB8EF9-E4D5-5DF1-D61E-377ACF33A0F8}"/>
              </a:ext>
            </a:extLst>
          </p:cNvPr>
          <p:cNvPicPr>
            <a:picLocks noChangeAspect="1"/>
          </p:cNvPicPr>
          <p:nvPr/>
        </p:nvPicPr>
        <p:blipFill>
          <a:blip r:embed="rId8"/>
          <a:stretch/>
        </p:blipFill>
        <p:spPr>
          <a:xfrm>
            <a:off x="6838950" y="5026080"/>
            <a:ext cx="495300" cy="495300"/>
          </a:xfrm>
          <a:prstGeom prst="rect">
            <a:avLst/>
          </a:prstGeom>
        </p:spPr>
      </p:pic>
      <p:sp>
        <p:nvSpPr>
          <p:cNvPr id="71" name="Restrict access-title">
            <a:extLst>
              <a:ext uri="{FF2B5EF4-FFF2-40B4-BE49-F238E27FC236}">
                <a16:creationId xmlns:a16="http://schemas.microsoft.com/office/drawing/2014/main" id="{160F6E66-A9E8-9C6E-705B-3D746E9AC017}"/>
              </a:ext>
            </a:extLst>
          </p:cNvPr>
          <p:cNvSpPr>
            <a:spLocks noGrp="1"/>
          </p:cNvSpPr>
          <p:nvPr/>
        </p:nvSpPr>
        <p:spPr>
          <a:xfrm>
            <a:off x="7505700" y="5026080"/>
            <a:ext cx="39243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425" b="1">
                <a:solidFill>
                  <a:srgbClr val="073B4A"/>
                </a:solidFill>
                <a:latin typeface="Oracle Sans"/>
                <a:ea typeface="Oracle Sans"/>
                <a:cs typeface="Oracle Sans"/>
              </a:defRPr>
            </a:pPr>
            <a:r>
              <a:rPr sz="1425" b="1">
                <a:solidFill>
                  <a:srgbClr val="073B4A"/>
                </a:solidFill>
                <a:latin typeface="Oracle Sans"/>
                <a:ea typeface="Oracle Sans"/>
                <a:cs typeface="Oracle Sans"/>
              </a:rPr>
              <a:t>Restrict access</a:t>
            </a:r>
          </a:p>
        </p:txBody>
      </p:sp>
      <p:sp>
        <p:nvSpPr>
          <p:cNvPr id="72" name="Restrict access-body">
            <a:extLst>
              <a:ext uri="{FF2B5EF4-FFF2-40B4-BE49-F238E27FC236}">
                <a16:creationId xmlns:a16="http://schemas.microsoft.com/office/drawing/2014/main" id="{1522C214-CC36-F64C-1A9E-3F51828457D4}"/>
              </a:ext>
            </a:extLst>
          </p:cNvPr>
          <p:cNvSpPr>
            <a:spLocks noGrp="1"/>
          </p:cNvSpPr>
          <p:nvPr/>
        </p:nvSpPr>
        <p:spPr>
          <a:xfrm>
            <a:off x="7505700" y="5302305"/>
            <a:ext cx="3924300" cy="2667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863" b="0">
                <a:solidFill>
                  <a:srgbClr val="33465E"/>
                </a:solidFill>
                <a:latin typeface="Oracle Sans"/>
                <a:ea typeface="Oracle Sans"/>
                <a:cs typeface="Oracle Sans"/>
              </a:defRPr>
            </a:pPr>
            <a:r>
              <a:rPr sz="863" b="0">
                <a:solidFill>
                  <a:srgbClr val="33465E"/>
                </a:solidFill>
                <a:latin typeface="Oracle Sans"/>
                <a:ea typeface="Oracle Sans"/>
                <a:cs typeface="Oracle Sans"/>
              </a:rPr>
              <a:t>redirect to login, show access denied, hide component, block execution</a:t>
            </a:r>
          </a:p>
        </p:txBody>
      </p:sp>
      <p:sp>
        <p:nvSpPr>
          <p:cNvPr id="73" name="Who are you?-line">
            <a:extLst>
              <a:ext uri="{FF2B5EF4-FFF2-40B4-BE49-F238E27FC236}">
                <a16:creationId xmlns:a16="http://schemas.microsoft.com/office/drawing/2014/main" id="{083A2C29-7266-C3B4-2E28-807C74DF6A7F}"/>
              </a:ext>
            </a:extLst>
          </p:cNvPr>
          <p:cNvSpPr>
            <a:spLocks noGrp="1"/>
          </p:cNvSpPr>
          <p:nvPr/>
        </p:nvSpPr>
        <p:spPr>
          <a:xfrm>
            <a:off x="4000500" y="2181114"/>
            <a:ext cx="45719" cy="410020"/>
          </a:xfrm>
          <a:prstGeom prst="rect">
            <a:avLst/>
          </a:prstGeom>
          <a:solidFill>
            <a:srgbClr val="D7B56D"/>
          </a:solidFill>
          <a:ln w="0">
            <a:solidFill>
              <a:srgbClr val="D7B56D"/>
            </a:solidFill>
            <a:prstDash val="solid"/>
          </a:ln>
        </p:spPr>
        <p:txBody>
          <a:bodyPr/>
          <a:lstStyle/>
          <a:p>
            <a:endParaRPr lang="en-US"/>
          </a:p>
        </p:txBody>
      </p:sp>
      <p:sp>
        <p:nvSpPr>
          <p:cNvPr id="74" name="Who are you?-label">
            <a:extLst>
              <a:ext uri="{FF2B5EF4-FFF2-40B4-BE49-F238E27FC236}">
                <a16:creationId xmlns:a16="http://schemas.microsoft.com/office/drawing/2014/main" id="{DF02E389-8122-9304-EA25-E7B3C69EE82A}"/>
              </a:ext>
            </a:extLst>
          </p:cNvPr>
          <p:cNvSpPr>
            <a:spLocks noGrp="1"/>
          </p:cNvSpPr>
          <p:nvPr/>
        </p:nvSpPr>
        <p:spPr>
          <a:xfrm>
            <a:off x="2569509" y="2311455"/>
            <a:ext cx="20002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75" b="1">
                <a:solidFill>
                  <a:srgbClr val="FFFFFF"/>
                </a:solidFill>
                <a:latin typeface="Oracle Sans"/>
                <a:ea typeface="Oracle Sans"/>
                <a:cs typeface="Oracle Sans"/>
              </a:defRPr>
            </a:pPr>
            <a:r>
              <a:rPr sz="975" b="1" dirty="0">
                <a:solidFill>
                  <a:srgbClr val="FFFFFF"/>
                </a:solidFill>
                <a:latin typeface="Oracle Sans"/>
                <a:ea typeface="Oracle Sans"/>
                <a:cs typeface="Oracle Sans"/>
              </a:rPr>
              <a:t>Who are you?</a:t>
            </a:r>
          </a:p>
        </p:txBody>
      </p:sp>
      <p:sp>
        <p:nvSpPr>
          <p:cNvPr id="76" name="What are you allowed to do?-label">
            <a:extLst>
              <a:ext uri="{FF2B5EF4-FFF2-40B4-BE49-F238E27FC236}">
                <a16:creationId xmlns:a16="http://schemas.microsoft.com/office/drawing/2014/main" id="{AFC1DDD8-A4E7-EC46-235F-8E3BEFD6C1FD}"/>
              </a:ext>
            </a:extLst>
          </p:cNvPr>
          <p:cNvSpPr>
            <a:spLocks noGrp="1"/>
          </p:cNvSpPr>
          <p:nvPr/>
        </p:nvSpPr>
        <p:spPr>
          <a:xfrm>
            <a:off x="8305800" y="2368605"/>
            <a:ext cx="20002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75" b="1">
                <a:solidFill>
                  <a:srgbClr val="FFFFFF"/>
                </a:solidFill>
                <a:latin typeface="Oracle Sans"/>
                <a:ea typeface="Oracle Sans"/>
                <a:cs typeface="Oracle Sans"/>
              </a:defRPr>
            </a:pPr>
            <a:r>
              <a:rPr sz="975" b="1">
                <a:solidFill>
                  <a:srgbClr val="FFFFFF"/>
                </a:solidFill>
                <a:latin typeface="Oracle Sans"/>
                <a:ea typeface="Oracle Sans"/>
                <a:cs typeface="Oracle Sans"/>
              </a:rPr>
              <a:t>What are you allowed to do?</a:t>
            </a:r>
          </a:p>
        </p:txBody>
      </p:sp>
      <p:cxnSp>
        <p:nvCxnSpPr>
          <p:cNvPr id="3" name="Straight Arrow Connector 2">
            <a:extLst>
              <a:ext uri="{FF2B5EF4-FFF2-40B4-BE49-F238E27FC236}">
                <a16:creationId xmlns:a16="http://schemas.microsoft.com/office/drawing/2014/main" id="{8A47AA55-6945-3021-B72C-3049F3370B77}"/>
              </a:ext>
            </a:extLst>
          </p:cNvPr>
          <p:cNvCxnSpPr>
            <a:cxnSpLocks/>
          </p:cNvCxnSpPr>
          <p:nvPr/>
        </p:nvCxnSpPr>
        <p:spPr>
          <a:xfrm>
            <a:off x="2914650" y="2647085"/>
            <a:ext cx="571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1E94B49F-B541-04BB-3B90-5FC8BBC55368}"/>
              </a:ext>
            </a:extLst>
          </p:cNvPr>
          <p:cNvCxnSpPr/>
          <p:nvPr/>
        </p:nvCxnSpPr>
        <p:spPr>
          <a:xfrm>
            <a:off x="2152650" y="1816155"/>
            <a:ext cx="571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E4BE51AA-6673-7D4D-8D53-49EC65D3BB84}"/>
              </a:ext>
            </a:extLst>
          </p:cNvPr>
          <p:cNvCxnSpPr/>
          <p:nvPr/>
        </p:nvCxnSpPr>
        <p:spPr>
          <a:xfrm>
            <a:off x="4533900" y="1806184"/>
            <a:ext cx="571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2C232D96-F385-FDB3-0BFB-5CCA9102CE9F}"/>
              </a:ext>
            </a:extLst>
          </p:cNvPr>
          <p:cNvCxnSpPr/>
          <p:nvPr/>
        </p:nvCxnSpPr>
        <p:spPr>
          <a:xfrm>
            <a:off x="6905625" y="1808523"/>
            <a:ext cx="571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32DEB72C-CBE3-9691-0D90-94A9715EF62B}"/>
              </a:ext>
            </a:extLst>
          </p:cNvPr>
          <p:cNvCxnSpPr/>
          <p:nvPr/>
        </p:nvCxnSpPr>
        <p:spPr>
          <a:xfrm>
            <a:off x="9277350" y="1816155"/>
            <a:ext cx="571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4FC591B6-F59E-EA31-69B7-F9B3E7012C5E}"/>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8" name="Slide Number Placeholder 7">
            <a:extLst>
              <a:ext uri="{FF2B5EF4-FFF2-40B4-BE49-F238E27FC236}">
                <a16:creationId xmlns:a16="http://schemas.microsoft.com/office/drawing/2014/main" id="{3F24ACF4-6334-7D4D-528D-0509E66A5C9B}"/>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52</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3907673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B7227-1735-887F-5E05-DCA54E4F3343}"/>
              </a:ext>
            </a:extLst>
          </p:cNvPr>
          <p:cNvSpPr>
            <a:spLocks noGrp="1"/>
          </p:cNvSpPr>
          <p:nvPr>
            <p:ph type="title"/>
          </p:nvPr>
        </p:nvSpPr>
        <p:spPr/>
        <p:txBody>
          <a:bodyPr/>
          <a:lstStyle/>
          <a:p>
            <a:r>
              <a:rPr lang="en-US" dirty="0"/>
              <a:t>Authentication Schemes</a:t>
            </a:r>
          </a:p>
        </p:txBody>
      </p:sp>
      <p:sp>
        <p:nvSpPr>
          <p:cNvPr id="10" name="Native / development-rule">
            <a:extLst>
              <a:ext uri="{FF2B5EF4-FFF2-40B4-BE49-F238E27FC236}">
                <a16:creationId xmlns:a16="http://schemas.microsoft.com/office/drawing/2014/main" id="{4D2EBF6B-8B2D-E0B3-BAB4-C034D458936E}"/>
              </a:ext>
            </a:extLst>
          </p:cNvPr>
          <p:cNvSpPr>
            <a:spLocks noGrp="1"/>
          </p:cNvSpPr>
          <p:nvPr/>
        </p:nvSpPr>
        <p:spPr>
          <a:xfrm>
            <a:off x="609600" y="2368878"/>
            <a:ext cx="2619375" cy="47625"/>
          </a:xfrm>
          <a:prstGeom prst="rect">
            <a:avLst/>
          </a:prstGeom>
          <a:solidFill>
            <a:srgbClr val="C74634"/>
          </a:solidFill>
          <a:ln w="0">
            <a:solidFill>
              <a:srgbClr val="C74634"/>
            </a:solidFill>
            <a:prstDash val="solid"/>
          </a:ln>
        </p:spPr>
        <p:txBody>
          <a:bodyPr/>
          <a:lstStyle/>
          <a:p>
            <a:endParaRPr lang="en-US"/>
          </a:p>
        </p:txBody>
      </p:sp>
      <p:sp>
        <p:nvSpPr>
          <p:cNvPr id="11" name="Native / development-heading">
            <a:extLst>
              <a:ext uri="{FF2B5EF4-FFF2-40B4-BE49-F238E27FC236}">
                <a16:creationId xmlns:a16="http://schemas.microsoft.com/office/drawing/2014/main" id="{5A434587-41BB-7F7C-7B47-AF4373B32A91}"/>
              </a:ext>
            </a:extLst>
          </p:cNvPr>
          <p:cNvSpPr>
            <a:spLocks noGrp="1"/>
          </p:cNvSpPr>
          <p:nvPr/>
        </p:nvSpPr>
        <p:spPr>
          <a:xfrm>
            <a:off x="609600" y="2483178"/>
            <a:ext cx="2619375" cy="2476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00" b="1">
                <a:solidFill>
                  <a:srgbClr val="BFD1D0"/>
                </a:solidFill>
                <a:latin typeface="Oracle Sans"/>
                <a:ea typeface="Oracle Sans"/>
                <a:cs typeface="Oracle Sans"/>
              </a:defRPr>
            </a:pPr>
            <a:r>
              <a:rPr sz="1200" b="1">
                <a:solidFill>
                  <a:srgbClr val="BFD1D0"/>
                </a:solidFill>
                <a:latin typeface="Oracle Sans"/>
                <a:ea typeface="Oracle Sans"/>
                <a:cs typeface="Oracle Sans"/>
              </a:rPr>
              <a:t>Native / development</a:t>
            </a:r>
          </a:p>
        </p:txBody>
      </p:sp>
      <p:sp>
        <p:nvSpPr>
          <p:cNvPr id="12" name="Builder Extension Sign-in-card">
            <a:extLst>
              <a:ext uri="{FF2B5EF4-FFF2-40B4-BE49-F238E27FC236}">
                <a16:creationId xmlns:a16="http://schemas.microsoft.com/office/drawing/2014/main" id="{A6A7F758-F429-DAAD-5C6A-273788E2B43E}"/>
              </a:ext>
            </a:extLst>
          </p:cNvPr>
          <p:cNvSpPr>
            <a:spLocks noGrp="1"/>
          </p:cNvSpPr>
          <p:nvPr/>
        </p:nvSpPr>
        <p:spPr>
          <a:xfrm>
            <a:off x="609600" y="2883228"/>
            <a:ext cx="2619375" cy="685800"/>
          </a:xfrm>
          <a:prstGeom prst="rect">
            <a:avLst/>
          </a:prstGeom>
          <a:solidFill>
            <a:srgbClr val="FCFBFA"/>
          </a:solidFill>
          <a:ln w="9525">
            <a:solidFill>
              <a:srgbClr val="D8E1E1"/>
            </a:solidFill>
            <a:prstDash val="solid"/>
          </a:ln>
        </p:spPr>
        <p:txBody>
          <a:bodyPr/>
          <a:lstStyle/>
          <a:p>
            <a:endParaRPr lang="en-US"/>
          </a:p>
        </p:txBody>
      </p:sp>
      <p:sp>
        <p:nvSpPr>
          <p:cNvPr id="13" name="Builder Extension Sign-in-accent">
            <a:extLst>
              <a:ext uri="{FF2B5EF4-FFF2-40B4-BE49-F238E27FC236}">
                <a16:creationId xmlns:a16="http://schemas.microsoft.com/office/drawing/2014/main" id="{D2A0237B-957B-8D4C-36BE-D5B4A47BD2D6}"/>
              </a:ext>
            </a:extLst>
          </p:cNvPr>
          <p:cNvSpPr>
            <a:spLocks noGrp="1"/>
          </p:cNvSpPr>
          <p:nvPr/>
        </p:nvSpPr>
        <p:spPr>
          <a:xfrm>
            <a:off x="609600" y="2883228"/>
            <a:ext cx="57150" cy="685800"/>
          </a:xfrm>
          <a:prstGeom prst="rect">
            <a:avLst/>
          </a:prstGeom>
          <a:solidFill>
            <a:srgbClr val="C74634"/>
          </a:solidFill>
          <a:ln w="0">
            <a:solidFill>
              <a:srgbClr val="C74634"/>
            </a:solidFill>
            <a:prstDash val="solid"/>
          </a:ln>
        </p:spPr>
        <p:txBody>
          <a:bodyPr/>
          <a:lstStyle/>
          <a:p>
            <a:endParaRPr lang="en-US"/>
          </a:p>
        </p:txBody>
      </p:sp>
      <p:pic>
        <p:nvPicPr>
          <p:cNvPr id="14" name="Picture 13">
            <a:extLst>
              <a:ext uri="{FF2B5EF4-FFF2-40B4-BE49-F238E27FC236}">
                <a16:creationId xmlns:a16="http://schemas.microsoft.com/office/drawing/2014/main" id="{BB5A9FC5-5E82-A659-0F30-3A050EBAD18B}"/>
              </a:ext>
            </a:extLst>
          </p:cNvPr>
          <p:cNvPicPr>
            <a:picLocks noChangeAspect="1"/>
          </p:cNvPicPr>
          <p:nvPr/>
        </p:nvPicPr>
        <p:blipFill>
          <a:blip r:embed="rId2"/>
          <a:stretch/>
        </p:blipFill>
        <p:spPr>
          <a:xfrm>
            <a:off x="2676525" y="3016578"/>
            <a:ext cx="419100" cy="419100"/>
          </a:xfrm>
          <a:prstGeom prst="rect">
            <a:avLst/>
          </a:prstGeom>
        </p:spPr>
      </p:pic>
      <p:sp>
        <p:nvSpPr>
          <p:cNvPr id="15" name="Builder Extension Sign-in-title">
            <a:extLst>
              <a:ext uri="{FF2B5EF4-FFF2-40B4-BE49-F238E27FC236}">
                <a16:creationId xmlns:a16="http://schemas.microsoft.com/office/drawing/2014/main" id="{0F1805CF-202A-6A9D-8F30-A1B7599A7EC1}"/>
              </a:ext>
            </a:extLst>
          </p:cNvPr>
          <p:cNvSpPr>
            <a:spLocks noGrp="1"/>
          </p:cNvSpPr>
          <p:nvPr/>
        </p:nvSpPr>
        <p:spPr>
          <a:xfrm>
            <a:off x="781050" y="2978478"/>
            <a:ext cx="1781175"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Builder Extension Sign-in</a:t>
            </a:r>
          </a:p>
        </p:txBody>
      </p:sp>
      <p:sp>
        <p:nvSpPr>
          <p:cNvPr id="16" name="Builder Extension Sign-in-body">
            <a:extLst>
              <a:ext uri="{FF2B5EF4-FFF2-40B4-BE49-F238E27FC236}">
                <a16:creationId xmlns:a16="http://schemas.microsoft.com/office/drawing/2014/main" id="{A10B989A-A189-27B9-44D9-0004EA135B4F}"/>
              </a:ext>
            </a:extLst>
          </p:cNvPr>
          <p:cNvSpPr>
            <a:spLocks noGrp="1"/>
          </p:cNvSpPr>
          <p:nvPr/>
        </p:nvSpPr>
        <p:spPr>
          <a:xfrm>
            <a:off x="781050" y="3283278"/>
            <a:ext cx="1800225"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Reuses a valid APEX Builder session.</a:t>
            </a:r>
          </a:p>
        </p:txBody>
      </p:sp>
      <p:sp>
        <p:nvSpPr>
          <p:cNvPr id="17" name="Oracle APEX Accounts-card">
            <a:extLst>
              <a:ext uri="{FF2B5EF4-FFF2-40B4-BE49-F238E27FC236}">
                <a16:creationId xmlns:a16="http://schemas.microsoft.com/office/drawing/2014/main" id="{8504861E-36C5-D208-78A8-CAB32EBC52ED}"/>
              </a:ext>
            </a:extLst>
          </p:cNvPr>
          <p:cNvSpPr>
            <a:spLocks noGrp="1"/>
          </p:cNvSpPr>
          <p:nvPr/>
        </p:nvSpPr>
        <p:spPr>
          <a:xfrm>
            <a:off x="609600" y="3607128"/>
            <a:ext cx="2619375" cy="685800"/>
          </a:xfrm>
          <a:prstGeom prst="rect">
            <a:avLst/>
          </a:prstGeom>
          <a:solidFill>
            <a:srgbClr val="FCFBFA"/>
          </a:solidFill>
          <a:ln w="9525">
            <a:solidFill>
              <a:srgbClr val="D8E1E1"/>
            </a:solidFill>
            <a:prstDash val="solid"/>
          </a:ln>
        </p:spPr>
        <p:txBody>
          <a:bodyPr/>
          <a:lstStyle/>
          <a:p>
            <a:endParaRPr lang="en-US"/>
          </a:p>
        </p:txBody>
      </p:sp>
      <p:sp>
        <p:nvSpPr>
          <p:cNvPr id="18" name="Oracle APEX Accounts-accent">
            <a:extLst>
              <a:ext uri="{FF2B5EF4-FFF2-40B4-BE49-F238E27FC236}">
                <a16:creationId xmlns:a16="http://schemas.microsoft.com/office/drawing/2014/main" id="{A8BEFF7F-B89D-25FF-4A13-6CCF90C42B01}"/>
              </a:ext>
            </a:extLst>
          </p:cNvPr>
          <p:cNvSpPr>
            <a:spLocks noGrp="1"/>
          </p:cNvSpPr>
          <p:nvPr/>
        </p:nvSpPr>
        <p:spPr>
          <a:xfrm>
            <a:off x="609600" y="3607128"/>
            <a:ext cx="57150" cy="685800"/>
          </a:xfrm>
          <a:prstGeom prst="rect">
            <a:avLst/>
          </a:prstGeom>
          <a:solidFill>
            <a:srgbClr val="C74634"/>
          </a:solidFill>
          <a:ln w="0">
            <a:solidFill>
              <a:srgbClr val="C74634"/>
            </a:solidFill>
            <a:prstDash val="solid"/>
          </a:ln>
        </p:spPr>
        <p:txBody>
          <a:bodyPr/>
          <a:lstStyle/>
          <a:p>
            <a:endParaRPr lang="en-US"/>
          </a:p>
        </p:txBody>
      </p:sp>
      <p:pic>
        <p:nvPicPr>
          <p:cNvPr id="19" name="Picture 18">
            <a:extLst>
              <a:ext uri="{FF2B5EF4-FFF2-40B4-BE49-F238E27FC236}">
                <a16:creationId xmlns:a16="http://schemas.microsoft.com/office/drawing/2014/main" id="{0EB081B2-53B9-8563-D220-6E41142AFE65}"/>
              </a:ext>
            </a:extLst>
          </p:cNvPr>
          <p:cNvPicPr>
            <a:picLocks noChangeAspect="1"/>
          </p:cNvPicPr>
          <p:nvPr/>
        </p:nvPicPr>
        <p:blipFill>
          <a:blip r:embed="rId3"/>
          <a:stretch/>
        </p:blipFill>
        <p:spPr>
          <a:xfrm>
            <a:off x="2676525" y="3740478"/>
            <a:ext cx="419100" cy="419100"/>
          </a:xfrm>
          <a:prstGeom prst="rect">
            <a:avLst/>
          </a:prstGeom>
        </p:spPr>
      </p:pic>
      <p:sp>
        <p:nvSpPr>
          <p:cNvPr id="20" name="Oracle APEX Accounts-title">
            <a:extLst>
              <a:ext uri="{FF2B5EF4-FFF2-40B4-BE49-F238E27FC236}">
                <a16:creationId xmlns:a16="http://schemas.microsoft.com/office/drawing/2014/main" id="{3E3BA2FE-3CCE-CA31-F385-B5E6DE0867C8}"/>
              </a:ext>
            </a:extLst>
          </p:cNvPr>
          <p:cNvSpPr>
            <a:spLocks noGrp="1"/>
          </p:cNvSpPr>
          <p:nvPr/>
        </p:nvSpPr>
        <p:spPr>
          <a:xfrm>
            <a:off x="781050" y="3702378"/>
            <a:ext cx="1781175"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Oracle APEX Accounts</a:t>
            </a:r>
          </a:p>
        </p:txBody>
      </p:sp>
      <p:sp>
        <p:nvSpPr>
          <p:cNvPr id="21" name="Oracle APEX Accounts-body">
            <a:extLst>
              <a:ext uri="{FF2B5EF4-FFF2-40B4-BE49-F238E27FC236}">
                <a16:creationId xmlns:a16="http://schemas.microsoft.com/office/drawing/2014/main" id="{8EBF177B-A03D-A8A2-5C1F-C7CF84CB76F8}"/>
              </a:ext>
            </a:extLst>
          </p:cNvPr>
          <p:cNvSpPr>
            <a:spLocks noGrp="1"/>
          </p:cNvSpPr>
          <p:nvPr/>
        </p:nvSpPr>
        <p:spPr>
          <a:xfrm>
            <a:off x="781050" y="4007178"/>
            <a:ext cx="1800225"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Workspace-managed APEX users.</a:t>
            </a:r>
          </a:p>
        </p:txBody>
      </p:sp>
      <p:sp>
        <p:nvSpPr>
          <p:cNvPr id="22" name="Open Door Credentials-card">
            <a:extLst>
              <a:ext uri="{FF2B5EF4-FFF2-40B4-BE49-F238E27FC236}">
                <a16:creationId xmlns:a16="http://schemas.microsoft.com/office/drawing/2014/main" id="{45FB6131-8539-ECA9-B70B-AC621961578C}"/>
              </a:ext>
            </a:extLst>
          </p:cNvPr>
          <p:cNvSpPr>
            <a:spLocks noGrp="1"/>
          </p:cNvSpPr>
          <p:nvPr/>
        </p:nvSpPr>
        <p:spPr>
          <a:xfrm>
            <a:off x="609600" y="4331028"/>
            <a:ext cx="2619375" cy="685800"/>
          </a:xfrm>
          <a:prstGeom prst="rect">
            <a:avLst/>
          </a:prstGeom>
          <a:solidFill>
            <a:srgbClr val="FCFBFA"/>
          </a:solidFill>
          <a:ln w="9525">
            <a:solidFill>
              <a:srgbClr val="D8E1E1"/>
            </a:solidFill>
            <a:prstDash val="solid"/>
          </a:ln>
        </p:spPr>
        <p:txBody>
          <a:bodyPr/>
          <a:lstStyle/>
          <a:p>
            <a:endParaRPr lang="en-US"/>
          </a:p>
        </p:txBody>
      </p:sp>
      <p:sp>
        <p:nvSpPr>
          <p:cNvPr id="23" name="Open Door Credentials-accent">
            <a:extLst>
              <a:ext uri="{FF2B5EF4-FFF2-40B4-BE49-F238E27FC236}">
                <a16:creationId xmlns:a16="http://schemas.microsoft.com/office/drawing/2014/main" id="{D96C8E10-0ED2-3E1C-4C60-9F1BDBA318AA}"/>
              </a:ext>
            </a:extLst>
          </p:cNvPr>
          <p:cNvSpPr>
            <a:spLocks noGrp="1"/>
          </p:cNvSpPr>
          <p:nvPr/>
        </p:nvSpPr>
        <p:spPr>
          <a:xfrm>
            <a:off x="609600" y="4331028"/>
            <a:ext cx="57150" cy="685800"/>
          </a:xfrm>
          <a:prstGeom prst="rect">
            <a:avLst/>
          </a:prstGeom>
          <a:solidFill>
            <a:srgbClr val="D7B56D"/>
          </a:solidFill>
          <a:ln w="0">
            <a:solidFill>
              <a:srgbClr val="D7B56D"/>
            </a:solidFill>
            <a:prstDash val="solid"/>
          </a:ln>
        </p:spPr>
        <p:txBody>
          <a:bodyPr/>
          <a:lstStyle/>
          <a:p>
            <a:endParaRPr lang="en-US"/>
          </a:p>
        </p:txBody>
      </p:sp>
      <p:pic>
        <p:nvPicPr>
          <p:cNvPr id="24" name="Picture 23">
            <a:extLst>
              <a:ext uri="{FF2B5EF4-FFF2-40B4-BE49-F238E27FC236}">
                <a16:creationId xmlns:a16="http://schemas.microsoft.com/office/drawing/2014/main" id="{49D953DF-FC61-43C6-5284-97469249D18C}"/>
              </a:ext>
            </a:extLst>
          </p:cNvPr>
          <p:cNvPicPr>
            <a:picLocks noChangeAspect="1"/>
          </p:cNvPicPr>
          <p:nvPr/>
        </p:nvPicPr>
        <p:blipFill>
          <a:blip r:embed="rId4"/>
          <a:stretch/>
        </p:blipFill>
        <p:spPr>
          <a:xfrm>
            <a:off x="2676525" y="4464378"/>
            <a:ext cx="419100" cy="419100"/>
          </a:xfrm>
          <a:prstGeom prst="rect">
            <a:avLst/>
          </a:prstGeom>
        </p:spPr>
      </p:pic>
      <p:sp>
        <p:nvSpPr>
          <p:cNvPr id="25" name="Open Door Credentials-title">
            <a:extLst>
              <a:ext uri="{FF2B5EF4-FFF2-40B4-BE49-F238E27FC236}">
                <a16:creationId xmlns:a16="http://schemas.microsoft.com/office/drawing/2014/main" id="{A6044D7C-69B1-F73F-1A49-D4205F76C07B}"/>
              </a:ext>
            </a:extLst>
          </p:cNvPr>
          <p:cNvSpPr>
            <a:spLocks noGrp="1"/>
          </p:cNvSpPr>
          <p:nvPr/>
        </p:nvSpPr>
        <p:spPr>
          <a:xfrm>
            <a:off x="781050" y="4426278"/>
            <a:ext cx="1781175"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Open Door Credentials</a:t>
            </a:r>
          </a:p>
        </p:txBody>
      </p:sp>
      <p:sp>
        <p:nvSpPr>
          <p:cNvPr id="26" name="Open Door Credentials-body">
            <a:extLst>
              <a:ext uri="{FF2B5EF4-FFF2-40B4-BE49-F238E27FC236}">
                <a16:creationId xmlns:a16="http://schemas.microsoft.com/office/drawing/2014/main" id="{8F5DDBE6-2F11-FE4A-ECC6-2B062B106577}"/>
              </a:ext>
            </a:extLst>
          </p:cNvPr>
          <p:cNvSpPr>
            <a:spLocks noGrp="1"/>
          </p:cNvSpPr>
          <p:nvPr/>
        </p:nvSpPr>
        <p:spPr>
          <a:xfrm>
            <a:off x="781050" y="4731078"/>
            <a:ext cx="1800225"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Captures a user name; useful for development.</a:t>
            </a:r>
          </a:p>
        </p:txBody>
      </p:sp>
      <p:sp>
        <p:nvSpPr>
          <p:cNvPr id="27" name="No Authentication (using DAD)-card">
            <a:extLst>
              <a:ext uri="{FF2B5EF4-FFF2-40B4-BE49-F238E27FC236}">
                <a16:creationId xmlns:a16="http://schemas.microsoft.com/office/drawing/2014/main" id="{452AFBE8-B646-8FCA-1EF5-B2BDFCF2B79F}"/>
              </a:ext>
            </a:extLst>
          </p:cNvPr>
          <p:cNvSpPr>
            <a:spLocks noGrp="1"/>
          </p:cNvSpPr>
          <p:nvPr/>
        </p:nvSpPr>
        <p:spPr>
          <a:xfrm>
            <a:off x="609600" y="5054928"/>
            <a:ext cx="2619375" cy="685800"/>
          </a:xfrm>
          <a:prstGeom prst="rect">
            <a:avLst/>
          </a:prstGeom>
          <a:solidFill>
            <a:srgbClr val="FCFBFA"/>
          </a:solidFill>
          <a:ln w="9525">
            <a:solidFill>
              <a:srgbClr val="D8E1E1"/>
            </a:solidFill>
            <a:prstDash val="solid"/>
          </a:ln>
        </p:spPr>
        <p:txBody>
          <a:bodyPr/>
          <a:lstStyle/>
          <a:p>
            <a:endParaRPr lang="en-US"/>
          </a:p>
        </p:txBody>
      </p:sp>
      <p:sp>
        <p:nvSpPr>
          <p:cNvPr id="28" name="No Authentication (using DAD)-accent">
            <a:extLst>
              <a:ext uri="{FF2B5EF4-FFF2-40B4-BE49-F238E27FC236}">
                <a16:creationId xmlns:a16="http://schemas.microsoft.com/office/drawing/2014/main" id="{7C994084-1D4F-3EF7-C591-E3252559D2ED}"/>
              </a:ext>
            </a:extLst>
          </p:cNvPr>
          <p:cNvSpPr>
            <a:spLocks noGrp="1"/>
          </p:cNvSpPr>
          <p:nvPr/>
        </p:nvSpPr>
        <p:spPr>
          <a:xfrm>
            <a:off x="609600" y="5054928"/>
            <a:ext cx="57150" cy="685800"/>
          </a:xfrm>
          <a:prstGeom prst="rect">
            <a:avLst/>
          </a:prstGeom>
          <a:solidFill>
            <a:srgbClr val="D7B56D"/>
          </a:solidFill>
          <a:ln w="0">
            <a:solidFill>
              <a:srgbClr val="D7B56D"/>
            </a:solidFill>
            <a:prstDash val="solid"/>
          </a:ln>
        </p:spPr>
        <p:txBody>
          <a:bodyPr/>
          <a:lstStyle/>
          <a:p>
            <a:endParaRPr lang="en-US"/>
          </a:p>
        </p:txBody>
      </p:sp>
      <p:pic>
        <p:nvPicPr>
          <p:cNvPr id="29" name="Picture 28">
            <a:extLst>
              <a:ext uri="{FF2B5EF4-FFF2-40B4-BE49-F238E27FC236}">
                <a16:creationId xmlns:a16="http://schemas.microsoft.com/office/drawing/2014/main" id="{43541E2F-D2F1-F0E4-9EC5-884C806AEC1D}"/>
              </a:ext>
            </a:extLst>
          </p:cNvPr>
          <p:cNvPicPr>
            <a:picLocks noChangeAspect="1"/>
          </p:cNvPicPr>
          <p:nvPr/>
        </p:nvPicPr>
        <p:blipFill>
          <a:blip r:embed="rId5"/>
          <a:stretch/>
        </p:blipFill>
        <p:spPr>
          <a:xfrm>
            <a:off x="2676525" y="5188278"/>
            <a:ext cx="419100" cy="419100"/>
          </a:xfrm>
          <a:prstGeom prst="rect">
            <a:avLst/>
          </a:prstGeom>
        </p:spPr>
      </p:pic>
      <p:sp>
        <p:nvSpPr>
          <p:cNvPr id="30" name="No Authentication (using DAD)-title">
            <a:extLst>
              <a:ext uri="{FF2B5EF4-FFF2-40B4-BE49-F238E27FC236}">
                <a16:creationId xmlns:a16="http://schemas.microsoft.com/office/drawing/2014/main" id="{7431D2A2-A8F1-42A7-1DB4-68E44E7CEC02}"/>
              </a:ext>
            </a:extLst>
          </p:cNvPr>
          <p:cNvSpPr>
            <a:spLocks noGrp="1"/>
          </p:cNvSpPr>
          <p:nvPr/>
        </p:nvSpPr>
        <p:spPr>
          <a:xfrm>
            <a:off x="781050" y="5150178"/>
            <a:ext cx="1781175"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No Authentication (using DAD)</a:t>
            </a:r>
          </a:p>
        </p:txBody>
      </p:sp>
      <p:sp>
        <p:nvSpPr>
          <p:cNvPr id="31" name="No Authentication (using DAD)-body">
            <a:extLst>
              <a:ext uri="{FF2B5EF4-FFF2-40B4-BE49-F238E27FC236}">
                <a16:creationId xmlns:a16="http://schemas.microsoft.com/office/drawing/2014/main" id="{F0040772-DB58-D77C-9FA5-E4FE52D5678B}"/>
              </a:ext>
            </a:extLst>
          </p:cNvPr>
          <p:cNvSpPr>
            <a:spLocks noGrp="1"/>
          </p:cNvSpPr>
          <p:nvPr/>
        </p:nvSpPr>
        <p:spPr>
          <a:xfrm>
            <a:off x="781050" y="5454978"/>
            <a:ext cx="1800225" cy="2286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Adopts the current database user.</a:t>
            </a:r>
          </a:p>
        </p:txBody>
      </p:sp>
      <p:sp>
        <p:nvSpPr>
          <p:cNvPr id="32" name="Database + directory-rule">
            <a:extLst>
              <a:ext uri="{FF2B5EF4-FFF2-40B4-BE49-F238E27FC236}">
                <a16:creationId xmlns:a16="http://schemas.microsoft.com/office/drawing/2014/main" id="{BF2FE4E5-0348-E8E1-353E-466EBB3361AE}"/>
              </a:ext>
            </a:extLst>
          </p:cNvPr>
          <p:cNvSpPr>
            <a:spLocks noGrp="1"/>
          </p:cNvSpPr>
          <p:nvPr/>
        </p:nvSpPr>
        <p:spPr>
          <a:xfrm>
            <a:off x="3438525" y="2368878"/>
            <a:ext cx="2428875" cy="47625"/>
          </a:xfrm>
          <a:prstGeom prst="rect">
            <a:avLst/>
          </a:prstGeom>
          <a:solidFill>
            <a:srgbClr val="8BBE9F"/>
          </a:solidFill>
          <a:ln w="0">
            <a:solidFill>
              <a:srgbClr val="8BBE9F"/>
            </a:solidFill>
            <a:prstDash val="solid"/>
          </a:ln>
        </p:spPr>
        <p:txBody>
          <a:bodyPr/>
          <a:lstStyle/>
          <a:p>
            <a:endParaRPr lang="en-US"/>
          </a:p>
        </p:txBody>
      </p:sp>
      <p:sp>
        <p:nvSpPr>
          <p:cNvPr id="33" name="Database + directory-heading">
            <a:extLst>
              <a:ext uri="{FF2B5EF4-FFF2-40B4-BE49-F238E27FC236}">
                <a16:creationId xmlns:a16="http://schemas.microsoft.com/office/drawing/2014/main" id="{30758C71-15A8-0110-E893-5FC076D07F63}"/>
              </a:ext>
            </a:extLst>
          </p:cNvPr>
          <p:cNvSpPr>
            <a:spLocks noGrp="1"/>
          </p:cNvSpPr>
          <p:nvPr/>
        </p:nvSpPr>
        <p:spPr>
          <a:xfrm>
            <a:off x="3438525" y="2483178"/>
            <a:ext cx="2428875" cy="2476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00" b="1">
                <a:solidFill>
                  <a:srgbClr val="BFD1D0"/>
                </a:solidFill>
                <a:latin typeface="Oracle Sans"/>
                <a:ea typeface="Oracle Sans"/>
                <a:cs typeface="Oracle Sans"/>
              </a:defRPr>
            </a:pPr>
            <a:r>
              <a:rPr sz="1200" b="1">
                <a:solidFill>
                  <a:srgbClr val="BFD1D0"/>
                </a:solidFill>
                <a:latin typeface="Oracle Sans"/>
                <a:ea typeface="Oracle Sans"/>
                <a:cs typeface="Oracle Sans"/>
              </a:rPr>
              <a:t>Database + directory</a:t>
            </a:r>
          </a:p>
        </p:txBody>
      </p:sp>
      <p:sp>
        <p:nvSpPr>
          <p:cNvPr id="34" name="Database Accounts-card">
            <a:extLst>
              <a:ext uri="{FF2B5EF4-FFF2-40B4-BE49-F238E27FC236}">
                <a16:creationId xmlns:a16="http://schemas.microsoft.com/office/drawing/2014/main" id="{16714603-57F0-9BF5-DD76-396F34BC786E}"/>
              </a:ext>
            </a:extLst>
          </p:cNvPr>
          <p:cNvSpPr>
            <a:spLocks noGrp="1"/>
          </p:cNvSpPr>
          <p:nvPr/>
        </p:nvSpPr>
        <p:spPr>
          <a:xfrm>
            <a:off x="3438525" y="2883228"/>
            <a:ext cx="2428875" cy="781050"/>
          </a:xfrm>
          <a:prstGeom prst="rect">
            <a:avLst/>
          </a:prstGeom>
          <a:solidFill>
            <a:srgbClr val="FCFBFA"/>
          </a:solidFill>
          <a:ln w="9525">
            <a:solidFill>
              <a:srgbClr val="D8E1E1"/>
            </a:solidFill>
            <a:prstDash val="solid"/>
          </a:ln>
        </p:spPr>
        <p:txBody>
          <a:bodyPr/>
          <a:lstStyle/>
          <a:p>
            <a:endParaRPr lang="en-US"/>
          </a:p>
        </p:txBody>
      </p:sp>
      <p:sp>
        <p:nvSpPr>
          <p:cNvPr id="35" name="Database Accounts-accent">
            <a:extLst>
              <a:ext uri="{FF2B5EF4-FFF2-40B4-BE49-F238E27FC236}">
                <a16:creationId xmlns:a16="http://schemas.microsoft.com/office/drawing/2014/main" id="{CADEB394-87E3-AC2B-174C-0CA7CC7B65DC}"/>
              </a:ext>
            </a:extLst>
          </p:cNvPr>
          <p:cNvSpPr>
            <a:spLocks noGrp="1"/>
          </p:cNvSpPr>
          <p:nvPr/>
        </p:nvSpPr>
        <p:spPr>
          <a:xfrm>
            <a:off x="3438525" y="2883228"/>
            <a:ext cx="57150" cy="781050"/>
          </a:xfrm>
          <a:prstGeom prst="rect">
            <a:avLst/>
          </a:prstGeom>
          <a:solidFill>
            <a:srgbClr val="8BBE9F"/>
          </a:solidFill>
          <a:ln w="0">
            <a:solidFill>
              <a:srgbClr val="8BBE9F"/>
            </a:solidFill>
            <a:prstDash val="solid"/>
          </a:ln>
        </p:spPr>
        <p:txBody>
          <a:bodyPr/>
          <a:lstStyle/>
          <a:p>
            <a:endParaRPr lang="en-US"/>
          </a:p>
        </p:txBody>
      </p:sp>
      <p:pic>
        <p:nvPicPr>
          <p:cNvPr id="36" name="Picture 35">
            <a:extLst>
              <a:ext uri="{FF2B5EF4-FFF2-40B4-BE49-F238E27FC236}">
                <a16:creationId xmlns:a16="http://schemas.microsoft.com/office/drawing/2014/main" id="{039CF2A3-1565-5C9D-1A74-10DE756CB201}"/>
              </a:ext>
            </a:extLst>
          </p:cNvPr>
          <p:cNvPicPr>
            <a:picLocks noChangeAspect="1"/>
          </p:cNvPicPr>
          <p:nvPr/>
        </p:nvPicPr>
        <p:blipFill>
          <a:blip r:embed="rId6"/>
          <a:stretch/>
        </p:blipFill>
        <p:spPr>
          <a:xfrm>
            <a:off x="5238750" y="3026103"/>
            <a:ext cx="495300" cy="495300"/>
          </a:xfrm>
          <a:prstGeom prst="rect">
            <a:avLst/>
          </a:prstGeom>
        </p:spPr>
      </p:pic>
      <p:sp>
        <p:nvSpPr>
          <p:cNvPr id="37" name="Database Accounts-title">
            <a:extLst>
              <a:ext uri="{FF2B5EF4-FFF2-40B4-BE49-F238E27FC236}">
                <a16:creationId xmlns:a16="http://schemas.microsoft.com/office/drawing/2014/main" id="{1A861D6B-92B0-B4A2-91B5-3D55E83B4B77}"/>
              </a:ext>
            </a:extLst>
          </p:cNvPr>
          <p:cNvSpPr>
            <a:spLocks noGrp="1"/>
          </p:cNvSpPr>
          <p:nvPr/>
        </p:nvSpPr>
        <p:spPr>
          <a:xfrm>
            <a:off x="3609975" y="3016578"/>
            <a:ext cx="1514475"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50" b="1">
                <a:solidFill>
                  <a:srgbClr val="073B4A"/>
                </a:solidFill>
                <a:latin typeface="Oracle Sans"/>
                <a:ea typeface="Oracle Sans"/>
                <a:cs typeface="Oracle Sans"/>
              </a:defRPr>
            </a:pPr>
            <a:r>
              <a:rPr sz="1050" b="1">
                <a:solidFill>
                  <a:srgbClr val="073B4A"/>
                </a:solidFill>
                <a:latin typeface="Oracle Sans"/>
                <a:ea typeface="Oracle Sans"/>
                <a:cs typeface="Oracle Sans"/>
              </a:rPr>
              <a:t>Database Accounts</a:t>
            </a:r>
          </a:p>
        </p:txBody>
      </p:sp>
      <p:sp>
        <p:nvSpPr>
          <p:cNvPr id="38" name="Database Accounts-body">
            <a:extLst>
              <a:ext uri="{FF2B5EF4-FFF2-40B4-BE49-F238E27FC236}">
                <a16:creationId xmlns:a16="http://schemas.microsoft.com/office/drawing/2014/main" id="{B7D1FBEC-133E-B0E1-CED6-E7530EF3562B}"/>
              </a:ext>
            </a:extLst>
          </p:cNvPr>
          <p:cNvSpPr>
            <a:spLocks noGrp="1"/>
          </p:cNvSpPr>
          <p:nvPr/>
        </p:nvSpPr>
        <p:spPr>
          <a:xfrm>
            <a:off x="3609975" y="3311853"/>
            <a:ext cx="1533525" cy="2857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73" b="0">
                <a:solidFill>
                  <a:srgbClr val="33465E"/>
                </a:solidFill>
                <a:latin typeface="Oracle Sans"/>
                <a:ea typeface="Oracle Sans"/>
                <a:cs typeface="Oracle Sans"/>
              </a:defRPr>
            </a:pPr>
            <a:r>
              <a:rPr sz="773" b="0">
                <a:solidFill>
                  <a:srgbClr val="33465E"/>
                </a:solidFill>
                <a:latin typeface="Oracle Sans"/>
                <a:ea typeface="Oracle Sans"/>
                <a:cs typeface="Oracle Sans"/>
              </a:rPr>
              <a:t>Authenticates with database schema credentials.</a:t>
            </a:r>
          </a:p>
        </p:txBody>
      </p:sp>
      <p:sp>
        <p:nvSpPr>
          <p:cNvPr id="39" name="LDAP Directory-card">
            <a:extLst>
              <a:ext uri="{FF2B5EF4-FFF2-40B4-BE49-F238E27FC236}">
                <a16:creationId xmlns:a16="http://schemas.microsoft.com/office/drawing/2014/main" id="{AC00CF8D-2135-4803-B2C9-B7862CC683E7}"/>
              </a:ext>
            </a:extLst>
          </p:cNvPr>
          <p:cNvSpPr>
            <a:spLocks noGrp="1"/>
          </p:cNvSpPr>
          <p:nvPr/>
        </p:nvSpPr>
        <p:spPr>
          <a:xfrm>
            <a:off x="3438525" y="3778578"/>
            <a:ext cx="2428875" cy="781050"/>
          </a:xfrm>
          <a:prstGeom prst="rect">
            <a:avLst/>
          </a:prstGeom>
          <a:solidFill>
            <a:srgbClr val="FCFBFA"/>
          </a:solidFill>
          <a:ln w="9525">
            <a:solidFill>
              <a:srgbClr val="D8E1E1"/>
            </a:solidFill>
            <a:prstDash val="solid"/>
          </a:ln>
        </p:spPr>
        <p:txBody>
          <a:bodyPr/>
          <a:lstStyle/>
          <a:p>
            <a:endParaRPr lang="en-US"/>
          </a:p>
        </p:txBody>
      </p:sp>
      <p:sp>
        <p:nvSpPr>
          <p:cNvPr id="40" name="LDAP Directory-accent">
            <a:extLst>
              <a:ext uri="{FF2B5EF4-FFF2-40B4-BE49-F238E27FC236}">
                <a16:creationId xmlns:a16="http://schemas.microsoft.com/office/drawing/2014/main" id="{0847BB6A-0A40-4351-A618-CDB53DD32658}"/>
              </a:ext>
            </a:extLst>
          </p:cNvPr>
          <p:cNvSpPr>
            <a:spLocks noGrp="1"/>
          </p:cNvSpPr>
          <p:nvPr/>
        </p:nvSpPr>
        <p:spPr>
          <a:xfrm>
            <a:off x="3438525" y="3778578"/>
            <a:ext cx="57150" cy="781050"/>
          </a:xfrm>
          <a:prstGeom prst="rect">
            <a:avLst/>
          </a:prstGeom>
          <a:solidFill>
            <a:srgbClr val="8BBE9F"/>
          </a:solidFill>
          <a:ln w="0">
            <a:solidFill>
              <a:srgbClr val="8BBE9F"/>
            </a:solidFill>
            <a:prstDash val="solid"/>
          </a:ln>
        </p:spPr>
        <p:txBody>
          <a:bodyPr/>
          <a:lstStyle/>
          <a:p>
            <a:endParaRPr lang="en-US"/>
          </a:p>
        </p:txBody>
      </p:sp>
      <p:pic>
        <p:nvPicPr>
          <p:cNvPr id="41" name="Picture 40">
            <a:extLst>
              <a:ext uri="{FF2B5EF4-FFF2-40B4-BE49-F238E27FC236}">
                <a16:creationId xmlns:a16="http://schemas.microsoft.com/office/drawing/2014/main" id="{9229D7C8-56FD-ACEF-6E57-6D13300E6F48}"/>
              </a:ext>
            </a:extLst>
          </p:cNvPr>
          <p:cNvPicPr>
            <a:picLocks noChangeAspect="1"/>
          </p:cNvPicPr>
          <p:nvPr/>
        </p:nvPicPr>
        <p:blipFill>
          <a:blip r:embed="rId7"/>
          <a:stretch/>
        </p:blipFill>
        <p:spPr>
          <a:xfrm>
            <a:off x="5238750" y="3921453"/>
            <a:ext cx="495300" cy="495300"/>
          </a:xfrm>
          <a:prstGeom prst="rect">
            <a:avLst/>
          </a:prstGeom>
        </p:spPr>
      </p:pic>
      <p:sp>
        <p:nvSpPr>
          <p:cNvPr id="42" name="LDAP Directory-title">
            <a:extLst>
              <a:ext uri="{FF2B5EF4-FFF2-40B4-BE49-F238E27FC236}">
                <a16:creationId xmlns:a16="http://schemas.microsoft.com/office/drawing/2014/main" id="{D55523FF-323A-1A63-4BCD-4A2D1081329C}"/>
              </a:ext>
            </a:extLst>
          </p:cNvPr>
          <p:cNvSpPr>
            <a:spLocks noGrp="1"/>
          </p:cNvSpPr>
          <p:nvPr/>
        </p:nvSpPr>
        <p:spPr>
          <a:xfrm>
            <a:off x="3609975" y="3911928"/>
            <a:ext cx="1514475"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50" b="1">
                <a:solidFill>
                  <a:srgbClr val="073B4A"/>
                </a:solidFill>
                <a:latin typeface="Oracle Sans"/>
                <a:ea typeface="Oracle Sans"/>
                <a:cs typeface="Oracle Sans"/>
              </a:defRPr>
            </a:pPr>
            <a:r>
              <a:rPr sz="1050" b="1">
                <a:solidFill>
                  <a:srgbClr val="073B4A"/>
                </a:solidFill>
                <a:latin typeface="Oracle Sans"/>
                <a:ea typeface="Oracle Sans"/>
                <a:cs typeface="Oracle Sans"/>
              </a:rPr>
              <a:t>LDAP Directory</a:t>
            </a:r>
          </a:p>
        </p:txBody>
      </p:sp>
      <p:sp>
        <p:nvSpPr>
          <p:cNvPr id="43" name="LDAP Directory-body">
            <a:extLst>
              <a:ext uri="{FF2B5EF4-FFF2-40B4-BE49-F238E27FC236}">
                <a16:creationId xmlns:a16="http://schemas.microsoft.com/office/drawing/2014/main" id="{72F1193C-2958-7C7B-CBCE-0F1F66274B4B}"/>
              </a:ext>
            </a:extLst>
          </p:cNvPr>
          <p:cNvSpPr>
            <a:spLocks noGrp="1"/>
          </p:cNvSpPr>
          <p:nvPr/>
        </p:nvSpPr>
        <p:spPr>
          <a:xfrm>
            <a:off x="3609975" y="4207203"/>
            <a:ext cx="1533525" cy="2857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73" b="0">
                <a:solidFill>
                  <a:srgbClr val="33465E"/>
                </a:solidFill>
                <a:latin typeface="Oracle Sans"/>
                <a:ea typeface="Oracle Sans"/>
                <a:cs typeface="Oracle Sans"/>
              </a:defRPr>
            </a:pPr>
            <a:r>
              <a:rPr sz="773" b="0">
                <a:solidFill>
                  <a:srgbClr val="33465E"/>
                </a:solidFill>
                <a:latin typeface="Oracle Sans"/>
                <a:ea typeface="Oracle Sans"/>
                <a:cs typeface="Oracle Sans"/>
              </a:rPr>
              <a:t>Checks user name and password against LDAP.</a:t>
            </a:r>
          </a:p>
        </p:txBody>
      </p:sp>
      <p:sp>
        <p:nvSpPr>
          <p:cNvPr id="44" name="SSO + federation-rule">
            <a:extLst>
              <a:ext uri="{FF2B5EF4-FFF2-40B4-BE49-F238E27FC236}">
                <a16:creationId xmlns:a16="http://schemas.microsoft.com/office/drawing/2014/main" id="{3472DFB6-6EE5-51CE-059B-061AAD318238}"/>
              </a:ext>
            </a:extLst>
          </p:cNvPr>
          <p:cNvSpPr>
            <a:spLocks noGrp="1"/>
          </p:cNvSpPr>
          <p:nvPr/>
        </p:nvSpPr>
        <p:spPr>
          <a:xfrm>
            <a:off x="6076950" y="2368878"/>
            <a:ext cx="3714750" cy="47625"/>
          </a:xfrm>
          <a:prstGeom prst="rect">
            <a:avLst/>
          </a:prstGeom>
          <a:solidFill>
            <a:srgbClr val="83A7B5"/>
          </a:solidFill>
          <a:ln w="0">
            <a:solidFill>
              <a:srgbClr val="83A7B5"/>
            </a:solidFill>
            <a:prstDash val="solid"/>
          </a:ln>
        </p:spPr>
        <p:txBody>
          <a:bodyPr/>
          <a:lstStyle/>
          <a:p>
            <a:endParaRPr lang="en-US"/>
          </a:p>
        </p:txBody>
      </p:sp>
      <p:sp>
        <p:nvSpPr>
          <p:cNvPr id="45" name="SSO + federation-heading">
            <a:extLst>
              <a:ext uri="{FF2B5EF4-FFF2-40B4-BE49-F238E27FC236}">
                <a16:creationId xmlns:a16="http://schemas.microsoft.com/office/drawing/2014/main" id="{2419D554-3E75-0B44-27F1-F5DA20C800E4}"/>
              </a:ext>
            </a:extLst>
          </p:cNvPr>
          <p:cNvSpPr>
            <a:spLocks noGrp="1"/>
          </p:cNvSpPr>
          <p:nvPr/>
        </p:nvSpPr>
        <p:spPr>
          <a:xfrm>
            <a:off x="6076950" y="2483178"/>
            <a:ext cx="3714750" cy="2476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00" b="1">
                <a:solidFill>
                  <a:srgbClr val="BFD1D0"/>
                </a:solidFill>
                <a:latin typeface="Oracle Sans"/>
                <a:ea typeface="Oracle Sans"/>
                <a:cs typeface="Oracle Sans"/>
              </a:defRPr>
            </a:pPr>
            <a:r>
              <a:rPr sz="1200" b="1">
                <a:solidFill>
                  <a:srgbClr val="BFD1D0"/>
                </a:solidFill>
                <a:latin typeface="Oracle Sans"/>
                <a:ea typeface="Oracle Sans"/>
                <a:cs typeface="Oracle Sans"/>
              </a:rPr>
              <a:t>SSO + federation</a:t>
            </a:r>
          </a:p>
        </p:txBody>
      </p:sp>
      <p:sp>
        <p:nvSpPr>
          <p:cNvPr id="46" name="HTTP Header Variable-card">
            <a:extLst>
              <a:ext uri="{FF2B5EF4-FFF2-40B4-BE49-F238E27FC236}">
                <a16:creationId xmlns:a16="http://schemas.microsoft.com/office/drawing/2014/main" id="{C80606A0-6B64-C073-0C72-1F7FB790ED12}"/>
              </a:ext>
            </a:extLst>
          </p:cNvPr>
          <p:cNvSpPr>
            <a:spLocks noGrp="1"/>
          </p:cNvSpPr>
          <p:nvPr/>
        </p:nvSpPr>
        <p:spPr>
          <a:xfrm>
            <a:off x="6076950" y="2883228"/>
            <a:ext cx="1752600" cy="914400"/>
          </a:xfrm>
          <a:prstGeom prst="rect">
            <a:avLst/>
          </a:prstGeom>
          <a:solidFill>
            <a:srgbClr val="FCFBFA"/>
          </a:solidFill>
          <a:ln w="9525">
            <a:solidFill>
              <a:srgbClr val="D8E1E1"/>
            </a:solidFill>
            <a:prstDash val="solid"/>
          </a:ln>
        </p:spPr>
        <p:txBody>
          <a:bodyPr/>
          <a:lstStyle/>
          <a:p>
            <a:endParaRPr lang="en-US"/>
          </a:p>
        </p:txBody>
      </p:sp>
      <p:sp>
        <p:nvSpPr>
          <p:cNvPr id="47" name="HTTP Header Variable-accent">
            <a:extLst>
              <a:ext uri="{FF2B5EF4-FFF2-40B4-BE49-F238E27FC236}">
                <a16:creationId xmlns:a16="http://schemas.microsoft.com/office/drawing/2014/main" id="{5F876CD8-13AF-3CB2-7D09-1CBF3EA73BCF}"/>
              </a:ext>
            </a:extLst>
          </p:cNvPr>
          <p:cNvSpPr>
            <a:spLocks noGrp="1"/>
          </p:cNvSpPr>
          <p:nvPr/>
        </p:nvSpPr>
        <p:spPr>
          <a:xfrm>
            <a:off x="6076950" y="2883228"/>
            <a:ext cx="57150" cy="914400"/>
          </a:xfrm>
          <a:prstGeom prst="rect">
            <a:avLst/>
          </a:prstGeom>
          <a:solidFill>
            <a:srgbClr val="83A7B5"/>
          </a:solidFill>
          <a:ln w="0">
            <a:solidFill>
              <a:srgbClr val="83A7B5"/>
            </a:solidFill>
            <a:prstDash val="solid"/>
          </a:ln>
        </p:spPr>
        <p:txBody>
          <a:bodyPr/>
          <a:lstStyle/>
          <a:p>
            <a:endParaRPr lang="en-US"/>
          </a:p>
        </p:txBody>
      </p:sp>
      <p:pic>
        <p:nvPicPr>
          <p:cNvPr id="48" name="Picture 47">
            <a:extLst>
              <a:ext uri="{FF2B5EF4-FFF2-40B4-BE49-F238E27FC236}">
                <a16:creationId xmlns:a16="http://schemas.microsoft.com/office/drawing/2014/main" id="{E37918C5-5ED1-0B44-CE4D-D8AF196BEFBB}"/>
              </a:ext>
            </a:extLst>
          </p:cNvPr>
          <p:cNvPicPr>
            <a:picLocks noChangeAspect="1"/>
          </p:cNvPicPr>
          <p:nvPr/>
        </p:nvPicPr>
        <p:blipFill>
          <a:blip r:embed="rId8"/>
          <a:stretch/>
        </p:blipFill>
        <p:spPr>
          <a:xfrm>
            <a:off x="7277100" y="3130878"/>
            <a:ext cx="419100" cy="419100"/>
          </a:xfrm>
          <a:prstGeom prst="rect">
            <a:avLst/>
          </a:prstGeom>
        </p:spPr>
      </p:pic>
      <p:sp>
        <p:nvSpPr>
          <p:cNvPr id="49" name="HTTP Header Variable-title">
            <a:extLst>
              <a:ext uri="{FF2B5EF4-FFF2-40B4-BE49-F238E27FC236}">
                <a16:creationId xmlns:a16="http://schemas.microsoft.com/office/drawing/2014/main" id="{63C099E2-A851-5194-3838-A696C3F8488F}"/>
              </a:ext>
            </a:extLst>
          </p:cNvPr>
          <p:cNvSpPr>
            <a:spLocks noGrp="1"/>
          </p:cNvSpPr>
          <p:nvPr/>
        </p:nvSpPr>
        <p:spPr>
          <a:xfrm>
            <a:off x="6248400" y="2978478"/>
            <a:ext cx="914400"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HTTP Header Variable</a:t>
            </a:r>
          </a:p>
        </p:txBody>
      </p:sp>
      <p:sp>
        <p:nvSpPr>
          <p:cNvPr id="50" name="HTTP Header Variable-body">
            <a:extLst>
              <a:ext uri="{FF2B5EF4-FFF2-40B4-BE49-F238E27FC236}">
                <a16:creationId xmlns:a16="http://schemas.microsoft.com/office/drawing/2014/main" id="{73083B98-E5E8-A226-0300-8A737BE0D904}"/>
              </a:ext>
            </a:extLst>
          </p:cNvPr>
          <p:cNvSpPr>
            <a:spLocks noGrp="1"/>
          </p:cNvSpPr>
          <p:nvPr/>
        </p:nvSpPr>
        <p:spPr>
          <a:xfrm>
            <a:off x="6248400" y="3283278"/>
            <a:ext cx="933450" cy="4572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External gateway passes user in a header.</a:t>
            </a:r>
          </a:p>
        </p:txBody>
      </p:sp>
      <p:sp>
        <p:nvSpPr>
          <p:cNvPr id="51" name="Oracle AS SSO-card">
            <a:extLst>
              <a:ext uri="{FF2B5EF4-FFF2-40B4-BE49-F238E27FC236}">
                <a16:creationId xmlns:a16="http://schemas.microsoft.com/office/drawing/2014/main" id="{E0597689-AE96-0FCE-2A2F-D110DC362EB1}"/>
              </a:ext>
            </a:extLst>
          </p:cNvPr>
          <p:cNvSpPr>
            <a:spLocks noGrp="1"/>
          </p:cNvSpPr>
          <p:nvPr/>
        </p:nvSpPr>
        <p:spPr>
          <a:xfrm>
            <a:off x="8039100" y="2883228"/>
            <a:ext cx="1752600" cy="914400"/>
          </a:xfrm>
          <a:prstGeom prst="rect">
            <a:avLst/>
          </a:prstGeom>
          <a:solidFill>
            <a:srgbClr val="FCFBFA"/>
          </a:solidFill>
          <a:ln w="9525">
            <a:solidFill>
              <a:srgbClr val="D8E1E1"/>
            </a:solidFill>
            <a:prstDash val="solid"/>
          </a:ln>
        </p:spPr>
        <p:txBody>
          <a:bodyPr/>
          <a:lstStyle/>
          <a:p>
            <a:endParaRPr lang="en-US"/>
          </a:p>
        </p:txBody>
      </p:sp>
      <p:sp>
        <p:nvSpPr>
          <p:cNvPr id="52" name="Oracle AS SSO-accent">
            <a:extLst>
              <a:ext uri="{FF2B5EF4-FFF2-40B4-BE49-F238E27FC236}">
                <a16:creationId xmlns:a16="http://schemas.microsoft.com/office/drawing/2014/main" id="{566C1E2C-A3FA-B72E-8676-BADAC9C23EF7}"/>
              </a:ext>
            </a:extLst>
          </p:cNvPr>
          <p:cNvSpPr>
            <a:spLocks noGrp="1"/>
          </p:cNvSpPr>
          <p:nvPr/>
        </p:nvSpPr>
        <p:spPr>
          <a:xfrm>
            <a:off x="8039100" y="2883228"/>
            <a:ext cx="57150" cy="914400"/>
          </a:xfrm>
          <a:prstGeom prst="rect">
            <a:avLst/>
          </a:prstGeom>
          <a:solidFill>
            <a:srgbClr val="9B98B8"/>
          </a:solidFill>
          <a:ln w="0">
            <a:solidFill>
              <a:srgbClr val="9B98B8"/>
            </a:solidFill>
            <a:prstDash val="solid"/>
          </a:ln>
        </p:spPr>
        <p:txBody>
          <a:bodyPr/>
          <a:lstStyle/>
          <a:p>
            <a:endParaRPr lang="en-US"/>
          </a:p>
        </p:txBody>
      </p:sp>
      <p:pic>
        <p:nvPicPr>
          <p:cNvPr id="53" name="Picture 52">
            <a:extLst>
              <a:ext uri="{FF2B5EF4-FFF2-40B4-BE49-F238E27FC236}">
                <a16:creationId xmlns:a16="http://schemas.microsoft.com/office/drawing/2014/main" id="{593430FC-4870-E488-865A-414722AF3B7E}"/>
              </a:ext>
            </a:extLst>
          </p:cNvPr>
          <p:cNvPicPr>
            <a:picLocks noChangeAspect="1"/>
          </p:cNvPicPr>
          <p:nvPr/>
        </p:nvPicPr>
        <p:blipFill>
          <a:blip r:embed="rId9"/>
          <a:stretch/>
        </p:blipFill>
        <p:spPr>
          <a:xfrm>
            <a:off x="9239250" y="3130878"/>
            <a:ext cx="419100" cy="419100"/>
          </a:xfrm>
          <a:prstGeom prst="rect">
            <a:avLst/>
          </a:prstGeom>
        </p:spPr>
      </p:pic>
      <p:sp>
        <p:nvSpPr>
          <p:cNvPr id="54" name="Oracle AS SSO-title">
            <a:extLst>
              <a:ext uri="{FF2B5EF4-FFF2-40B4-BE49-F238E27FC236}">
                <a16:creationId xmlns:a16="http://schemas.microsoft.com/office/drawing/2014/main" id="{4CA2ED69-5817-8198-9262-9CBE7BB61126}"/>
              </a:ext>
            </a:extLst>
          </p:cNvPr>
          <p:cNvSpPr>
            <a:spLocks noGrp="1"/>
          </p:cNvSpPr>
          <p:nvPr/>
        </p:nvSpPr>
        <p:spPr>
          <a:xfrm>
            <a:off x="8210550" y="2978478"/>
            <a:ext cx="914400"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Oracle AS SSO</a:t>
            </a:r>
          </a:p>
        </p:txBody>
      </p:sp>
      <p:sp>
        <p:nvSpPr>
          <p:cNvPr id="55" name="Oracle AS SSO-body">
            <a:extLst>
              <a:ext uri="{FF2B5EF4-FFF2-40B4-BE49-F238E27FC236}">
                <a16:creationId xmlns:a16="http://schemas.microsoft.com/office/drawing/2014/main" id="{92EE4DA5-020A-1446-676E-AD9F2E9F76FA}"/>
              </a:ext>
            </a:extLst>
          </p:cNvPr>
          <p:cNvSpPr>
            <a:spLocks noGrp="1"/>
          </p:cNvSpPr>
          <p:nvPr/>
        </p:nvSpPr>
        <p:spPr>
          <a:xfrm>
            <a:off x="8210550" y="3283278"/>
            <a:ext cx="933450" cy="4572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Delegates to Oracle Application Server SSO.</a:t>
            </a:r>
          </a:p>
        </p:txBody>
      </p:sp>
      <p:sp>
        <p:nvSpPr>
          <p:cNvPr id="56" name="SAML Sign-In-card">
            <a:extLst>
              <a:ext uri="{FF2B5EF4-FFF2-40B4-BE49-F238E27FC236}">
                <a16:creationId xmlns:a16="http://schemas.microsoft.com/office/drawing/2014/main" id="{97DDF3B6-3AA4-28A9-2963-86D4C167A823}"/>
              </a:ext>
            </a:extLst>
          </p:cNvPr>
          <p:cNvSpPr>
            <a:spLocks noGrp="1"/>
          </p:cNvSpPr>
          <p:nvPr/>
        </p:nvSpPr>
        <p:spPr>
          <a:xfrm>
            <a:off x="6076950" y="3950028"/>
            <a:ext cx="1752600" cy="914400"/>
          </a:xfrm>
          <a:prstGeom prst="rect">
            <a:avLst/>
          </a:prstGeom>
          <a:solidFill>
            <a:srgbClr val="FCFBFA"/>
          </a:solidFill>
          <a:ln w="9525">
            <a:solidFill>
              <a:srgbClr val="D8E1E1"/>
            </a:solidFill>
            <a:prstDash val="solid"/>
          </a:ln>
        </p:spPr>
        <p:txBody>
          <a:bodyPr/>
          <a:lstStyle/>
          <a:p>
            <a:endParaRPr lang="en-US"/>
          </a:p>
        </p:txBody>
      </p:sp>
      <p:sp>
        <p:nvSpPr>
          <p:cNvPr id="57" name="SAML Sign-In-accent">
            <a:extLst>
              <a:ext uri="{FF2B5EF4-FFF2-40B4-BE49-F238E27FC236}">
                <a16:creationId xmlns:a16="http://schemas.microsoft.com/office/drawing/2014/main" id="{7A6E0E6E-3ECC-8A7F-FF40-79943038618E}"/>
              </a:ext>
            </a:extLst>
          </p:cNvPr>
          <p:cNvSpPr>
            <a:spLocks noGrp="1"/>
          </p:cNvSpPr>
          <p:nvPr/>
        </p:nvSpPr>
        <p:spPr>
          <a:xfrm>
            <a:off x="6076950" y="3950028"/>
            <a:ext cx="57150" cy="914400"/>
          </a:xfrm>
          <a:prstGeom prst="rect">
            <a:avLst/>
          </a:prstGeom>
          <a:solidFill>
            <a:srgbClr val="83A7B5"/>
          </a:solidFill>
          <a:ln w="0">
            <a:solidFill>
              <a:srgbClr val="83A7B5"/>
            </a:solidFill>
            <a:prstDash val="solid"/>
          </a:ln>
        </p:spPr>
        <p:txBody>
          <a:bodyPr/>
          <a:lstStyle/>
          <a:p>
            <a:endParaRPr lang="en-US"/>
          </a:p>
        </p:txBody>
      </p:sp>
      <p:pic>
        <p:nvPicPr>
          <p:cNvPr id="58" name="Picture 57">
            <a:extLst>
              <a:ext uri="{FF2B5EF4-FFF2-40B4-BE49-F238E27FC236}">
                <a16:creationId xmlns:a16="http://schemas.microsoft.com/office/drawing/2014/main" id="{158CD348-9600-7F91-9A1C-EEBE0C033D5B}"/>
              </a:ext>
            </a:extLst>
          </p:cNvPr>
          <p:cNvPicPr>
            <a:picLocks noChangeAspect="1"/>
          </p:cNvPicPr>
          <p:nvPr/>
        </p:nvPicPr>
        <p:blipFill>
          <a:blip r:embed="rId10"/>
          <a:stretch/>
        </p:blipFill>
        <p:spPr>
          <a:xfrm>
            <a:off x="7277100" y="4197678"/>
            <a:ext cx="419100" cy="419100"/>
          </a:xfrm>
          <a:prstGeom prst="rect">
            <a:avLst/>
          </a:prstGeom>
        </p:spPr>
      </p:pic>
      <p:sp>
        <p:nvSpPr>
          <p:cNvPr id="59" name="SAML Sign-In-title">
            <a:extLst>
              <a:ext uri="{FF2B5EF4-FFF2-40B4-BE49-F238E27FC236}">
                <a16:creationId xmlns:a16="http://schemas.microsoft.com/office/drawing/2014/main" id="{0CB5DEE4-E29B-B547-0365-39D8A66BADAB}"/>
              </a:ext>
            </a:extLst>
          </p:cNvPr>
          <p:cNvSpPr>
            <a:spLocks noGrp="1"/>
          </p:cNvSpPr>
          <p:nvPr/>
        </p:nvSpPr>
        <p:spPr>
          <a:xfrm>
            <a:off x="6248400" y="4045278"/>
            <a:ext cx="914400"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SAML Sign-In</a:t>
            </a:r>
          </a:p>
        </p:txBody>
      </p:sp>
      <p:sp>
        <p:nvSpPr>
          <p:cNvPr id="60" name="SAML Sign-In-body">
            <a:extLst>
              <a:ext uri="{FF2B5EF4-FFF2-40B4-BE49-F238E27FC236}">
                <a16:creationId xmlns:a16="http://schemas.microsoft.com/office/drawing/2014/main" id="{F615831B-21AD-1896-656D-16E941664AB7}"/>
              </a:ext>
            </a:extLst>
          </p:cNvPr>
          <p:cNvSpPr>
            <a:spLocks noGrp="1"/>
          </p:cNvSpPr>
          <p:nvPr/>
        </p:nvSpPr>
        <p:spPr>
          <a:xfrm>
            <a:off x="6248400" y="4350078"/>
            <a:ext cx="933450" cy="4572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Federated sign-in with SAML assertions.</a:t>
            </a:r>
          </a:p>
        </p:txBody>
      </p:sp>
      <p:sp>
        <p:nvSpPr>
          <p:cNvPr id="61" name="Social Sign-In-card">
            <a:extLst>
              <a:ext uri="{FF2B5EF4-FFF2-40B4-BE49-F238E27FC236}">
                <a16:creationId xmlns:a16="http://schemas.microsoft.com/office/drawing/2014/main" id="{3CB8C616-7925-8E50-D0F4-5C4B8BAB619D}"/>
              </a:ext>
            </a:extLst>
          </p:cNvPr>
          <p:cNvSpPr>
            <a:spLocks noGrp="1"/>
          </p:cNvSpPr>
          <p:nvPr/>
        </p:nvSpPr>
        <p:spPr>
          <a:xfrm>
            <a:off x="8039100" y="3950028"/>
            <a:ext cx="1752600" cy="914400"/>
          </a:xfrm>
          <a:prstGeom prst="rect">
            <a:avLst/>
          </a:prstGeom>
          <a:solidFill>
            <a:srgbClr val="FCFBFA"/>
          </a:solidFill>
          <a:ln w="9525">
            <a:solidFill>
              <a:srgbClr val="D8E1E1"/>
            </a:solidFill>
            <a:prstDash val="solid"/>
          </a:ln>
        </p:spPr>
        <p:txBody>
          <a:bodyPr/>
          <a:lstStyle/>
          <a:p>
            <a:endParaRPr lang="en-US"/>
          </a:p>
        </p:txBody>
      </p:sp>
      <p:sp>
        <p:nvSpPr>
          <p:cNvPr id="62" name="Social Sign-In-accent">
            <a:extLst>
              <a:ext uri="{FF2B5EF4-FFF2-40B4-BE49-F238E27FC236}">
                <a16:creationId xmlns:a16="http://schemas.microsoft.com/office/drawing/2014/main" id="{5E86ECC2-4875-07DB-6572-FD75D83A7FE9}"/>
              </a:ext>
            </a:extLst>
          </p:cNvPr>
          <p:cNvSpPr>
            <a:spLocks noGrp="1"/>
          </p:cNvSpPr>
          <p:nvPr/>
        </p:nvSpPr>
        <p:spPr>
          <a:xfrm>
            <a:off x="8039100" y="3950028"/>
            <a:ext cx="57150" cy="914400"/>
          </a:xfrm>
          <a:prstGeom prst="rect">
            <a:avLst/>
          </a:prstGeom>
          <a:solidFill>
            <a:srgbClr val="74A9AA"/>
          </a:solidFill>
          <a:ln w="0">
            <a:solidFill>
              <a:srgbClr val="74A9AA"/>
            </a:solidFill>
            <a:prstDash val="solid"/>
          </a:ln>
        </p:spPr>
        <p:txBody>
          <a:bodyPr/>
          <a:lstStyle/>
          <a:p>
            <a:endParaRPr lang="en-US"/>
          </a:p>
        </p:txBody>
      </p:sp>
      <p:pic>
        <p:nvPicPr>
          <p:cNvPr id="63" name="Picture 62">
            <a:extLst>
              <a:ext uri="{FF2B5EF4-FFF2-40B4-BE49-F238E27FC236}">
                <a16:creationId xmlns:a16="http://schemas.microsoft.com/office/drawing/2014/main" id="{D14164FB-AECB-B477-5F8A-0EEE92DEA0B8}"/>
              </a:ext>
            </a:extLst>
          </p:cNvPr>
          <p:cNvPicPr>
            <a:picLocks noChangeAspect="1"/>
          </p:cNvPicPr>
          <p:nvPr/>
        </p:nvPicPr>
        <p:blipFill>
          <a:blip r:embed="rId11"/>
          <a:stretch/>
        </p:blipFill>
        <p:spPr>
          <a:xfrm>
            <a:off x="9239250" y="4197678"/>
            <a:ext cx="419100" cy="419100"/>
          </a:xfrm>
          <a:prstGeom prst="rect">
            <a:avLst/>
          </a:prstGeom>
        </p:spPr>
      </p:pic>
      <p:sp>
        <p:nvSpPr>
          <p:cNvPr id="64" name="Social Sign-In-title">
            <a:extLst>
              <a:ext uri="{FF2B5EF4-FFF2-40B4-BE49-F238E27FC236}">
                <a16:creationId xmlns:a16="http://schemas.microsoft.com/office/drawing/2014/main" id="{B378239A-5AA6-45D0-4C45-D3EA20C9E8F8}"/>
              </a:ext>
            </a:extLst>
          </p:cNvPr>
          <p:cNvSpPr>
            <a:spLocks noGrp="1"/>
          </p:cNvSpPr>
          <p:nvPr/>
        </p:nvSpPr>
        <p:spPr>
          <a:xfrm>
            <a:off x="8210550" y="4045278"/>
            <a:ext cx="914400"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Social Sign-In</a:t>
            </a:r>
          </a:p>
        </p:txBody>
      </p:sp>
      <p:sp>
        <p:nvSpPr>
          <p:cNvPr id="65" name="Social Sign-In-body">
            <a:extLst>
              <a:ext uri="{FF2B5EF4-FFF2-40B4-BE49-F238E27FC236}">
                <a16:creationId xmlns:a16="http://schemas.microsoft.com/office/drawing/2014/main" id="{805A1147-074F-1F38-C2B0-201AA3B5E024}"/>
              </a:ext>
            </a:extLst>
          </p:cNvPr>
          <p:cNvSpPr>
            <a:spLocks noGrp="1"/>
          </p:cNvSpPr>
          <p:nvPr/>
        </p:nvSpPr>
        <p:spPr>
          <a:xfrm>
            <a:off x="8210550" y="4350078"/>
            <a:ext cx="933450" cy="4572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OpenID Connect or OAuth2 providers.</a:t>
            </a:r>
          </a:p>
        </p:txBody>
      </p:sp>
      <p:sp>
        <p:nvSpPr>
          <p:cNvPr id="66" name="Extensible-rule">
            <a:extLst>
              <a:ext uri="{FF2B5EF4-FFF2-40B4-BE49-F238E27FC236}">
                <a16:creationId xmlns:a16="http://schemas.microsoft.com/office/drawing/2014/main" id="{37989CE9-DDFA-3270-2A95-935013010870}"/>
              </a:ext>
            </a:extLst>
          </p:cNvPr>
          <p:cNvSpPr>
            <a:spLocks noGrp="1"/>
          </p:cNvSpPr>
          <p:nvPr/>
        </p:nvSpPr>
        <p:spPr>
          <a:xfrm>
            <a:off x="10001250" y="2368878"/>
            <a:ext cx="1771650" cy="47625"/>
          </a:xfrm>
          <a:prstGeom prst="rect">
            <a:avLst/>
          </a:prstGeom>
          <a:solidFill>
            <a:srgbClr val="74A9AA"/>
          </a:solidFill>
          <a:ln w="0">
            <a:solidFill>
              <a:srgbClr val="74A9AA"/>
            </a:solidFill>
            <a:prstDash val="solid"/>
          </a:ln>
        </p:spPr>
        <p:txBody>
          <a:bodyPr/>
          <a:lstStyle/>
          <a:p>
            <a:endParaRPr lang="en-US"/>
          </a:p>
        </p:txBody>
      </p:sp>
      <p:sp>
        <p:nvSpPr>
          <p:cNvPr id="67" name="Extensible-heading">
            <a:extLst>
              <a:ext uri="{FF2B5EF4-FFF2-40B4-BE49-F238E27FC236}">
                <a16:creationId xmlns:a16="http://schemas.microsoft.com/office/drawing/2014/main" id="{D7ED6D30-3B94-36E7-3EA3-03AC0200DC9C}"/>
              </a:ext>
            </a:extLst>
          </p:cNvPr>
          <p:cNvSpPr>
            <a:spLocks noGrp="1"/>
          </p:cNvSpPr>
          <p:nvPr/>
        </p:nvSpPr>
        <p:spPr>
          <a:xfrm>
            <a:off x="10001250" y="2483178"/>
            <a:ext cx="1771650" cy="2476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00" b="1">
                <a:solidFill>
                  <a:srgbClr val="BFD1D0"/>
                </a:solidFill>
                <a:latin typeface="Oracle Sans"/>
                <a:ea typeface="Oracle Sans"/>
                <a:cs typeface="Oracle Sans"/>
              </a:defRPr>
            </a:pPr>
            <a:r>
              <a:rPr sz="1200" b="1">
                <a:solidFill>
                  <a:srgbClr val="BFD1D0"/>
                </a:solidFill>
                <a:latin typeface="Oracle Sans"/>
                <a:ea typeface="Oracle Sans"/>
                <a:cs typeface="Oracle Sans"/>
              </a:rPr>
              <a:t>Extensible</a:t>
            </a:r>
          </a:p>
        </p:txBody>
      </p:sp>
      <p:sp>
        <p:nvSpPr>
          <p:cNvPr id="68" name="Custom Authentication-card">
            <a:extLst>
              <a:ext uri="{FF2B5EF4-FFF2-40B4-BE49-F238E27FC236}">
                <a16:creationId xmlns:a16="http://schemas.microsoft.com/office/drawing/2014/main" id="{86FE3837-426A-B03D-2492-BEBF03BBC5F9}"/>
              </a:ext>
            </a:extLst>
          </p:cNvPr>
          <p:cNvSpPr>
            <a:spLocks noGrp="1"/>
          </p:cNvSpPr>
          <p:nvPr/>
        </p:nvSpPr>
        <p:spPr>
          <a:xfrm>
            <a:off x="10001250" y="2883228"/>
            <a:ext cx="1771650" cy="1981200"/>
          </a:xfrm>
          <a:prstGeom prst="rect">
            <a:avLst/>
          </a:prstGeom>
          <a:solidFill>
            <a:srgbClr val="FCFBFA"/>
          </a:solidFill>
          <a:ln w="9525">
            <a:solidFill>
              <a:srgbClr val="D8E1E1"/>
            </a:solidFill>
            <a:prstDash val="solid"/>
          </a:ln>
        </p:spPr>
        <p:txBody>
          <a:bodyPr/>
          <a:lstStyle/>
          <a:p>
            <a:endParaRPr lang="en-US"/>
          </a:p>
        </p:txBody>
      </p:sp>
      <p:sp>
        <p:nvSpPr>
          <p:cNvPr id="69" name="Custom Authentication-accent">
            <a:extLst>
              <a:ext uri="{FF2B5EF4-FFF2-40B4-BE49-F238E27FC236}">
                <a16:creationId xmlns:a16="http://schemas.microsoft.com/office/drawing/2014/main" id="{724FEAF2-B912-B493-A21F-31DA50E98123}"/>
              </a:ext>
            </a:extLst>
          </p:cNvPr>
          <p:cNvSpPr>
            <a:spLocks noGrp="1"/>
          </p:cNvSpPr>
          <p:nvPr/>
        </p:nvSpPr>
        <p:spPr>
          <a:xfrm>
            <a:off x="10001250" y="2883228"/>
            <a:ext cx="57150" cy="1981200"/>
          </a:xfrm>
          <a:prstGeom prst="rect">
            <a:avLst/>
          </a:prstGeom>
          <a:solidFill>
            <a:srgbClr val="74A9AA"/>
          </a:solidFill>
          <a:ln w="0">
            <a:solidFill>
              <a:srgbClr val="74A9AA"/>
            </a:solidFill>
            <a:prstDash val="solid"/>
          </a:ln>
        </p:spPr>
        <p:txBody>
          <a:bodyPr/>
          <a:lstStyle/>
          <a:p>
            <a:endParaRPr lang="en-US"/>
          </a:p>
        </p:txBody>
      </p:sp>
      <p:pic>
        <p:nvPicPr>
          <p:cNvPr id="70" name="Picture 69">
            <a:extLst>
              <a:ext uri="{FF2B5EF4-FFF2-40B4-BE49-F238E27FC236}">
                <a16:creationId xmlns:a16="http://schemas.microsoft.com/office/drawing/2014/main" id="{CDD00A11-70E2-74C6-3DBE-9CE7D6C2AE2C}"/>
              </a:ext>
            </a:extLst>
          </p:cNvPr>
          <p:cNvPicPr>
            <a:picLocks noChangeAspect="1"/>
          </p:cNvPicPr>
          <p:nvPr/>
        </p:nvPicPr>
        <p:blipFill>
          <a:blip r:embed="rId12"/>
          <a:stretch/>
        </p:blipFill>
        <p:spPr>
          <a:xfrm>
            <a:off x="11220450" y="3664278"/>
            <a:ext cx="419100" cy="419100"/>
          </a:xfrm>
          <a:prstGeom prst="rect">
            <a:avLst/>
          </a:prstGeom>
        </p:spPr>
      </p:pic>
      <p:sp>
        <p:nvSpPr>
          <p:cNvPr id="71" name="Custom Authentication-title">
            <a:extLst>
              <a:ext uri="{FF2B5EF4-FFF2-40B4-BE49-F238E27FC236}">
                <a16:creationId xmlns:a16="http://schemas.microsoft.com/office/drawing/2014/main" id="{1AA846F3-1276-48D1-F79E-8C05E32FFCD0}"/>
              </a:ext>
            </a:extLst>
          </p:cNvPr>
          <p:cNvSpPr>
            <a:spLocks noGrp="1"/>
          </p:cNvSpPr>
          <p:nvPr/>
        </p:nvSpPr>
        <p:spPr>
          <a:xfrm>
            <a:off x="10172700" y="2978478"/>
            <a:ext cx="933450"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38" b="1">
                <a:solidFill>
                  <a:srgbClr val="073B4A"/>
                </a:solidFill>
                <a:latin typeface="Oracle Sans"/>
                <a:ea typeface="Oracle Sans"/>
                <a:cs typeface="Oracle Sans"/>
              </a:defRPr>
            </a:pPr>
            <a:r>
              <a:rPr sz="938" b="1">
                <a:solidFill>
                  <a:srgbClr val="073B4A"/>
                </a:solidFill>
                <a:latin typeface="Oracle Sans"/>
                <a:ea typeface="Oracle Sans"/>
                <a:cs typeface="Oracle Sans"/>
              </a:rPr>
              <a:t>Custom Authentication</a:t>
            </a:r>
          </a:p>
        </p:txBody>
      </p:sp>
      <p:sp>
        <p:nvSpPr>
          <p:cNvPr id="72" name="Custom Authentication-body">
            <a:extLst>
              <a:ext uri="{FF2B5EF4-FFF2-40B4-BE49-F238E27FC236}">
                <a16:creationId xmlns:a16="http://schemas.microsoft.com/office/drawing/2014/main" id="{A5C082E4-C832-37E8-1BE9-87E77AAA027E}"/>
              </a:ext>
            </a:extLst>
          </p:cNvPr>
          <p:cNvSpPr>
            <a:spLocks noGrp="1"/>
          </p:cNvSpPr>
          <p:nvPr/>
        </p:nvSpPr>
        <p:spPr>
          <a:xfrm>
            <a:off x="10172700" y="3283278"/>
            <a:ext cx="952500" cy="15240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28" b="0">
                <a:solidFill>
                  <a:srgbClr val="33465E"/>
                </a:solidFill>
                <a:latin typeface="Oracle Sans"/>
                <a:ea typeface="Oracle Sans"/>
                <a:cs typeface="Oracle Sans"/>
              </a:defRPr>
            </a:pPr>
            <a:r>
              <a:rPr sz="728" b="0">
                <a:solidFill>
                  <a:srgbClr val="33465E"/>
                </a:solidFill>
                <a:latin typeface="Oracle Sans"/>
                <a:ea typeface="Oracle Sans"/>
                <a:cs typeface="Oracle Sans"/>
              </a:rPr>
              <a:t>PL/SQL-controlled interface and checks; plug-ins can extend authentication behavior.</a:t>
            </a:r>
          </a:p>
        </p:txBody>
      </p:sp>
      <p:sp>
        <p:nvSpPr>
          <p:cNvPr id="79" name="User request-box">
            <a:extLst>
              <a:ext uri="{FF2B5EF4-FFF2-40B4-BE49-F238E27FC236}">
                <a16:creationId xmlns:a16="http://schemas.microsoft.com/office/drawing/2014/main" id="{33B92233-3961-5396-985D-B86EB0630D6A}"/>
              </a:ext>
            </a:extLst>
          </p:cNvPr>
          <p:cNvSpPr>
            <a:spLocks noGrp="1"/>
          </p:cNvSpPr>
          <p:nvPr/>
        </p:nvSpPr>
        <p:spPr>
          <a:xfrm>
            <a:off x="1028700" y="1295400"/>
            <a:ext cx="1638300" cy="628650"/>
          </a:xfrm>
          <a:prstGeom prst="rect">
            <a:avLst/>
          </a:prstGeom>
          <a:solidFill>
            <a:srgbClr val="FFFFFF"/>
          </a:solidFill>
          <a:ln w="9525">
            <a:solidFill>
              <a:srgbClr val="D8E1E1"/>
            </a:solidFill>
            <a:prstDash val="solid"/>
          </a:ln>
        </p:spPr>
        <p:txBody>
          <a:bodyPr/>
          <a:lstStyle/>
          <a:p>
            <a:endParaRPr lang="en-US"/>
          </a:p>
        </p:txBody>
      </p:sp>
      <p:sp>
        <p:nvSpPr>
          <p:cNvPr id="80" name="User request-accent">
            <a:extLst>
              <a:ext uri="{FF2B5EF4-FFF2-40B4-BE49-F238E27FC236}">
                <a16:creationId xmlns:a16="http://schemas.microsoft.com/office/drawing/2014/main" id="{CA114B90-0E7F-40FB-070C-85C81054B610}"/>
              </a:ext>
            </a:extLst>
          </p:cNvPr>
          <p:cNvSpPr>
            <a:spLocks noGrp="1"/>
          </p:cNvSpPr>
          <p:nvPr/>
        </p:nvSpPr>
        <p:spPr>
          <a:xfrm>
            <a:off x="1028700" y="1295400"/>
            <a:ext cx="1638300" cy="57150"/>
          </a:xfrm>
          <a:prstGeom prst="rect">
            <a:avLst/>
          </a:prstGeom>
          <a:solidFill>
            <a:srgbClr val="C74634"/>
          </a:solidFill>
          <a:ln w="0">
            <a:solidFill>
              <a:srgbClr val="C74634"/>
            </a:solidFill>
            <a:prstDash val="solid"/>
          </a:ln>
        </p:spPr>
        <p:txBody>
          <a:bodyPr/>
          <a:lstStyle/>
          <a:p>
            <a:endParaRPr lang="en-US"/>
          </a:p>
        </p:txBody>
      </p:sp>
      <p:sp>
        <p:nvSpPr>
          <p:cNvPr id="81" name="User request-title">
            <a:extLst>
              <a:ext uri="{FF2B5EF4-FFF2-40B4-BE49-F238E27FC236}">
                <a16:creationId xmlns:a16="http://schemas.microsoft.com/office/drawing/2014/main" id="{3D91D22B-9177-08E5-8C20-3D502A8AE662}"/>
              </a:ext>
            </a:extLst>
          </p:cNvPr>
          <p:cNvSpPr>
            <a:spLocks noGrp="1"/>
          </p:cNvSpPr>
          <p:nvPr/>
        </p:nvSpPr>
        <p:spPr>
          <a:xfrm>
            <a:off x="1162050" y="1428750"/>
            <a:ext cx="1371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User request</a:t>
            </a:r>
          </a:p>
        </p:txBody>
      </p:sp>
      <p:sp>
        <p:nvSpPr>
          <p:cNvPr id="82" name="User request-body">
            <a:extLst>
              <a:ext uri="{FF2B5EF4-FFF2-40B4-BE49-F238E27FC236}">
                <a16:creationId xmlns:a16="http://schemas.microsoft.com/office/drawing/2014/main" id="{AC12ACF4-8617-C318-93C2-5BDF7D035257}"/>
              </a:ext>
            </a:extLst>
          </p:cNvPr>
          <p:cNvSpPr>
            <a:spLocks noGrp="1"/>
          </p:cNvSpPr>
          <p:nvPr/>
        </p:nvSpPr>
        <p:spPr>
          <a:xfrm>
            <a:off x="1143000" y="1657350"/>
            <a:ext cx="14097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login or external identity</a:t>
            </a:r>
          </a:p>
        </p:txBody>
      </p:sp>
      <p:sp>
        <p:nvSpPr>
          <p:cNvPr id="83" name="Authentication scheme-box">
            <a:extLst>
              <a:ext uri="{FF2B5EF4-FFF2-40B4-BE49-F238E27FC236}">
                <a16:creationId xmlns:a16="http://schemas.microsoft.com/office/drawing/2014/main" id="{9383EC52-7CD1-2903-1F48-7F16B382736E}"/>
              </a:ext>
            </a:extLst>
          </p:cNvPr>
          <p:cNvSpPr>
            <a:spLocks noGrp="1"/>
          </p:cNvSpPr>
          <p:nvPr/>
        </p:nvSpPr>
        <p:spPr>
          <a:xfrm>
            <a:off x="3676650" y="1295400"/>
            <a:ext cx="2095500" cy="628650"/>
          </a:xfrm>
          <a:prstGeom prst="rect">
            <a:avLst/>
          </a:prstGeom>
          <a:solidFill>
            <a:srgbClr val="FFFFFF"/>
          </a:solidFill>
          <a:ln w="9525">
            <a:solidFill>
              <a:srgbClr val="D8E1E1"/>
            </a:solidFill>
            <a:prstDash val="solid"/>
          </a:ln>
        </p:spPr>
        <p:txBody>
          <a:bodyPr/>
          <a:lstStyle/>
          <a:p>
            <a:endParaRPr lang="en-US"/>
          </a:p>
        </p:txBody>
      </p:sp>
      <p:sp>
        <p:nvSpPr>
          <p:cNvPr id="84" name="Authentication scheme-accent">
            <a:extLst>
              <a:ext uri="{FF2B5EF4-FFF2-40B4-BE49-F238E27FC236}">
                <a16:creationId xmlns:a16="http://schemas.microsoft.com/office/drawing/2014/main" id="{1613E057-D62E-4AC8-6D21-BF16993C700F}"/>
              </a:ext>
            </a:extLst>
          </p:cNvPr>
          <p:cNvSpPr>
            <a:spLocks noGrp="1"/>
          </p:cNvSpPr>
          <p:nvPr/>
        </p:nvSpPr>
        <p:spPr>
          <a:xfrm>
            <a:off x="3676650" y="1295400"/>
            <a:ext cx="2095500" cy="57150"/>
          </a:xfrm>
          <a:prstGeom prst="rect">
            <a:avLst/>
          </a:prstGeom>
          <a:solidFill>
            <a:srgbClr val="74A9AA"/>
          </a:solidFill>
          <a:ln w="0">
            <a:solidFill>
              <a:srgbClr val="74A9AA"/>
            </a:solidFill>
            <a:prstDash val="solid"/>
          </a:ln>
        </p:spPr>
        <p:txBody>
          <a:bodyPr/>
          <a:lstStyle/>
          <a:p>
            <a:endParaRPr lang="en-US"/>
          </a:p>
        </p:txBody>
      </p:sp>
      <p:sp>
        <p:nvSpPr>
          <p:cNvPr id="85" name="Authentication scheme-title">
            <a:extLst>
              <a:ext uri="{FF2B5EF4-FFF2-40B4-BE49-F238E27FC236}">
                <a16:creationId xmlns:a16="http://schemas.microsoft.com/office/drawing/2014/main" id="{8F7BB9B8-4B74-E5A8-8ABB-52E670614552}"/>
              </a:ext>
            </a:extLst>
          </p:cNvPr>
          <p:cNvSpPr>
            <a:spLocks noGrp="1"/>
          </p:cNvSpPr>
          <p:nvPr/>
        </p:nvSpPr>
        <p:spPr>
          <a:xfrm>
            <a:off x="3810000" y="1428750"/>
            <a:ext cx="18288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Authentication scheme</a:t>
            </a:r>
          </a:p>
        </p:txBody>
      </p:sp>
      <p:sp>
        <p:nvSpPr>
          <p:cNvPr id="86" name="Authentication scheme-body">
            <a:extLst>
              <a:ext uri="{FF2B5EF4-FFF2-40B4-BE49-F238E27FC236}">
                <a16:creationId xmlns:a16="http://schemas.microsoft.com/office/drawing/2014/main" id="{1D4A901A-33E2-86F7-57AE-B6587CE21BC0}"/>
              </a:ext>
            </a:extLst>
          </p:cNvPr>
          <p:cNvSpPr>
            <a:spLocks noGrp="1"/>
          </p:cNvSpPr>
          <p:nvPr/>
        </p:nvSpPr>
        <p:spPr>
          <a:xfrm>
            <a:off x="3790950" y="1657350"/>
            <a:ext cx="18669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selected gallery type</a:t>
            </a:r>
          </a:p>
        </p:txBody>
      </p:sp>
      <p:sp>
        <p:nvSpPr>
          <p:cNvPr id="87" name="APEX session-box">
            <a:extLst>
              <a:ext uri="{FF2B5EF4-FFF2-40B4-BE49-F238E27FC236}">
                <a16:creationId xmlns:a16="http://schemas.microsoft.com/office/drawing/2014/main" id="{0E9A2330-A9F8-CC72-18AE-CB0A3FF5D247}"/>
              </a:ext>
            </a:extLst>
          </p:cNvPr>
          <p:cNvSpPr>
            <a:spLocks noGrp="1"/>
          </p:cNvSpPr>
          <p:nvPr/>
        </p:nvSpPr>
        <p:spPr>
          <a:xfrm>
            <a:off x="6771464" y="1285140"/>
            <a:ext cx="2095500" cy="628650"/>
          </a:xfrm>
          <a:prstGeom prst="rect">
            <a:avLst/>
          </a:prstGeom>
          <a:solidFill>
            <a:srgbClr val="FFFFFF"/>
          </a:solidFill>
          <a:ln w="9525">
            <a:solidFill>
              <a:srgbClr val="D8E1E1"/>
            </a:solidFill>
            <a:prstDash val="solid"/>
          </a:ln>
        </p:spPr>
        <p:txBody>
          <a:bodyPr/>
          <a:lstStyle/>
          <a:p>
            <a:endParaRPr lang="en-US"/>
          </a:p>
        </p:txBody>
      </p:sp>
      <p:sp>
        <p:nvSpPr>
          <p:cNvPr id="88" name="APEX session-accent">
            <a:extLst>
              <a:ext uri="{FF2B5EF4-FFF2-40B4-BE49-F238E27FC236}">
                <a16:creationId xmlns:a16="http://schemas.microsoft.com/office/drawing/2014/main" id="{89C99367-A628-2372-4AE8-7083B69302DD}"/>
              </a:ext>
            </a:extLst>
          </p:cNvPr>
          <p:cNvSpPr>
            <a:spLocks noGrp="1"/>
          </p:cNvSpPr>
          <p:nvPr/>
        </p:nvSpPr>
        <p:spPr>
          <a:xfrm>
            <a:off x="6771464" y="1285140"/>
            <a:ext cx="2095500" cy="57150"/>
          </a:xfrm>
          <a:prstGeom prst="rect">
            <a:avLst/>
          </a:prstGeom>
          <a:solidFill>
            <a:srgbClr val="8BBE9F"/>
          </a:solidFill>
          <a:ln w="0">
            <a:solidFill>
              <a:srgbClr val="8BBE9F"/>
            </a:solidFill>
            <a:prstDash val="solid"/>
          </a:ln>
        </p:spPr>
        <p:txBody>
          <a:bodyPr/>
          <a:lstStyle/>
          <a:p>
            <a:endParaRPr lang="en-US"/>
          </a:p>
        </p:txBody>
      </p:sp>
      <p:sp>
        <p:nvSpPr>
          <p:cNvPr id="89" name="APEX session-title">
            <a:extLst>
              <a:ext uri="{FF2B5EF4-FFF2-40B4-BE49-F238E27FC236}">
                <a16:creationId xmlns:a16="http://schemas.microsoft.com/office/drawing/2014/main" id="{948C531B-DFDD-00F5-F290-61DA5F872114}"/>
              </a:ext>
            </a:extLst>
          </p:cNvPr>
          <p:cNvSpPr>
            <a:spLocks noGrp="1"/>
          </p:cNvSpPr>
          <p:nvPr/>
        </p:nvSpPr>
        <p:spPr>
          <a:xfrm>
            <a:off x="6904814" y="1418490"/>
            <a:ext cx="18288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APEX session</a:t>
            </a:r>
          </a:p>
        </p:txBody>
      </p:sp>
      <p:sp>
        <p:nvSpPr>
          <p:cNvPr id="90" name="APEX session-body">
            <a:extLst>
              <a:ext uri="{FF2B5EF4-FFF2-40B4-BE49-F238E27FC236}">
                <a16:creationId xmlns:a16="http://schemas.microsoft.com/office/drawing/2014/main" id="{DEA7E36A-C4FF-A593-91D9-5498A538EFB3}"/>
              </a:ext>
            </a:extLst>
          </p:cNvPr>
          <p:cNvSpPr>
            <a:spLocks noGrp="1"/>
          </p:cNvSpPr>
          <p:nvPr/>
        </p:nvSpPr>
        <p:spPr>
          <a:xfrm>
            <a:off x="6885764" y="1647090"/>
            <a:ext cx="18669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APP_USER + session state</a:t>
            </a:r>
          </a:p>
        </p:txBody>
      </p:sp>
      <p:sp>
        <p:nvSpPr>
          <p:cNvPr id="91" name="Application access-box">
            <a:extLst>
              <a:ext uri="{FF2B5EF4-FFF2-40B4-BE49-F238E27FC236}">
                <a16:creationId xmlns:a16="http://schemas.microsoft.com/office/drawing/2014/main" id="{4675B9A1-962E-D95B-18E4-C4599226DD23}"/>
              </a:ext>
            </a:extLst>
          </p:cNvPr>
          <p:cNvSpPr>
            <a:spLocks noGrp="1"/>
          </p:cNvSpPr>
          <p:nvPr/>
        </p:nvSpPr>
        <p:spPr>
          <a:xfrm>
            <a:off x="9876614" y="1302036"/>
            <a:ext cx="1638300" cy="628650"/>
          </a:xfrm>
          <a:prstGeom prst="rect">
            <a:avLst/>
          </a:prstGeom>
          <a:solidFill>
            <a:srgbClr val="FFFFFF"/>
          </a:solidFill>
          <a:ln w="9525">
            <a:solidFill>
              <a:srgbClr val="D8E1E1"/>
            </a:solidFill>
            <a:prstDash val="solid"/>
          </a:ln>
        </p:spPr>
        <p:txBody>
          <a:bodyPr/>
          <a:lstStyle/>
          <a:p>
            <a:endParaRPr lang="en-US"/>
          </a:p>
        </p:txBody>
      </p:sp>
      <p:sp>
        <p:nvSpPr>
          <p:cNvPr id="92" name="Application access-accent">
            <a:extLst>
              <a:ext uri="{FF2B5EF4-FFF2-40B4-BE49-F238E27FC236}">
                <a16:creationId xmlns:a16="http://schemas.microsoft.com/office/drawing/2014/main" id="{DC1E32CB-2FF1-3010-2FB8-C9A212D3CC98}"/>
              </a:ext>
            </a:extLst>
          </p:cNvPr>
          <p:cNvSpPr>
            <a:spLocks noGrp="1"/>
          </p:cNvSpPr>
          <p:nvPr/>
        </p:nvSpPr>
        <p:spPr>
          <a:xfrm>
            <a:off x="9876614" y="1302036"/>
            <a:ext cx="1638300" cy="57150"/>
          </a:xfrm>
          <a:prstGeom prst="rect">
            <a:avLst/>
          </a:prstGeom>
          <a:solidFill>
            <a:srgbClr val="D7B56D"/>
          </a:solidFill>
          <a:ln w="0">
            <a:solidFill>
              <a:srgbClr val="D7B56D"/>
            </a:solidFill>
            <a:prstDash val="solid"/>
          </a:ln>
        </p:spPr>
        <p:txBody>
          <a:bodyPr/>
          <a:lstStyle/>
          <a:p>
            <a:endParaRPr lang="en-US"/>
          </a:p>
        </p:txBody>
      </p:sp>
      <p:sp>
        <p:nvSpPr>
          <p:cNvPr id="93" name="Application access-title">
            <a:extLst>
              <a:ext uri="{FF2B5EF4-FFF2-40B4-BE49-F238E27FC236}">
                <a16:creationId xmlns:a16="http://schemas.microsoft.com/office/drawing/2014/main" id="{D10C7497-3979-D6C7-7FA5-C72CDEDFF5B8}"/>
              </a:ext>
            </a:extLst>
          </p:cNvPr>
          <p:cNvSpPr>
            <a:spLocks noGrp="1"/>
          </p:cNvSpPr>
          <p:nvPr/>
        </p:nvSpPr>
        <p:spPr>
          <a:xfrm>
            <a:off x="10009964" y="1435386"/>
            <a:ext cx="1371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Application access</a:t>
            </a:r>
          </a:p>
        </p:txBody>
      </p:sp>
      <p:sp>
        <p:nvSpPr>
          <p:cNvPr id="94" name="Application access-body">
            <a:extLst>
              <a:ext uri="{FF2B5EF4-FFF2-40B4-BE49-F238E27FC236}">
                <a16:creationId xmlns:a16="http://schemas.microsoft.com/office/drawing/2014/main" id="{884FF7F7-E162-D3A0-B50B-5AABC6F611E3}"/>
              </a:ext>
            </a:extLst>
          </p:cNvPr>
          <p:cNvSpPr>
            <a:spLocks noGrp="1"/>
          </p:cNvSpPr>
          <p:nvPr/>
        </p:nvSpPr>
        <p:spPr>
          <a:xfrm>
            <a:off x="9990914" y="1663986"/>
            <a:ext cx="14097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pages, data, controls</a:t>
            </a:r>
          </a:p>
        </p:txBody>
      </p:sp>
      <p:cxnSp>
        <p:nvCxnSpPr>
          <p:cNvPr id="3" name="Straight Arrow Connector 2">
            <a:extLst>
              <a:ext uri="{FF2B5EF4-FFF2-40B4-BE49-F238E27FC236}">
                <a16:creationId xmlns:a16="http://schemas.microsoft.com/office/drawing/2014/main" id="{280D98C3-3C9F-42A1-43E4-0F84106202BC}"/>
              </a:ext>
            </a:extLst>
          </p:cNvPr>
          <p:cNvCxnSpPr/>
          <p:nvPr/>
        </p:nvCxnSpPr>
        <p:spPr>
          <a:xfrm>
            <a:off x="6971489" y="1798263"/>
            <a:ext cx="571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CA6BA758-13E1-BCA3-3F2E-00A30F92687A}"/>
              </a:ext>
            </a:extLst>
          </p:cNvPr>
          <p:cNvCxnSpPr>
            <a:cxnSpLocks/>
            <a:stCxn id="79" idx="3"/>
            <a:endCxn id="83" idx="1"/>
          </p:cNvCxnSpPr>
          <p:nvPr/>
        </p:nvCxnSpPr>
        <p:spPr>
          <a:xfrm>
            <a:off x="2667000" y="1609725"/>
            <a:ext cx="10096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54A0CEE-D7AB-6F51-123A-E664C4C58BDA}"/>
              </a:ext>
            </a:extLst>
          </p:cNvPr>
          <p:cNvCxnSpPr>
            <a:cxnSpLocks/>
          </p:cNvCxnSpPr>
          <p:nvPr/>
        </p:nvCxnSpPr>
        <p:spPr>
          <a:xfrm>
            <a:off x="5773163" y="1609725"/>
            <a:ext cx="10096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FB20ABD-B69F-8F09-8F28-7A1F7B16009A}"/>
              </a:ext>
            </a:extLst>
          </p:cNvPr>
          <p:cNvCxnSpPr>
            <a:cxnSpLocks/>
          </p:cNvCxnSpPr>
          <p:nvPr/>
        </p:nvCxnSpPr>
        <p:spPr>
          <a:xfrm>
            <a:off x="8882772" y="1628040"/>
            <a:ext cx="10096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6C7C61-0706-3550-94EA-740B7B4F01FF}"/>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8" name="Slide Number Placeholder 7">
            <a:extLst>
              <a:ext uri="{FF2B5EF4-FFF2-40B4-BE49-F238E27FC236}">
                <a16:creationId xmlns:a16="http://schemas.microsoft.com/office/drawing/2014/main" id="{092D6679-683E-52EE-B7B4-110026664D48}"/>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53</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3658272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AE355-2379-7FD4-C1E5-6593A8CD3A09}"/>
              </a:ext>
            </a:extLst>
          </p:cNvPr>
          <p:cNvSpPr>
            <a:spLocks noGrp="1"/>
          </p:cNvSpPr>
          <p:nvPr>
            <p:ph type="title"/>
          </p:nvPr>
        </p:nvSpPr>
        <p:spPr/>
        <p:txBody>
          <a:bodyPr/>
          <a:lstStyle/>
          <a:p>
            <a:r>
              <a:rPr lang="en-US" dirty="0"/>
              <a:t>Authorization Schemes</a:t>
            </a:r>
          </a:p>
        </p:txBody>
      </p:sp>
      <p:sp>
        <p:nvSpPr>
          <p:cNvPr id="204" name="Authenticated user-box">
            <a:extLst>
              <a:ext uri="{FF2B5EF4-FFF2-40B4-BE49-F238E27FC236}">
                <a16:creationId xmlns:a16="http://schemas.microsoft.com/office/drawing/2014/main" id="{A23E42D6-6CBA-8DD0-892D-A05B59D20082}"/>
              </a:ext>
            </a:extLst>
          </p:cNvPr>
          <p:cNvSpPr>
            <a:spLocks noGrp="1"/>
          </p:cNvSpPr>
          <p:nvPr/>
        </p:nvSpPr>
        <p:spPr>
          <a:xfrm>
            <a:off x="886840" y="1295400"/>
            <a:ext cx="1809750" cy="628650"/>
          </a:xfrm>
          <a:prstGeom prst="rect">
            <a:avLst/>
          </a:prstGeom>
          <a:solidFill>
            <a:srgbClr val="FFFFFF"/>
          </a:solidFill>
          <a:ln w="9525">
            <a:solidFill>
              <a:srgbClr val="D8E1E1"/>
            </a:solidFill>
            <a:prstDash val="solid"/>
          </a:ln>
        </p:spPr>
        <p:txBody>
          <a:bodyPr/>
          <a:lstStyle/>
          <a:p>
            <a:endParaRPr lang="en-US"/>
          </a:p>
        </p:txBody>
      </p:sp>
      <p:sp>
        <p:nvSpPr>
          <p:cNvPr id="205" name="Authenticated user-accent">
            <a:extLst>
              <a:ext uri="{FF2B5EF4-FFF2-40B4-BE49-F238E27FC236}">
                <a16:creationId xmlns:a16="http://schemas.microsoft.com/office/drawing/2014/main" id="{4C473912-2D42-DBA2-2257-A28ACC4473C0}"/>
              </a:ext>
            </a:extLst>
          </p:cNvPr>
          <p:cNvSpPr>
            <a:spLocks noGrp="1"/>
          </p:cNvSpPr>
          <p:nvPr/>
        </p:nvSpPr>
        <p:spPr>
          <a:xfrm>
            <a:off x="886840" y="1295400"/>
            <a:ext cx="1809750" cy="57150"/>
          </a:xfrm>
          <a:prstGeom prst="rect">
            <a:avLst/>
          </a:prstGeom>
          <a:solidFill>
            <a:srgbClr val="C74634"/>
          </a:solidFill>
          <a:ln w="0">
            <a:solidFill>
              <a:srgbClr val="C74634"/>
            </a:solidFill>
            <a:prstDash val="solid"/>
          </a:ln>
        </p:spPr>
        <p:txBody>
          <a:bodyPr/>
          <a:lstStyle/>
          <a:p>
            <a:endParaRPr lang="en-US"/>
          </a:p>
        </p:txBody>
      </p:sp>
      <p:sp>
        <p:nvSpPr>
          <p:cNvPr id="206" name="Authenticated user-title">
            <a:extLst>
              <a:ext uri="{FF2B5EF4-FFF2-40B4-BE49-F238E27FC236}">
                <a16:creationId xmlns:a16="http://schemas.microsoft.com/office/drawing/2014/main" id="{63FC08E5-96E2-8C88-F722-E094DC81AC82}"/>
              </a:ext>
            </a:extLst>
          </p:cNvPr>
          <p:cNvSpPr>
            <a:spLocks noGrp="1"/>
          </p:cNvSpPr>
          <p:nvPr/>
        </p:nvSpPr>
        <p:spPr>
          <a:xfrm>
            <a:off x="1020190" y="1428750"/>
            <a:ext cx="15430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Authenticated user</a:t>
            </a:r>
          </a:p>
        </p:txBody>
      </p:sp>
      <p:sp>
        <p:nvSpPr>
          <p:cNvPr id="207" name="Authenticated user-body">
            <a:extLst>
              <a:ext uri="{FF2B5EF4-FFF2-40B4-BE49-F238E27FC236}">
                <a16:creationId xmlns:a16="http://schemas.microsoft.com/office/drawing/2014/main" id="{E97D2323-E9DB-2CE4-C6F8-428FD14D6988}"/>
              </a:ext>
            </a:extLst>
          </p:cNvPr>
          <p:cNvSpPr>
            <a:spLocks noGrp="1"/>
          </p:cNvSpPr>
          <p:nvPr/>
        </p:nvSpPr>
        <p:spPr>
          <a:xfrm>
            <a:off x="1001140" y="1657350"/>
            <a:ext cx="15811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APP_USER + session</a:t>
            </a:r>
          </a:p>
        </p:txBody>
      </p:sp>
      <p:sp>
        <p:nvSpPr>
          <p:cNvPr id="208" name="Authorization scheme-box">
            <a:extLst>
              <a:ext uri="{FF2B5EF4-FFF2-40B4-BE49-F238E27FC236}">
                <a16:creationId xmlns:a16="http://schemas.microsoft.com/office/drawing/2014/main" id="{5249D911-1FED-26BE-1AD5-4E0C56629477}"/>
              </a:ext>
            </a:extLst>
          </p:cNvPr>
          <p:cNvSpPr>
            <a:spLocks noGrp="1"/>
          </p:cNvSpPr>
          <p:nvPr/>
        </p:nvSpPr>
        <p:spPr>
          <a:xfrm>
            <a:off x="3695700" y="1295400"/>
            <a:ext cx="2190750" cy="628650"/>
          </a:xfrm>
          <a:prstGeom prst="rect">
            <a:avLst/>
          </a:prstGeom>
          <a:solidFill>
            <a:srgbClr val="FFFFFF"/>
          </a:solidFill>
          <a:ln w="9525">
            <a:solidFill>
              <a:srgbClr val="D8E1E1"/>
            </a:solidFill>
            <a:prstDash val="solid"/>
          </a:ln>
        </p:spPr>
        <p:txBody>
          <a:bodyPr/>
          <a:lstStyle/>
          <a:p>
            <a:endParaRPr lang="en-US"/>
          </a:p>
        </p:txBody>
      </p:sp>
      <p:sp>
        <p:nvSpPr>
          <p:cNvPr id="209" name="Authorization scheme-accent">
            <a:extLst>
              <a:ext uri="{FF2B5EF4-FFF2-40B4-BE49-F238E27FC236}">
                <a16:creationId xmlns:a16="http://schemas.microsoft.com/office/drawing/2014/main" id="{83430AD5-2504-1131-C8D6-10DA5DC0FFEF}"/>
              </a:ext>
            </a:extLst>
          </p:cNvPr>
          <p:cNvSpPr>
            <a:spLocks noGrp="1"/>
          </p:cNvSpPr>
          <p:nvPr/>
        </p:nvSpPr>
        <p:spPr>
          <a:xfrm>
            <a:off x="3695700" y="1295400"/>
            <a:ext cx="2190750" cy="57150"/>
          </a:xfrm>
          <a:prstGeom prst="rect">
            <a:avLst/>
          </a:prstGeom>
          <a:solidFill>
            <a:srgbClr val="74A9AA"/>
          </a:solidFill>
          <a:ln w="0">
            <a:solidFill>
              <a:srgbClr val="74A9AA"/>
            </a:solidFill>
            <a:prstDash val="solid"/>
          </a:ln>
        </p:spPr>
        <p:txBody>
          <a:bodyPr/>
          <a:lstStyle/>
          <a:p>
            <a:endParaRPr lang="en-US"/>
          </a:p>
        </p:txBody>
      </p:sp>
      <p:sp>
        <p:nvSpPr>
          <p:cNvPr id="210" name="Authorization scheme-title">
            <a:extLst>
              <a:ext uri="{FF2B5EF4-FFF2-40B4-BE49-F238E27FC236}">
                <a16:creationId xmlns:a16="http://schemas.microsoft.com/office/drawing/2014/main" id="{605316BF-10AE-658A-4C5E-4A4091046EFC}"/>
              </a:ext>
            </a:extLst>
          </p:cNvPr>
          <p:cNvSpPr>
            <a:spLocks noGrp="1"/>
          </p:cNvSpPr>
          <p:nvPr/>
        </p:nvSpPr>
        <p:spPr>
          <a:xfrm>
            <a:off x="3829050" y="1428750"/>
            <a:ext cx="19240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Authorization scheme</a:t>
            </a:r>
          </a:p>
        </p:txBody>
      </p:sp>
      <p:sp>
        <p:nvSpPr>
          <p:cNvPr id="211" name="Authorization scheme-body">
            <a:extLst>
              <a:ext uri="{FF2B5EF4-FFF2-40B4-BE49-F238E27FC236}">
                <a16:creationId xmlns:a16="http://schemas.microsoft.com/office/drawing/2014/main" id="{271716E9-C891-8988-97A3-F7AF72AAB3C0}"/>
              </a:ext>
            </a:extLst>
          </p:cNvPr>
          <p:cNvSpPr>
            <a:spLocks noGrp="1"/>
          </p:cNvSpPr>
          <p:nvPr/>
        </p:nvSpPr>
        <p:spPr>
          <a:xfrm>
            <a:off x="3810000" y="1657350"/>
            <a:ext cx="19621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type + expression</a:t>
            </a:r>
          </a:p>
        </p:txBody>
      </p:sp>
      <p:sp>
        <p:nvSpPr>
          <p:cNvPr id="212" name="Decision-box">
            <a:extLst>
              <a:ext uri="{FF2B5EF4-FFF2-40B4-BE49-F238E27FC236}">
                <a16:creationId xmlns:a16="http://schemas.microsoft.com/office/drawing/2014/main" id="{B4BAC32D-650B-08AD-3614-C9B1350FF088}"/>
              </a:ext>
            </a:extLst>
          </p:cNvPr>
          <p:cNvSpPr>
            <a:spLocks noGrp="1"/>
          </p:cNvSpPr>
          <p:nvPr/>
        </p:nvSpPr>
        <p:spPr>
          <a:xfrm>
            <a:off x="6819900" y="1295400"/>
            <a:ext cx="1524000" cy="628650"/>
          </a:xfrm>
          <a:prstGeom prst="rect">
            <a:avLst/>
          </a:prstGeom>
          <a:solidFill>
            <a:srgbClr val="FFFFFF"/>
          </a:solidFill>
          <a:ln w="9525">
            <a:solidFill>
              <a:srgbClr val="D8E1E1"/>
            </a:solidFill>
            <a:prstDash val="solid"/>
          </a:ln>
        </p:spPr>
        <p:txBody>
          <a:bodyPr/>
          <a:lstStyle/>
          <a:p>
            <a:endParaRPr lang="en-US"/>
          </a:p>
        </p:txBody>
      </p:sp>
      <p:sp>
        <p:nvSpPr>
          <p:cNvPr id="213" name="Decision-accent">
            <a:extLst>
              <a:ext uri="{FF2B5EF4-FFF2-40B4-BE49-F238E27FC236}">
                <a16:creationId xmlns:a16="http://schemas.microsoft.com/office/drawing/2014/main" id="{2CD3386D-29F6-1F7E-5C81-397CF7C4A047}"/>
              </a:ext>
            </a:extLst>
          </p:cNvPr>
          <p:cNvSpPr>
            <a:spLocks noGrp="1"/>
          </p:cNvSpPr>
          <p:nvPr/>
        </p:nvSpPr>
        <p:spPr>
          <a:xfrm>
            <a:off x="6819900" y="1295400"/>
            <a:ext cx="1524000" cy="57150"/>
          </a:xfrm>
          <a:prstGeom prst="rect">
            <a:avLst/>
          </a:prstGeom>
          <a:solidFill>
            <a:srgbClr val="D7B56D"/>
          </a:solidFill>
          <a:ln w="0">
            <a:solidFill>
              <a:srgbClr val="D7B56D"/>
            </a:solidFill>
            <a:prstDash val="solid"/>
          </a:ln>
        </p:spPr>
        <p:txBody>
          <a:bodyPr/>
          <a:lstStyle/>
          <a:p>
            <a:endParaRPr lang="en-US"/>
          </a:p>
        </p:txBody>
      </p:sp>
      <p:sp>
        <p:nvSpPr>
          <p:cNvPr id="214" name="Decision-title">
            <a:extLst>
              <a:ext uri="{FF2B5EF4-FFF2-40B4-BE49-F238E27FC236}">
                <a16:creationId xmlns:a16="http://schemas.microsoft.com/office/drawing/2014/main" id="{94494CFC-5870-7D02-B08F-568F50F10011}"/>
              </a:ext>
            </a:extLst>
          </p:cNvPr>
          <p:cNvSpPr>
            <a:spLocks noGrp="1"/>
          </p:cNvSpPr>
          <p:nvPr/>
        </p:nvSpPr>
        <p:spPr>
          <a:xfrm>
            <a:off x="6953250" y="1428750"/>
            <a:ext cx="12573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Decision</a:t>
            </a:r>
          </a:p>
        </p:txBody>
      </p:sp>
      <p:sp>
        <p:nvSpPr>
          <p:cNvPr id="215" name="Decision-body">
            <a:extLst>
              <a:ext uri="{FF2B5EF4-FFF2-40B4-BE49-F238E27FC236}">
                <a16:creationId xmlns:a16="http://schemas.microsoft.com/office/drawing/2014/main" id="{8AAA8BC8-AAF4-E489-A328-F57625419988}"/>
              </a:ext>
            </a:extLst>
          </p:cNvPr>
          <p:cNvSpPr>
            <a:spLocks noGrp="1"/>
          </p:cNvSpPr>
          <p:nvPr/>
        </p:nvSpPr>
        <p:spPr>
          <a:xfrm>
            <a:off x="6934200" y="1657350"/>
            <a:ext cx="12954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pass or fail</a:t>
            </a:r>
          </a:p>
        </p:txBody>
      </p:sp>
      <p:sp>
        <p:nvSpPr>
          <p:cNvPr id="216" name="Protected target-box">
            <a:extLst>
              <a:ext uri="{FF2B5EF4-FFF2-40B4-BE49-F238E27FC236}">
                <a16:creationId xmlns:a16="http://schemas.microsoft.com/office/drawing/2014/main" id="{7D2E8731-8611-D69C-D142-9EA3C96EED12}"/>
              </a:ext>
            </a:extLst>
          </p:cNvPr>
          <p:cNvSpPr>
            <a:spLocks noGrp="1"/>
          </p:cNvSpPr>
          <p:nvPr/>
        </p:nvSpPr>
        <p:spPr>
          <a:xfrm>
            <a:off x="9352535" y="1314794"/>
            <a:ext cx="1952625" cy="628650"/>
          </a:xfrm>
          <a:prstGeom prst="rect">
            <a:avLst/>
          </a:prstGeom>
          <a:solidFill>
            <a:srgbClr val="FFFFFF"/>
          </a:solidFill>
          <a:ln w="9525">
            <a:solidFill>
              <a:srgbClr val="D8E1E1"/>
            </a:solidFill>
            <a:prstDash val="solid"/>
          </a:ln>
        </p:spPr>
        <p:txBody>
          <a:bodyPr/>
          <a:lstStyle/>
          <a:p>
            <a:endParaRPr lang="en-US"/>
          </a:p>
        </p:txBody>
      </p:sp>
      <p:sp>
        <p:nvSpPr>
          <p:cNvPr id="217" name="Protected target-accent">
            <a:extLst>
              <a:ext uri="{FF2B5EF4-FFF2-40B4-BE49-F238E27FC236}">
                <a16:creationId xmlns:a16="http://schemas.microsoft.com/office/drawing/2014/main" id="{3DC69BB6-5A12-AE20-EB8F-80466F81D048}"/>
              </a:ext>
            </a:extLst>
          </p:cNvPr>
          <p:cNvSpPr>
            <a:spLocks noGrp="1"/>
          </p:cNvSpPr>
          <p:nvPr/>
        </p:nvSpPr>
        <p:spPr>
          <a:xfrm>
            <a:off x="9352535" y="1314794"/>
            <a:ext cx="1952625" cy="57150"/>
          </a:xfrm>
          <a:prstGeom prst="rect">
            <a:avLst/>
          </a:prstGeom>
          <a:solidFill>
            <a:srgbClr val="8BBE9F"/>
          </a:solidFill>
          <a:ln w="0">
            <a:solidFill>
              <a:srgbClr val="8BBE9F"/>
            </a:solidFill>
            <a:prstDash val="solid"/>
          </a:ln>
        </p:spPr>
        <p:txBody>
          <a:bodyPr/>
          <a:lstStyle/>
          <a:p>
            <a:endParaRPr lang="en-US"/>
          </a:p>
        </p:txBody>
      </p:sp>
      <p:sp>
        <p:nvSpPr>
          <p:cNvPr id="218" name="Protected target-title">
            <a:extLst>
              <a:ext uri="{FF2B5EF4-FFF2-40B4-BE49-F238E27FC236}">
                <a16:creationId xmlns:a16="http://schemas.microsoft.com/office/drawing/2014/main" id="{34C7E7DB-DBC4-9BBE-DA4E-0303D2538DCE}"/>
              </a:ext>
            </a:extLst>
          </p:cNvPr>
          <p:cNvSpPr>
            <a:spLocks noGrp="1"/>
          </p:cNvSpPr>
          <p:nvPr/>
        </p:nvSpPr>
        <p:spPr>
          <a:xfrm>
            <a:off x="9485885" y="1448144"/>
            <a:ext cx="1685925"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013" b="1">
                <a:solidFill>
                  <a:srgbClr val="073B4A"/>
                </a:solidFill>
                <a:latin typeface="Oracle Sans"/>
                <a:ea typeface="Oracle Sans"/>
                <a:cs typeface="Oracle Sans"/>
              </a:defRPr>
            </a:pPr>
            <a:r>
              <a:rPr sz="1013" b="1">
                <a:solidFill>
                  <a:srgbClr val="073B4A"/>
                </a:solidFill>
                <a:latin typeface="Oracle Sans"/>
                <a:ea typeface="Oracle Sans"/>
                <a:cs typeface="Oracle Sans"/>
              </a:rPr>
              <a:t>Protected target</a:t>
            </a:r>
          </a:p>
        </p:txBody>
      </p:sp>
      <p:sp>
        <p:nvSpPr>
          <p:cNvPr id="219" name="Protected target-body">
            <a:extLst>
              <a:ext uri="{FF2B5EF4-FFF2-40B4-BE49-F238E27FC236}">
                <a16:creationId xmlns:a16="http://schemas.microsoft.com/office/drawing/2014/main" id="{E0433E12-CF33-2546-2147-37857AAAE676}"/>
              </a:ext>
            </a:extLst>
          </p:cNvPr>
          <p:cNvSpPr>
            <a:spLocks noGrp="1"/>
          </p:cNvSpPr>
          <p:nvPr/>
        </p:nvSpPr>
        <p:spPr>
          <a:xfrm>
            <a:off x="9466835" y="1676744"/>
            <a:ext cx="1724025"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app, page, component, process</a:t>
            </a:r>
          </a:p>
        </p:txBody>
      </p:sp>
      <p:sp>
        <p:nvSpPr>
          <p:cNvPr id="221" name="Built-in access gates-card">
            <a:extLst>
              <a:ext uri="{FF2B5EF4-FFF2-40B4-BE49-F238E27FC236}">
                <a16:creationId xmlns:a16="http://schemas.microsoft.com/office/drawing/2014/main" id="{3532B954-8ECF-5F67-4B84-50E0078E727A}"/>
              </a:ext>
            </a:extLst>
          </p:cNvPr>
          <p:cNvSpPr>
            <a:spLocks noGrp="1"/>
          </p:cNvSpPr>
          <p:nvPr/>
        </p:nvSpPr>
        <p:spPr>
          <a:xfrm>
            <a:off x="514350" y="2324100"/>
            <a:ext cx="3524250" cy="1352550"/>
          </a:xfrm>
          <a:prstGeom prst="rect">
            <a:avLst/>
          </a:prstGeom>
          <a:solidFill>
            <a:srgbClr val="FCFBFA"/>
          </a:solidFill>
          <a:ln w="9525">
            <a:solidFill>
              <a:srgbClr val="D8E1E1"/>
            </a:solidFill>
            <a:prstDash val="solid"/>
          </a:ln>
        </p:spPr>
        <p:txBody>
          <a:bodyPr/>
          <a:lstStyle/>
          <a:p>
            <a:endParaRPr lang="en-US"/>
          </a:p>
        </p:txBody>
      </p:sp>
      <p:sp>
        <p:nvSpPr>
          <p:cNvPr id="222" name="Built-in access gates-accent">
            <a:extLst>
              <a:ext uri="{FF2B5EF4-FFF2-40B4-BE49-F238E27FC236}">
                <a16:creationId xmlns:a16="http://schemas.microsoft.com/office/drawing/2014/main" id="{EE294F55-C200-9B55-06FD-110CC63E826C}"/>
              </a:ext>
            </a:extLst>
          </p:cNvPr>
          <p:cNvSpPr>
            <a:spLocks noGrp="1"/>
          </p:cNvSpPr>
          <p:nvPr/>
        </p:nvSpPr>
        <p:spPr>
          <a:xfrm>
            <a:off x="514350" y="2324100"/>
            <a:ext cx="66675" cy="1352550"/>
          </a:xfrm>
          <a:prstGeom prst="rect">
            <a:avLst/>
          </a:prstGeom>
          <a:solidFill>
            <a:srgbClr val="C74634"/>
          </a:solidFill>
          <a:ln w="0">
            <a:solidFill>
              <a:srgbClr val="C74634"/>
            </a:solidFill>
            <a:prstDash val="solid"/>
          </a:ln>
        </p:spPr>
        <p:txBody>
          <a:bodyPr/>
          <a:lstStyle/>
          <a:p>
            <a:endParaRPr lang="en-US"/>
          </a:p>
        </p:txBody>
      </p:sp>
      <p:pic>
        <p:nvPicPr>
          <p:cNvPr id="223" name="Picture 222">
            <a:extLst>
              <a:ext uri="{FF2B5EF4-FFF2-40B4-BE49-F238E27FC236}">
                <a16:creationId xmlns:a16="http://schemas.microsoft.com/office/drawing/2014/main" id="{D2EB3385-954B-326D-269E-ABED53BDC6C7}"/>
              </a:ext>
            </a:extLst>
          </p:cNvPr>
          <p:cNvPicPr>
            <a:picLocks noChangeAspect="1"/>
          </p:cNvPicPr>
          <p:nvPr/>
        </p:nvPicPr>
        <p:blipFill>
          <a:blip r:embed="rId2"/>
          <a:stretch/>
        </p:blipFill>
        <p:spPr>
          <a:xfrm>
            <a:off x="3276600" y="2514600"/>
            <a:ext cx="533400" cy="533400"/>
          </a:xfrm>
          <a:prstGeom prst="rect">
            <a:avLst/>
          </a:prstGeom>
        </p:spPr>
      </p:pic>
      <p:sp>
        <p:nvSpPr>
          <p:cNvPr id="224" name="Built-in access gates-title">
            <a:extLst>
              <a:ext uri="{FF2B5EF4-FFF2-40B4-BE49-F238E27FC236}">
                <a16:creationId xmlns:a16="http://schemas.microsoft.com/office/drawing/2014/main" id="{6BDB2136-A970-48F0-C0CB-5194C1320DFD}"/>
              </a:ext>
            </a:extLst>
          </p:cNvPr>
          <p:cNvSpPr>
            <a:spLocks noGrp="1"/>
          </p:cNvSpPr>
          <p:nvPr/>
        </p:nvSpPr>
        <p:spPr>
          <a:xfrm>
            <a:off x="762000" y="2524125"/>
            <a:ext cx="2381250" cy="23812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38" b="1">
                <a:solidFill>
                  <a:srgbClr val="073B4A"/>
                </a:solidFill>
                <a:latin typeface="Oracle Sans"/>
                <a:ea typeface="Oracle Sans"/>
                <a:cs typeface="Oracle Sans"/>
              </a:defRPr>
            </a:pPr>
            <a:r>
              <a:rPr sz="1238" b="1">
                <a:solidFill>
                  <a:srgbClr val="073B4A"/>
                </a:solidFill>
                <a:latin typeface="Oracle Sans"/>
                <a:ea typeface="Oracle Sans"/>
                <a:cs typeface="Oracle Sans"/>
              </a:rPr>
              <a:t>Built-in access gates</a:t>
            </a:r>
          </a:p>
        </p:txBody>
      </p:sp>
      <p:sp>
        <p:nvSpPr>
          <p:cNvPr id="225" name="Built-in access gates-note">
            <a:extLst>
              <a:ext uri="{FF2B5EF4-FFF2-40B4-BE49-F238E27FC236}">
                <a16:creationId xmlns:a16="http://schemas.microsoft.com/office/drawing/2014/main" id="{86E6E9B7-ED63-782D-FF20-2ECAAAE4A6EF}"/>
              </a:ext>
            </a:extLst>
          </p:cNvPr>
          <p:cNvSpPr>
            <a:spLocks noGrp="1"/>
          </p:cNvSpPr>
          <p:nvPr/>
        </p:nvSpPr>
        <p:spPr>
          <a:xfrm>
            <a:off x="762000" y="2800350"/>
            <a:ext cx="23812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common authorization choices</a:t>
            </a:r>
          </a:p>
        </p:txBody>
      </p:sp>
      <p:sp>
        <p:nvSpPr>
          <p:cNvPr id="226" name="Built-in access gates-chip-0">
            <a:extLst>
              <a:ext uri="{FF2B5EF4-FFF2-40B4-BE49-F238E27FC236}">
                <a16:creationId xmlns:a16="http://schemas.microsoft.com/office/drawing/2014/main" id="{AF755F61-717D-606B-4BDB-2916A58BA6D6}"/>
              </a:ext>
            </a:extLst>
          </p:cNvPr>
          <p:cNvSpPr>
            <a:spLocks noGrp="1"/>
          </p:cNvSpPr>
          <p:nvPr/>
        </p:nvSpPr>
        <p:spPr>
          <a:xfrm>
            <a:off x="762000" y="31242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27" name="Built-in access gates-dot-0">
            <a:extLst>
              <a:ext uri="{FF2B5EF4-FFF2-40B4-BE49-F238E27FC236}">
                <a16:creationId xmlns:a16="http://schemas.microsoft.com/office/drawing/2014/main" id="{78EE6C05-99F5-952C-DD56-E8C254A28E4F}"/>
              </a:ext>
            </a:extLst>
          </p:cNvPr>
          <p:cNvSpPr>
            <a:spLocks noGrp="1"/>
          </p:cNvSpPr>
          <p:nvPr/>
        </p:nvSpPr>
        <p:spPr>
          <a:xfrm>
            <a:off x="876300" y="3209925"/>
            <a:ext cx="57150" cy="57150"/>
          </a:xfrm>
          <a:prstGeom prst="ellipse">
            <a:avLst/>
          </a:prstGeom>
          <a:solidFill>
            <a:srgbClr val="C74634"/>
          </a:solidFill>
          <a:ln w="0">
            <a:solidFill>
              <a:srgbClr val="C74634"/>
            </a:solidFill>
            <a:prstDash val="solid"/>
          </a:ln>
        </p:spPr>
        <p:txBody>
          <a:bodyPr/>
          <a:lstStyle/>
          <a:p>
            <a:endParaRPr lang="en-US"/>
          </a:p>
        </p:txBody>
      </p:sp>
      <p:sp>
        <p:nvSpPr>
          <p:cNvPr id="228" name="Built-in access gates-chip-label-0">
            <a:extLst>
              <a:ext uri="{FF2B5EF4-FFF2-40B4-BE49-F238E27FC236}">
                <a16:creationId xmlns:a16="http://schemas.microsoft.com/office/drawing/2014/main" id="{9C2B597A-1A5E-1219-1EFB-957F37242115}"/>
              </a:ext>
            </a:extLst>
          </p:cNvPr>
          <p:cNvSpPr>
            <a:spLocks noGrp="1"/>
          </p:cNvSpPr>
          <p:nvPr/>
        </p:nvSpPr>
        <p:spPr>
          <a:xfrm>
            <a:off x="1009650" y="31337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No Authorization Required</a:t>
            </a:r>
          </a:p>
        </p:txBody>
      </p:sp>
      <p:sp>
        <p:nvSpPr>
          <p:cNvPr id="229" name="Built-in access gates-chip-1">
            <a:extLst>
              <a:ext uri="{FF2B5EF4-FFF2-40B4-BE49-F238E27FC236}">
                <a16:creationId xmlns:a16="http://schemas.microsoft.com/office/drawing/2014/main" id="{37560206-EFCD-8125-A357-423D0CCA4A2D}"/>
              </a:ext>
            </a:extLst>
          </p:cNvPr>
          <p:cNvSpPr>
            <a:spLocks noGrp="1"/>
          </p:cNvSpPr>
          <p:nvPr/>
        </p:nvSpPr>
        <p:spPr>
          <a:xfrm>
            <a:off x="762000" y="34671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30" name="Built-in access gates-dot-1">
            <a:extLst>
              <a:ext uri="{FF2B5EF4-FFF2-40B4-BE49-F238E27FC236}">
                <a16:creationId xmlns:a16="http://schemas.microsoft.com/office/drawing/2014/main" id="{347B811E-06AB-09FD-0A9B-D81E73CD4928}"/>
              </a:ext>
            </a:extLst>
          </p:cNvPr>
          <p:cNvSpPr>
            <a:spLocks noGrp="1"/>
          </p:cNvSpPr>
          <p:nvPr/>
        </p:nvSpPr>
        <p:spPr>
          <a:xfrm>
            <a:off x="876300" y="3552825"/>
            <a:ext cx="57150" cy="57150"/>
          </a:xfrm>
          <a:prstGeom prst="ellipse">
            <a:avLst/>
          </a:prstGeom>
          <a:solidFill>
            <a:srgbClr val="C74634"/>
          </a:solidFill>
          <a:ln w="0">
            <a:solidFill>
              <a:srgbClr val="C74634"/>
            </a:solidFill>
            <a:prstDash val="solid"/>
          </a:ln>
        </p:spPr>
        <p:txBody>
          <a:bodyPr/>
          <a:lstStyle/>
          <a:p>
            <a:endParaRPr lang="en-US"/>
          </a:p>
        </p:txBody>
      </p:sp>
      <p:sp>
        <p:nvSpPr>
          <p:cNvPr id="231" name="Built-in access gates-chip-label-1">
            <a:extLst>
              <a:ext uri="{FF2B5EF4-FFF2-40B4-BE49-F238E27FC236}">
                <a16:creationId xmlns:a16="http://schemas.microsoft.com/office/drawing/2014/main" id="{97D87C33-F4C9-3427-040D-354EE7A66D81}"/>
              </a:ext>
            </a:extLst>
          </p:cNvPr>
          <p:cNvSpPr>
            <a:spLocks noGrp="1"/>
          </p:cNvSpPr>
          <p:nvPr/>
        </p:nvSpPr>
        <p:spPr>
          <a:xfrm>
            <a:off x="1009650" y="34766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Must Not Be Public User</a:t>
            </a:r>
          </a:p>
        </p:txBody>
      </p:sp>
      <p:sp>
        <p:nvSpPr>
          <p:cNvPr id="232" name="SQL row checks-card">
            <a:extLst>
              <a:ext uri="{FF2B5EF4-FFF2-40B4-BE49-F238E27FC236}">
                <a16:creationId xmlns:a16="http://schemas.microsoft.com/office/drawing/2014/main" id="{30A774E4-CF2A-8090-D449-2DDEAA6FD339}"/>
              </a:ext>
            </a:extLst>
          </p:cNvPr>
          <p:cNvSpPr>
            <a:spLocks noGrp="1"/>
          </p:cNvSpPr>
          <p:nvPr/>
        </p:nvSpPr>
        <p:spPr>
          <a:xfrm>
            <a:off x="4333875" y="2324100"/>
            <a:ext cx="3524250" cy="1352550"/>
          </a:xfrm>
          <a:prstGeom prst="rect">
            <a:avLst/>
          </a:prstGeom>
          <a:solidFill>
            <a:srgbClr val="FCFBFA"/>
          </a:solidFill>
          <a:ln w="9525">
            <a:solidFill>
              <a:srgbClr val="D8E1E1"/>
            </a:solidFill>
            <a:prstDash val="solid"/>
          </a:ln>
        </p:spPr>
        <p:txBody>
          <a:bodyPr/>
          <a:lstStyle/>
          <a:p>
            <a:endParaRPr lang="en-US"/>
          </a:p>
        </p:txBody>
      </p:sp>
      <p:sp>
        <p:nvSpPr>
          <p:cNvPr id="233" name="SQL row checks-accent">
            <a:extLst>
              <a:ext uri="{FF2B5EF4-FFF2-40B4-BE49-F238E27FC236}">
                <a16:creationId xmlns:a16="http://schemas.microsoft.com/office/drawing/2014/main" id="{3EC9F76D-6A7D-94ED-3FE5-B2B643A28253}"/>
              </a:ext>
            </a:extLst>
          </p:cNvPr>
          <p:cNvSpPr>
            <a:spLocks noGrp="1"/>
          </p:cNvSpPr>
          <p:nvPr/>
        </p:nvSpPr>
        <p:spPr>
          <a:xfrm>
            <a:off x="4333875" y="2324100"/>
            <a:ext cx="66675" cy="1352550"/>
          </a:xfrm>
          <a:prstGeom prst="rect">
            <a:avLst/>
          </a:prstGeom>
          <a:solidFill>
            <a:srgbClr val="8BBE9F"/>
          </a:solidFill>
          <a:ln w="0">
            <a:solidFill>
              <a:srgbClr val="8BBE9F"/>
            </a:solidFill>
            <a:prstDash val="solid"/>
          </a:ln>
        </p:spPr>
        <p:txBody>
          <a:bodyPr/>
          <a:lstStyle/>
          <a:p>
            <a:endParaRPr lang="en-US"/>
          </a:p>
        </p:txBody>
      </p:sp>
      <p:pic>
        <p:nvPicPr>
          <p:cNvPr id="234" name="Picture 233">
            <a:extLst>
              <a:ext uri="{FF2B5EF4-FFF2-40B4-BE49-F238E27FC236}">
                <a16:creationId xmlns:a16="http://schemas.microsoft.com/office/drawing/2014/main" id="{2CCED7BE-B85B-039F-2CA5-D3ECA78090C5}"/>
              </a:ext>
            </a:extLst>
          </p:cNvPr>
          <p:cNvPicPr>
            <a:picLocks noChangeAspect="1"/>
          </p:cNvPicPr>
          <p:nvPr/>
        </p:nvPicPr>
        <p:blipFill>
          <a:blip r:embed="rId3"/>
          <a:stretch/>
        </p:blipFill>
        <p:spPr>
          <a:xfrm>
            <a:off x="7096125" y="2514600"/>
            <a:ext cx="533400" cy="533400"/>
          </a:xfrm>
          <a:prstGeom prst="rect">
            <a:avLst/>
          </a:prstGeom>
        </p:spPr>
      </p:pic>
      <p:sp>
        <p:nvSpPr>
          <p:cNvPr id="235" name="SQL row checks-title">
            <a:extLst>
              <a:ext uri="{FF2B5EF4-FFF2-40B4-BE49-F238E27FC236}">
                <a16:creationId xmlns:a16="http://schemas.microsoft.com/office/drawing/2014/main" id="{758F36BD-DB4C-A4C0-F059-7770C263F38D}"/>
              </a:ext>
            </a:extLst>
          </p:cNvPr>
          <p:cNvSpPr>
            <a:spLocks noGrp="1"/>
          </p:cNvSpPr>
          <p:nvPr/>
        </p:nvSpPr>
        <p:spPr>
          <a:xfrm>
            <a:off x="4581525" y="2524125"/>
            <a:ext cx="2381250" cy="23812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38" b="1">
                <a:solidFill>
                  <a:srgbClr val="073B4A"/>
                </a:solidFill>
                <a:latin typeface="Oracle Sans"/>
                <a:ea typeface="Oracle Sans"/>
                <a:cs typeface="Oracle Sans"/>
              </a:defRPr>
            </a:pPr>
            <a:r>
              <a:rPr sz="1238" b="1">
                <a:solidFill>
                  <a:srgbClr val="073B4A"/>
                </a:solidFill>
                <a:latin typeface="Oracle Sans"/>
                <a:ea typeface="Oracle Sans"/>
                <a:cs typeface="Oracle Sans"/>
              </a:rPr>
              <a:t>SQL row checks</a:t>
            </a:r>
          </a:p>
        </p:txBody>
      </p:sp>
      <p:sp>
        <p:nvSpPr>
          <p:cNvPr id="236" name="SQL row checks-note">
            <a:extLst>
              <a:ext uri="{FF2B5EF4-FFF2-40B4-BE49-F238E27FC236}">
                <a16:creationId xmlns:a16="http://schemas.microsoft.com/office/drawing/2014/main" id="{817D14F6-CC02-34F0-D5F9-71CF4EF012B1}"/>
              </a:ext>
            </a:extLst>
          </p:cNvPr>
          <p:cNvSpPr>
            <a:spLocks noGrp="1"/>
          </p:cNvSpPr>
          <p:nvPr/>
        </p:nvSpPr>
        <p:spPr>
          <a:xfrm>
            <a:off x="4581525" y="2800350"/>
            <a:ext cx="23812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authorize from database rows</a:t>
            </a:r>
          </a:p>
        </p:txBody>
      </p:sp>
      <p:sp>
        <p:nvSpPr>
          <p:cNvPr id="237" name="SQL row checks-chip-0">
            <a:extLst>
              <a:ext uri="{FF2B5EF4-FFF2-40B4-BE49-F238E27FC236}">
                <a16:creationId xmlns:a16="http://schemas.microsoft.com/office/drawing/2014/main" id="{4EEEAED8-0F7F-73EE-0BBA-D75698AAB713}"/>
              </a:ext>
            </a:extLst>
          </p:cNvPr>
          <p:cNvSpPr>
            <a:spLocks noGrp="1"/>
          </p:cNvSpPr>
          <p:nvPr/>
        </p:nvSpPr>
        <p:spPr>
          <a:xfrm>
            <a:off x="4581525" y="31242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38" name="SQL row checks-dot-0">
            <a:extLst>
              <a:ext uri="{FF2B5EF4-FFF2-40B4-BE49-F238E27FC236}">
                <a16:creationId xmlns:a16="http://schemas.microsoft.com/office/drawing/2014/main" id="{F9F4B4DB-E6F3-8FCC-08F8-8D25C6F41F9C}"/>
              </a:ext>
            </a:extLst>
          </p:cNvPr>
          <p:cNvSpPr>
            <a:spLocks noGrp="1"/>
          </p:cNvSpPr>
          <p:nvPr/>
        </p:nvSpPr>
        <p:spPr>
          <a:xfrm>
            <a:off x="4695825" y="3209925"/>
            <a:ext cx="57150" cy="57150"/>
          </a:xfrm>
          <a:prstGeom prst="ellipse">
            <a:avLst/>
          </a:prstGeom>
          <a:solidFill>
            <a:srgbClr val="8BBE9F"/>
          </a:solidFill>
          <a:ln w="0">
            <a:solidFill>
              <a:srgbClr val="8BBE9F"/>
            </a:solidFill>
            <a:prstDash val="solid"/>
          </a:ln>
        </p:spPr>
        <p:txBody>
          <a:bodyPr/>
          <a:lstStyle/>
          <a:p>
            <a:endParaRPr lang="en-US"/>
          </a:p>
        </p:txBody>
      </p:sp>
      <p:sp>
        <p:nvSpPr>
          <p:cNvPr id="239" name="SQL row checks-chip-label-0">
            <a:extLst>
              <a:ext uri="{FF2B5EF4-FFF2-40B4-BE49-F238E27FC236}">
                <a16:creationId xmlns:a16="http://schemas.microsoft.com/office/drawing/2014/main" id="{30760CD4-B8C9-7E82-20BF-0776F41BE147}"/>
              </a:ext>
            </a:extLst>
          </p:cNvPr>
          <p:cNvSpPr>
            <a:spLocks noGrp="1"/>
          </p:cNvSpPr>
          <p:nvPr/>
        </p:nvSpPr>
        <p:spPr>
          <a:xfrm>
            <a:off x="4829175" y="31337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Exists SQL Query</a:t>
            </a:r>
          </a:p>
        </p:txBody>
      </p:sp>
      <p:sp>
        <p:nvSpPr>
          <p:cNvPr id="240" name="SQL row checks-chip-1">
            <a:extLst>
              <a:ext uri="{FF2B5EF4-FFF2-40B4-BE49-F238E27FC236}">
                <a16:creationId xmlns:a16="http://schemas.microsoft.com/office/drawing/2014/main" id="{39CE396F-B04B-CCBF-8BDF-AD1A04A8DEC4}"/>
              </a:ext>
            </a:extLst>
          </p:cNvPr>
          <p:cNvSpPr>
            <a:spLocks noGrp="1"/>
          </p:cNvSpPr>
          <p:nvPr/>
        </p:nvSpPr>
        <p:spPr>
          <a:xfrm>
            <a:off x="4581525" y="34671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41" name="SQL row checks-dot-1">
            <a:extLst>
              <a:ext uri="{FF2B5EF4-FFF2-40B4-BE49-F238E27FC236}">
                <a16:creationId xmlns:a16="http://schemas.microsoft.com/office/drawing/2014/main" id="{17842C81-8BFE-077D-8139-E4EBD38C11A5}"/>
              </a:ext>
            </a:extLst>
          </p:cNvPr>
          <p:cNvSpPr>
            <a:spLocks noGrp="1"/>
          </p:cNvSpPr>
          <p:nvPr/>
        </p:nvSpPr>
        <p:spPr>
          <a:xfrm>
            <a:off x="4695825" y="3552825"/>
            <a:ext cx="57150" cy="57150"/>
          </a:xfrm>
          <a:prstGeom prst="ellipse">
            <a:avLst/>
          </a:prstGeom>
          <a:solidFill>
            <a:srgbClr val="8BBE9F"/>
          </a:solidFill>
          <a:ln w="0">
            <a:solidFill>
              <a:srgbClr val="8BBE9F"/>
            </a:solidFill>
            <a:prstDash val="solid"/>
          </a:ln>
        </p:spPr>
        <p:txBody>
          <a:bodyPr/>
          <a:lstStyle/>
          <a:p>
            <a:endParaRPr lang="en-US"/>
          </a:p>
        </p:txBody>
      </p:sp>
      <p:sp>
        <p:nvSpPr>
          <p:cNvPr id="242" name="SQL row checks-chip-label-1">
            <a:extLst>
              <a:ext uri="{FF2B5EF4-FFF2-40B4-BE49-F238E27FC236}">
                <a16:creationId xmlns:a16="http://schemas.microsoft.com/office/drawing/2014/main" id="{ABA852F5-974C-F8B5-0BC6-0BBF4C444825}"/>
              </a:ext>
            </a:extLst>
          </p:cNvPr>
          <p:cNvSpPr>
            <a:spLocks noGrp="1"/>
          </p:cNvSpPr>
          <p:nvPr/>
        </p:nvSpPr>
        <p:spPr>
          <a:xfrm>
            <a:off x="4829175" y="34766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NOT Exists SQL Query</a:t>
            </a:r>
          </a:p>
        </p:txBody>
      </p:sp>
      <p:sp>
        <p:nvSpPr>
          <p:cNvPr id="243" name="PL/SQL + extensible logic-card">
            <a:extLst>
              <a:ext uri="{FF2B5EF4-FFF2-40B4-BE49-F238E27FC236}">
                <a16:creationId xmlns:a16="http://schemas.microsoft.com/office/drawing/2014/main" id="{9F9A4D38-118B-37DB-59FB-42962ABF5F76}"/>
              </a:ext>
            </a:extLst>
          </p:cNvPr>
          <p:cNvSpPr>
            <a:spLocks noGrp="1"/>
          </p:cNvSpPr>
          <p:nvPr/>
        </p:nvSpPr>
        <p:spPr>
          <a:xfrm>
            <a:off x="8153400" y="2324100"/>
            <a:ext cx="3524250" cy="1352550"/>
          </a:xfrm>
          <a:prstGeom prst="rect">
            <a:avLst/>
          </a:prstGeom>
          <a:solidFill>
            <a:srgbClr val="FCFBFA"/>
          </a:solidFill>
          <a:ln w="9525">
            <a:solidFill>
              <a:srgbClr val="D8E1E1"/>
            </a:solidFill>
            <a:prstDash val="solid"/>
          </a:ln>
        </p:spPr>
        <p:txBody>
          <a:bodyPr/>
          <a:lstStyle/>
          <a:p>
            <a:endParaRPr lang="en-US"/>
          </a:p>
        </p:txBody>
      </p:sp>
      <p:sp>
        <p:nvSpPr>
          <p:cNvPr id="244" name="PL/SQL + extensible logic-accent">
            <a:extLst>
              <a:ext uri="{FF2B5EF4-FFF2-40B4-BE49-F238E27FC236}">
                <a16:creationId xmlns:a16="http://schemas.microsoft.com/office/drawing/2014/main" id="{8A2D0225-FB15-F043-CE89-63303AE2EBAD}"/>
              </a:ext>
            </a:extLst>
          </p:cNvPr>
          <p:cNvSpPr>
            <a:spLocks noGrp="1"/>
          </p:cNvSpPr>
          <p:nvPr/>
        </p:nvSpPr>
        <p:spPr>
          <a:xfrm>
            <a:off x="8153400" y="2324100"/>
            <a:ext cx="66675" cy="1352550"/>
          </a:xfrm>
          <a:prstGeom prst="rect">
            <a:avLst/>
          </a:prstGeom>
          <a:solidFill>
            <a:srgbClr val="74A9AA"/>
          </a:solidFill>
          <a:ln w="0">
            <a:solidFill>
              <a:srgbClr val="74A9AA"/>
            </a:solidFill>
            <a:prstDash val="solid"/>
          </a:ln>
        </p:spPr>
        <p:txBody>
          <a:bodyPr/>
          <a:lstStyle/>
          <a:p>
            <a:endParaRPr lang="en-US"/>
          </a:p>
        </p:txBody>
      </p:sp>
      <p:pic>
        <p:nvPicPr>
          <p:cNvPr id="245" name="Picture 244">
            <a:extLst>
              <a:ext uri="{FF2B5EF4-FFF2-40B4-BE49-F238E27FC236}">
                <a16:creationId xmlns:a16="http://schemas.microsoft.com/office/drawing/2014/main" id="{B1BADAB4-2324-4341-FC9A-06AA60CE82C9}"/>
              </a:ext>
            </a:extLst>
          </p:cNvPr>
          <p:cNvPicPr>
            <a:picLocks noChangeAspect="1"/>
          </p:cNvPicPr>
          <p:nvPr/>
        </p:nvPicPr>
        <p:blipFill>
          <a:blip r:embed="rId4"/>
          <a:stretch/>
        </p:blipFill>
        <p:spPr>
          <a:xfrm>
            <a:off x="10915650" y="2514600"/>
            <a:ext cx="533400" cy="533400"/>
          </a:xfrm>
          <a:prstGeom prst="rect">
            <a:avLst/>
          </a:prstGeom>
        </p:spPr>
      </p:pic>
      <p:sp>
        <p:nvSpPr>
          <p:cNvPr id="246" name="PL/SQL + extensible logic-title">
            <a:extLst>
              <a:ext uri="{FF2B5EF4-FFF2-40B4-BE49-F238E27FC236}">
                <a16:creationId xmlns:a16="http://schemas.microsoft.com/office/drawing/2014/main" id="{B619B6AD-045D-AE5C-00D3-C6612B4F9DCB}"/>
              </a:ext>
            </a:extLst>
          </p:cNvPr>
          <p:cNvSpPr>
            <a:spLocks noGrp="1"/>
          </p:cNvSpPr>
          <p:nvPr/>
        </p:nvSpPr>
        <p:spPr>
          <a:xfrm>
            <a:off x="8401050" y="2524125"/>
            <a:ext cx="2381250" cy="23812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38" b="1">
                <a:solidFill>
                  <a:srgbClr val="073B4A"/>
                </a:solidFill>
                <a:latin typeface="Oracle Sans"/>
                <a:ea typeface="Oracle Sans"/>
                <a:cs typeface="Oracle Sans"/>
              </a:defRPr>
            </a:pPr>
            <a:r>
              <a:rPr sz="1238" b="1">
                <a:solidFill>
                  <a:srgbClr val="073B4A"/>
                </a:solidFill>
                <a:latin typeface="Oracle Sans"/>
                <a:ea typeface="Oracle Sans"/>
                <a:cs typeface="Oracle Sans"/>
              </a:rPr>
              <a:t>PL/SQL + extensible logic</a:t>
            </a:r>
          </a:p>
        </p:txBody>
      </p:sp>
      <p:sp>
        <p:nvSpPr>
          <p:cNvPr id="247" name="PL/SQL + extensible logic-note">
            <a:extLst>
              <a:ext uri="{FF2B5EF4-FFF2-40B4-BE49-F238E27FC236}">
                <a16:creationId xmlns:a16="http://schemas.microsoft.com/office/drawing/2014/main" id="{377A28E9-536D-27E3-6F7B-82F32A9B9CB0}"/>
              </a:ext>
            </a:extLst>
          </p:cNvPr>
          <p:cNvSpPr>
            <a:spLocks noGrp="1"/>
          </p:cNvSpPr>
          <p:nvPr/>
        </p:nvSpPr>
        <p:spPr>
          <a:xfrm>
            <a:off x="8401050" y="2800350"/>
            <a:ext cx="23812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custom business rules</a:t>
            </a:r>
          </a:p>
        </p:txBody>
      </p:sp>
      <p:sp>
        <p:nvSpPr>
          <p:cNvPr id="248" name="PL/SQL + extensible logic-chip-0">
            <a:extLst>
              <a:ext uri="{FF2B5EF4-FFF2-40B4-BE49-F238E27FC236}">
                <a16:creationId xmlns:a16="http://schemas.microsoft.com/office/drawing/2014/main" id="{FA29E1BE-25C3-1876-4CB2-0F7E9FB16809}"/>
              </a:ext>
            </a:extLst>
          </p:cNvPr>
          <p:cNvSpPr>
            <a:spLocks noGrp="1"/>
          </p:cNvSpPr>
          <p:nvPr/>
        </p:nvSpPr>
        <p:spPr>
          <a:xfrm>
            <a:off x="8401050" y="31242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49" name="PL/SQL + extensible logic-dot-0">
            <a:extLst>
              <a:ext uri="{FF2B5EF4-FFF2-40B4-BE49-F238E27FC236}">
                <a16:creationId xmlns:a16="http://schemas.microsoft.com/office/drawing/2014/main" id="{4F090A0F-1AD4-16D0-8B41-47A392CCA61C}"/>
              </a:ext>
            </a:extLst>
          </p:cNvPr>
          <p:cNvSpPr>
            <a:spLocks noGrp="1"/>
          </p:cNvSpPr>
          <p:nvPr/>
        </p:nvSpPr>
        <p:spPr>
          <a:xfrm>
            <a:off x="8515350" y="3209925"/>
            <a:ext cx="57150" cy="57150"/>
          </a:xfrm>
          <a:prstGeom prst="ellipse">
            <a:avLst/>
          </a:prstGeom>
          <a:solidFill>
            <a:srgbClr val="74A9AA"/>
          </a:solidFill>
          <a:ln w="0">
            <a:solidFill>
              <a:srgbClr val="74A9AA"/>
            </a:solidFill>
            <a:prstDash val="solid"/>
          </a:ln>
        </p:spPr>
        <p:txBody>
          <a:bodyPr/>
          <a:lstStyle/>
          <a:p>
            <a:endParaRPr lang="en-US"/>
          </a:p>
        </p:txBody>
      </p:sp>
      <p:sp>
        <p:nvSpPr>
          <p:cNvPr id="250" name="PL/SQL + extensible logic-chip-label-0">
            <a:extLst>
              <a:ext uri="{FF2B5EF4-FFF2-40B4-BE49-F238E27FC236}">
                <a16:creationId xmlns:a16="http://schemas.microsoft.com/office/drawing/2014/main" id="{F992B474-F740-D29E-71AE-5F112AF75DF3}"/>
              </a:ext>
            </a:extLst>
          </p:cNvPr>
          <p:cNvSpPr>
            <a:spLocks noGrp="1"/>
          </p:cNvSpPr>
          <p:nvPr/>
        </p:nvSpPr>
        <p:spPr>
          <a:xfrm>
            <a:off x="8648700" y="31337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PL/SQL Function Returning Boolean</a:t>
            </a:r>
          </a:p>
        </p:txBody>
      </p:sp>
      <p:sp>
        <p:nvSpPr>
          <p:cNvPr id="251" name="PL/SQL + extensible logic-chip-1">
            <a:extLst>
              <a:ext uri="{FF2B5EF4-FFF2-40B4-BE49-F238E27FC236}">
                <a16:creationId xmlns:a16="http://schemas.microsoft.com/office/drawing/2014/main" id="{54F1BC83-7594-91F9-0EB2-BF32FABFBE21}"/>
              </a:ext>
            </a:extLst>
          </p:cNvPr>
          <p:cNvSpPr>
            <a:spLocks noGrp="1"/>
          </p:cNvSpPr>
          <p:nvPr/>
        </p:nvSpPr>
        <p:spPr>
          <a:xfrm>
            <a:off x="8401050" y="34671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52" name="PL/SQL + extensible logic-dot-1">
            <a:extLst>
              <a:ext uri="{FF2B5EF4-FFF2-40B4-BE49-F238E27FC236}">
                <a16:creationId xmlns:a16="http://schemas.microsoft.com/office/drawing/2014/main" id="{63D7B362-9599-F22E-364C-03C33A66D7DE}"/>
              </a:ext>
            </a:extLst>
          </p:cNvPr>
          <p:cNvSpPr>
            <a:spLocks noGrp="1"/>
          </p:cNvSpPr>
          <p:nvPr/>
        </p:nvSpPr>
        <p:spPr>
          <a:xfrm>
            <a:off x="8515350" y="3552825"/>
            <a:ext cx="57150" cy="57150"/>
          </a:xfrm>
          <a:prstGeom prst="ellipse">
            <a:avLst/>
          </a:prstGeom>
          <a:solidFill>
            <a:srgbClr val="74A9AA"/>
          </a:solidFill>
          <a:ln w="0">
            <a:solidFill>
              <a:srgbClr val="74A9AA"/>
            </a:solidFill>
            <a:prstDash val="solid"/>
          </a:ln>
        </p:spPr>
        <p:txBody>
          <a:bodyPr/>
          <a:lstStyle/>
          <a:p>
            <a:endParaRPr lang="en-US"/>
          </a:p>
        </p:txBody>
      </p:sp>
      <p:sp>
        <p:nvSpPr>
          <p:cNvPr id="253" name="PL/SQL + extensible logic-chip-label-1">
            <a:extLst>
              <a:ext uri="{FF2B5EF4-FFF2-40B4-BE49-F238E27FC236}">
                <a16:creationId xmlns:a16="http://schemas.microsoft.com/office/drawing/2014/main" id="{15C053FD-8C5B-C0B6-5856-4FE880545401}"/>
              </a:ext>
            </a:extLst>
          </p:cNvPr>
          <p:cNvSpPr>
            <a:spLocks noGrp="1"/>
          </p:cNvSpPr>
          <p:nvPr/>
        </p:nvSpPr>
        <p:spPr>
          <a:xfrm>
            <a:off x="8648700" y="34766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Authorization type plug-ins</a:t>
            </a:r>
          </a:p>
        </p:txBody>
      </p:sp>
      <p:sp>
        <p:nvSpPr>
          <p:cNvPr id="254" name="Item state checks-card">
            <a:extLst>
              <a:ext uri="{FF2B5EF4-FFF2-40B4-BE49-F238E27FC236}">
                <a16:creationId xmlns:a16="http://schemas.microsoft.com/office/drawing/2014/main" id="{171EB677-BA4D-B5F1-B18B-B99DF3AEC8E8}"/>
              </a:ext>
            </a:extLst>
          </p:cNvPr>
          <p:cNvSpPr>
            <a:spLocks noGrp="1"/>
          </p:cNvSpPr>
          <p:nvPr/>
        </p:nvSpPr>
        <p:spPr>
          <a:xfrm>
            <a:off x="514350" y="4038600"/>
            <a:ext cx="3524250" cy="1809750"/>
          </a:xfrm>
          <a:prstGeom prst="rect">
            <a:avLst/>
          </a:prstGeom>
          <a:solidFill>
            <a:srgbClr val="FCFBFA"/>
          </a:solidFill>
          <a:ln w="9525">
            <a:solidFill>
              <a:srgbClr val="D8E1E1"/>
            </a:solidFill>
            <a:prstDash val="solid"/>
          </a:ln>
        </p:spPr>
        <p:txBody>
          <a:bodyPr/>
          <a:lstStyle/>
          <a:p>
            <a:endParaRPr lang="en-US"/>
          </a:p>
        </p:txBody>
      </p:sp>
      <p:sp>
        <p:nvSpPr>
          <p:cNvPr id="255" name="Item state checks-accent">
            <a:extLst>
              <a:ext uri="{FF2B5EF4-FFF2-40B4-BE49-F238E27FC236}">
                <a16:creationId xmlns:a16="http://schemas.microsoft.com/office/drawing/2014/main" id="{B6D479DF-FB1B-5CC7-DF62-C3C1E0468187}"/>
              </a:ext>
            </a:extLst>
          </p:cNvPr>
          <p:cNvSpPr>
            <a:spLocks noGrp="1"/>
          </p:cNvSpPr>
          <p:nvPr/>
        </p:nvSpPr>
        <p:spPr>
          <a:xfrm>
            <a:off x="514350" y="4038600"/>
            <a:ext cx="66675" cy="1809750"/>
          </a:xfrm>
          <a:prstGeom prst="rect">
            <a:avLst/>
          </a:prstGeom>
          <a:solidFill>
            <a:srgbClr val="83A7B5"/>
          </a:solidFill>
          <a:ln w="0">
            <a:solidFill>
              <a:srgbClr val="83A7B5"/>
            </a:solidFill>
            <a:prstDash val="solid"/>
          </a:ln>
        </p:spPr>
        <p:txBody>
          <a:bodyPr/>
          <a:lstStyle/>
          <a:p>
            <a:endParaRPr lang="en-US"/>
          </a:p>
        </p:txBody>
      </p:sp>
      <p:pic>
        <p:nvPicPr>
          <p:cNvPr id="256" name="Picture 255">
            <a:extLst>
              <a:ext uri="{FF2B5EF4-FFF2-40B4-BE49-F238E27FC236}">
                <a16:creationId xmlns:a16="http://schemas.microsoft.com/office/drawing/2014/main" id="{F77BA1F6-762A-1D6C-D181-FE15F2E4CD8A}"/>
              </a:ext>
            </a:extLst>
          </p:cNvPr>
          <p:cNvPicPr>
            <a:picLocks noChangeAspect="1"/>
          </p:cNvPicPr>
          <p:nvPr/>
        </p:nvPicPr>
        <p:blipFill>
          <a:blip r:embed="rId5"/>
          <a:stretch/>
        </p:blipFill>
        <p:spPr>
          <a:xfrm>
            <a:off x="3276600" y="4229100"/>
            <a:ext cx="533400" cy="533400"/>
          </a:xfrm>
          <a:prstGeom prst="rect">
            <a:avLst/>
          </a:prstGeom>
        </p:spPr>
      </p:pic>
      <p:sp>
        <p:nvSpPr>
          <p:cNvPr id="257" name="Item state checks-title">
            <a:extLst>
              <a:ext uri="{FF2B5EF4-FFF2-40B4-BE49-F238E27FC236}">
                <a16:creationId xmlns:a16="http://schemas.microsoft.com/office/drawing/2014/main" id="{09152B8E-47D4-BAAF-5126-EFD965CAC600}"/>
              </a:ext>
            </a:extLst>
          </p:cNvPr>
          <p:cNvSpPr>
            <a:spLocks noGrp="1"/>
          </p:cNvSpPr>
          <p:nvPr/>
        </p:nvSpPr>
        <p:spPr>
          <a:xfrm>
            <a:off x="762000" y="4238625"/>
            <a:ext cx="2381250" cy="23812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38" b="1">
                <a:solidFill>
                  <a:srgbClr val="073B4A"/>
                </a:solidFill>
                <a:latin typeface="Oracle Sans"/>
                <a:ea typeface="Oracle Sans"/>
                <a:cs typeface="Oracle Sans"/>
              </a:defRPr>
            </a:pPr>
            <a:r>
              <a:rPr sz="1238" b="1">
                <a:solidFill>
                  <a:srgbClr val="073B4A"/>
                </a:solidFill>
                <a:latin typeface="Oracle Sans"/>
                <a:ea typeface="Oracle Sans"/>
                <a:cs typeface="Oracle Sans"/>
              </a:rPr>
              <a:t>Item state checks</a:t>
            </a:r>
          </a:p>
        </p:txBody>
      </p:sp>
      <p:sp>
        <p:nvSpPr>
          <p:cNvPr id="258" name="Item state checks-note">
            <a:extLst>
              <a:ext uri="{FF2B5EF4-FFF2-40B4-BE49-F238E27FC236}">
                <a16:creationId xmlns:a16="http://schemas.microsoft.com/office/drawing/2014/main" id="{4E98A46B-2ADE-F3B7-AE88-B5C3B8E4D101}"/>
              </a:ext>
            </a:extLst>
          </p:cNvPr>
          <p:cNvSpPr>
            <a:spLocks noGrp="1"/>
          </p:cNvSpPr>
          <p:nvPr/>
        </p:nvSpPr>
        <p:spPr>
          <a:xfrm>
            <a:off x="762000" y="4514850"/>
            <a:ext cx="23812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session item value gates</a:t>
            </a:r>
          </a:p>
        </p:txBody>
      </p:sp>
      <p:sp>
        <p:nvSpPr>
          <p:cNvPr id="259" name="Item state checks-chip-0">
            <a:extLst>
              <a:ext uri="{FF2B5EF4-FFF2-40B4-BE49-F238E27FC236}">
                <a16:creationId xmlns:a16="http://schemas.microsoft.com/office/drawing/2014/main" id="{8E51A364-61FF-1836-387A-17CAADF05721}"/>
              </a:ext>
            </a:extLst>
          </p:cNvPr>
          <p:cNvSpPr>
            <a:spLocks noGrp="1"/>
          </p:cNvSpPr>
          <p:nvPr/>
        </p:nvSpPr>
        <p:spPr>
          <a:xfrm>
            <a:off x="762000" y="4781550"/>
            <a:ext cx="2324100" cy="190500"/>
          </a:xfrm>
          <a:prstGeom prst="roundRect">
            <a:avLst>
              <a:gd name="adj" fmla="val 40000"/>
            </a:avLst>
          </a:prstGeom>
          <a:solidFill>
            <a:srgbClr val="F3F7F7"/>
          </a:solidFill>
          <a:ln w="7620">
            <a:solidFill>
              <a:srgbClr val="D7E2E2"/>
            </a:solidFill>
            <a:prstDash val="solid"/>
          </a:ln>
        </p:spPr>
        <p:txBody>
          <a:bodyPr/>
          <a:lstStyle/>
          <a:p>
            <a:endParaRPr lang="en-US"/>
          </a:p>
        </p:txBody>
      </p:sp>
      <p:sp>
        <p:nvSpPr>
          <p:cNvPr id="260" name="Item state checks-dot-0">
            <a:extLst>
              <a:ext uri="{FF2B5EF4-FFF2-40B4-BE49-F238E27FC236}">
                <a16:creationId xmlns:a16="http://schemas.microsoft.com/office/drawing/2014/main" id="{8345C4FC-4502-66BD-89BB-326899DC93C8}"/>
              </a:ext>
            </a:extLst>
          </p:cNvPr>
          <p:cNvSpPr>
            <a:spLocks noGrp="1"/>
          </p:cNvSpPr>
          <p:nvPr/>
        </p:nvSpPr>
        <p:spPr>
          <a:xfrm>
            <a:off x="876300" y="4848225"/>
            <a:ext cx="57150" cy="57150"/>
          </a:xfrm>
          <a:prstGeom prst="ellipse">
            <a:avLst/>
          </a:prstGeom>
          <a:solidFill>
            <a:srgbClr val="83A7B5"/>
          </a:solidFill>
          <a:ln w="0">
            <a:solidFill>
              <a:srgbClr val="83A7B5"/>
            </a:solidFill>
            <a:prstDash val="solid"/>
          </a:ln>
        </p:spPr>
        <p:txBody>
          <a:bodyPr/>
          <a:lstStyle/>
          <a:p>
            <a:endParaRPr lang="en-US"/>
          </a:p>
        </p:txBody>
      </p:sp>
      <p:sp>
        <p:nvSpPr>
          <p:cNvPr id="261" name="Item state checks-chip-label-0">
            <a:extLst>
              <a:ext uri="{FF2B5EF4-FFF2-40B4-BE49-F238E27FC236}">
                <a16:creationId xmlns:a16="http://schemas.microsoft.com/office/drawing/2014/main" id="{3F591741-41AC-C651-41D8-127669199A27}"/>
              </a:ext>
            </a:extLst>
          </p:cNvPr>
          <p:cNvSpPr>
            <a:spLocks noGrp="1"/>
          </p:cNvSpPr>
          <p:nvPr/>
        </p:nvSpPr>
        <p:spPr>
          <a:xfrm>
            <a:off x="1009650" y="4791075"/>
            <a:ext cx="17526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Item in Expression 1 is NULL</a:t>
            </a:r>
          </a:p>
        </p:txBody>
      </p:sp>
      <p:sp>
        <p:nvSpPr>
          <p:cNvPr id="262" name="Item state checks-chip-1">
            <a:extLst>
              <a:ext uri="{FF2B5EF4-FFF2-40B4-BE49-F238E27FC236}">
                <a16:creationId xmlns:a16="http://schemas.microsoft.com/office/drawing/2014/main" id="{8308D9CA-3162-3AB6-9576-FA1824BD8739}"/>
              </a:ext>
            </a:extLst>
          </p:cNvPr>
          <p:cNvSpPr>
            <a:spLocks noGrp="1"/>
          </p:cNvSpPr>
          <p:nvPr/>
        </p:nvSpPr>
        <p:spPr>
          <a:xfrm>
            <a:off x="762000" y="5029200"/>
            <a:ext cx="2324100" cy="190500"/>
          </a:xfrm>
          <a:prstGeom prst="roundRect">
            <a:avLst>
              <a:gd name="adj" fmla="val 40000"/>
            </a:avLst>
          </a:prstGeom>
          <a:solidFill>
            <a:srgbClr val="F3F7F7"/>
          </a:solidFill>
          <a:ln w="7620">
            <a:solidFill>
              <a:srgbClr val="D7E2E2"/>
            </a:solidFill>
            <a:prstDash val="solid"/>
          </a:ln>
        </p:spPr>
        <p:txBody>
          <a:bodyPr/>
          <a:lstStyle/>
          <a:p>
            <a:endParaRPr lang="en-US"/>
          </a:p>
        </p:txBody>
      </p:sp>
      <p:sp>
        <p:nvSpPr>
          <p:cNvPr id="263" name="Item state checks-dot-1">
            <a:extLst>
              <a:ext uri="{FF2B5EF4-FFF2-40B4-BE49-F238E27FC236}">
                <a16:creationId xmlns:a16="http://schemas.microsoft.com/office/drawing/2014/main" id="{61F43EBA-C3EE-6E90-9F05-33AB5AA45E1E}"/>
              </a:ext>
            </a:extLst>
          </p:cNvPr>
          <p:cNvSpPr>
            <a:spLocks noGrp="1"/>
          </p:cNvSpPr>
          <p:nvPr/>
        </p:nvSpPr>
        <p:spPr>
          <a:xfrm>
            <a:off x="876300" y="5095875"/>
            <a:ext cx="57150" cy="57150"/>
          </a:xfrm>
          <a:prstGeom prst="ellipse">
            <a:avLst/>
          </a:prstGeom>
          <a:solidFill>
            <a:srgbClr val="83A7B5"/>
          </a:solidFill>
          <a:ln w="0">
            <a:solidFill>
              <a:srgbClr val="83A7B5"/>
            </a:solidFill>
            <a:prstDash val="solid"/>
          </a:ln>
        </p:spPr>
        <p:txBody>
          <a:bodyPr/>
          <a:lstStyle/>
          <a:p>
            <a:endParaRPr lang="en-US"/>
          </a:p>
        </p:txBody>
      </p:sp>
      <p:sp>
        <p:nvSpPr>
          <p:cNvPr id="264" name="Item state checks-chip-label-1">
            <a:extLst>
              <a:ext uri="{FF2B5EF4-FFF2-40B4-BE49-F238E27FC236}">
                <a16:creationId xmlns:a16="http://schemas.microsoft.com/office/drawing/2014/main" id="{979558F3-BA9B-EDFF-E73D-D7BFE1A7FBCE}"/>
              </a:ext>
            </a:extLst>
          </p:cNvPr>
          <p:cNvSpPr>
            <a:spLocks noGrp="1"/>
          </p:cNvSpPr>
          <p:nvPr/>
        </p:nvSpPr>
        <p:spPr>
          <a:xfrm>
            <a:off x="1009650" y="5038725"/>
            <a:ext cx="17526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Item in Expression 1 is NOT NULL</a:t>
            </a:r>
          </a:p>
        </p:txBody>
      </p:sp>
      <p:sp>
        <p:nvSpPr>
          <p:cNvPr id="265" name="Item state checks-chip-2">
            <a:extLst>
              <a:ext uri="{FF2B5EF4-FFF2-40B4-BE49-F238E27FC236}">
                <a16:creationId xmlns:a16="http://schemas.microsoft.com/office/drawing/2014/main" id="{48DB3AD1-76BF-241F-9D61-90FF4A27290D}"/>
              </a:ext>
            </a:extLst>
          </p:cNvPr>
          <p:cNvSpPr>
            <a:spLocks noGrp="1"/>
          </p:cNvSpPr>
          <p:nvPr/>
        </p:nvSpPr>
        <p:spPr>
          <a:xfrm>
            <a:off x="762000" y="5276850"/>
            <a:ext cx="2324100" cy="190500"/>
          </a:xfrm>
          <a:prstGeom prst="roundRect">
            <a:avLst>
              <a:gd name="adj" fmla="val 40000"/>
            </a:avLst>
          </a:prstGeom>
          <a:solidFill>
            <a:srgbClr val="F3F7F7"/>
          </a:solidFill>
          <a:ln w="7620">
            <a:solidFill>
              <a:srgbClr val="D7E2E2"/>
            </a:solidFill>
            <a:prstDash val="solid"/>
          </a:ln>
        </p:spPr>
        <p:txBody>
          <a:bodyPr/>
          <a:lstStyle/>
          <a:p>
            <a:endParaRPr lang="en-US"/>
          </a:p>
        </p:txBody>
      </p:sp>
      <p:sp>
        <p:nvSpPr>
          <p:cNvPr id="266" name="Item state checks-dot-2">
            <a:extLst>
              <a:ext uri="{FF2B5EF4-FFF2-40B4-BE49-F238E27FC236}">
                <a16:creationId xmlns:a16="http://schemas.microsoft.com/office/drawing/2014/main" id="{7C5ADC9F-2171-53E5-E16B-780C1B14173D}"/>
              </a:ext>
            </a:extLst>
          </p:cNvPr>
          <p:cNvSpPr>
            <a:spLocks noGrp="1"/>
          </p:cNvSpPr>
          <p:nvPr/>
        </p:nvSpPr>
        <p:spPr>
          <a:xfrm>
            <a:off x="876300" y="5343525"/>
            <a:ext cx="57150" cy="57150"/>
          </a:xfrm>
          <a:prstGeom prst="ellipse">
            <a:avLst/>
          </a:prstGeom>
          <a:solidFill>
            <a:srgbClr val="83A7B5"/>
          </a:solidFill>
          <a:ln w="0">
            <a:solidFill>
              <a:srgbClr val="83A7B5"/>
            </a:solidFill>
            <a:prstDash val="solid"/>
          </a:ln>
        </p:spPr>
        <p:txBody>
          <a:bodyPr/>
          <a:lstStyle/>
          <a:p>
            <a:endParaRPr lang="en-US"/>
          </a:p>
        </p:txBody>
      </p:sp>
      <p:sp>
        <p:nvSpPr>
          <p:cNvPr id="267" name="Item state checks-chip-label-2">
            <a:extLst>
              <a:ext uri="{FF2B5EF4-FFF2-40B4-BE49-F238E27FC236}">
                <a16:creationId xmlns:a16="http://schemas.microsoft.com/office/drawing/2014/main" id="{621FA7D8-4668-12C1-42AF-E1C8FFEAE43E}"/>
              </a:ext>
            </a:extLst>
          </p:cNvPr>
          <p:cNvSpPr>
            <a:spLocks noGrp="1"/>
          </p:cNvSpPr>
          <p:nvPr/>
        </p:nvSpPr>
        <p:spPr>
          <a:xfrm>
            <a:off x="1009650" y="5286375"/>
            <a:ext cx="17526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Item value Equals Expression 2</a:t>
            </a:r>
          </a:p>
        </p:txBody>
      </p:sp>
      <p:sp>
        <p:nvSpPr>
          <p:cNvPr id="268" name="Item state checks-chip-3">
            <a:extLst>
              <a:ext uri="{FF2B5EF4-FFF2-40B4-BE49-F238E27FC236}">
                <a16:creationId xmlns:a16="http://schemas.microsoft.com/office/drawing/2014/main" id="{BD08E914-719B-47E0-EE39-9AB00649107A}"/>
              </a:ext>
            </a:extLst>
          </p:cNvPr>
          <p:cNvSpPr>
            <a:spLocks noGrp="1"/>
          </p:cNvSpPr>
          <p:nvPr/>
        </p:nvSpPr>
        <p:spPr>
          <a:xfrm>
            <a:off x="762000" y="5524500"/>
            <a:ext cx="2324100" cy="190500"/>
          </a:xfrm>
          <a:prstGeom prst="roundRect">
            <a:avLst>
              <a:gd name="adj" fmla="val 40000"/>
            </a:avLst>
          </a:prstGeom>
          <a:solidFill>
            <a:srgbClr val="F3F7F7"/>
          </a:solidFill>
          <a:ln w="7620">
            <a:solidFill>
              <a:srgbClr val="D7E2E2"/>
            </a:solidFill>
            <a:prstDash val="solid"/>
          </a:ln>
        </p:spPr>
        <p:txBody>
          <a:bodyPr/>
          <a:lstStyle/>
          <a:p>
            <a:endParaRPr lang="en-US"/>
          </a:p>
        </p:txBody>
      </p:sp>
      <p:sp>
        <p:nvSpPr>
          <p:cNvPr id="269" name="Item state checks-dot-3">
            <a:extLst>
              <a:ext uri="{FF2B5EF4-FFF2-40B4-BE49-F238E27FC236}">
                <a16:creationId xmlns:a16="http://schemas.microsoft.com/office/drawing/2014/main" id="{0B60CFF5-94DA-053B-D3D4-3ADAEE440E70}"/>
              </a:ext>
            </a:extLst>
          </p:cNvPr>
          <p:cNvSpPr>
            <a:spLocks noGrp="1"/>
          </p:cNvSpPr>
          <p:nvPr/>
        </p:nvSpPr>
        <p:spPr>
          <a:xfrm>
            <a:off x="876300" y="5591175"/>
            <a:ext cx="57150" cy="57150"/>
          </a:xfrm>
          <a:prstGeom prst="ellipse">
            <a:avLst/>
          </a:prstGeom>
          <a:solidFill>
            <a:srgbClr val="83A7B5"/>
          </a:solidFill>
          <a:ln w="0">
            <a:solidFill>
              <a:srgbClr val="83A7B5"/>
            </a:solidFill>
            <a:prstDash val="solid"/>
          </a:ln>
        </p:spPr>
        <p:txBody>
          <a:bodyPr/>
          <a:lstStyle/>
          <a:p>
            <a:endParaRPr lang="en-US"/>
          </a:p>
        </p:txBody>
      </p:sp>
      <p:sp>
        <p:nvSpPr>
          <p:cNvPr id="270" name="Item state checks-chip-label-3">
            <a:extLst>
              <a:ext uri="{FF2B5EF4-FFF2-40B4-BE49-F238E27FC236}">
                <a16:creationId xmlns:a16="http://schemas.microsoft.com/office/drawing/2014/main" id="{81EF9DDA-23FE-E77B-F7F0-4B0989DF813B}"/>
              </a:ext>
            </a:extLst>
          </p:cNvPr>
          <p:cNvSpPr>
            <a:spLocks noGrp="1"/>
          </p:cNvSpPr>
          <p:nvPr/>
        </p:nvSpPr>
        <p:spPr>
          <a:xfrm>
            <a:off x="1009650" y="5534025"/>
            <a:ext cx="17526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690" b="0">
                <a:solidFill>
                  <a:srgbClr val="073B4A"/>
                </a:solidFill>
                <a:latin typeface="Oracle Sans"/>
                <a:ea typeface="Oracle Sans"/>
                <a:cs typeface="Oracle Sans"/>
              </a:defRPr>
            </a:pPr>
            <a:r>
              <a:rPr sz="690" b="0">
                <a:solidFill>
                  <a:srgbClr val="073B4A"/>
                </a:solidFill>
                <a:latin typeface="Oracle Sans"/>
                <a:ea typeface="Oracle Sans"/>
                <a:cs typeface="Oracle Sans"/>
              </a:rPr>
              <a:t>Item value Does NOT Equal Expression 2</a:t>
            </a:r>
          </a:p>
        </p:txBody>
      </p:sp>
      <p:sp>
        <p:nvSpPr>
          <p:cNvPr id="271" name="Preference checks-card">
            <a:extLst>
              <a:ext uri="{FF2B5EF4-FFF2-40B4-BE49-F238E27FC236}">
                <a16:creationId xmlns:a16="http://schemas.microsoft.com/office/drawing/2014/main" id="{DB209B00-A794-8A65-AAC1-34F3F2A21517}"/>
              </a:ext>
            </a:extLst>
          </p:cNvPr>
          <p:cNvSpPr>
            <a:spLocks noGrp="1"/>
          </p:cNvSpPr>
          <p:nvPr/>
        </p:nvSpPr>
        <p:spPr>
          <a:xfrm>
            <a:off x="4333875" y="4038600"/>
            <a:ext cx="3524250" cy="1809750"/>
          </a:xfrm>
          <a:prstGeom prst="rect">
            <a:avLst/>
          </a:prstGeom>
          <a:solidFill>
            <a:srgbClr val="FCFBFA"/>
          </a:solidFill>
          <a:ln w="9525">
            <a:solidFill>
              <a:srgbClr val="D8E1E1"/>
            </a:solidFill>
            <a:prstDash val="solid"/>
          </a:ln>
        </p:spPr>
        <p:txBody>
          <a:bodyPr/>
          <a:lstStyle/>
          <a:p>
            <a:endParaRPr lang="en-US"/>
          </a:p>
        </p:txBody>
      </p:sp>
      <p:sp>
        <p:nvSpPr>
          <p:cNvPr id="272" name="Preference checks-accent">
            <a:extLst>
              <a:ext uri="{FF2B5EF4-FFF2-40B4-BE49-F238E27FC236}">
                <a16:creationId xmlns:a16="http://schemas.microsoft.com/office/drawing/2014/main" id="{EF5DAEF4-182C-94A2-A674-367DC4F8C1ED}"/>
              </a:ext>
            </a:extLst>
          </p:cNvPr>
          <p:cNvSpPr>
            <a:spLocks noGrp="1"/>
          </p:cNvSpPr>
          <p:nvPr/>
        </p:nvSpPr>
        <p:spPr>
          <a:xfrm>
            <a:off x="4333875" y="4038600"/>
            <a:ext cx="66675" cy="1809750"/>
          </a:xfrm>
          <a:prstGeom prst="rect">
            <a:avLst/>
          </a:prstGeom>
          <a:solidFill>
            <a:srgbClr val="D7B56D"/>
          </a:solidFill>
          <a:ln w="0">
            <a:solidFill>
              <a:srgbClr val="D7B56D"/>
            </a:solidFill>
            <a:prstDash val="solid"/>
          </a:ln>
        </p:spPr>
        <p:txBody>
          <a:bodyPr/>
          <a:lstStyle/>
          <a:p>
            <a:endParaRPr lang="en-US"/>
          </a:p>
        </p:txBody>
      </p:sp>
      <p:pic>
        <p:nvPicPr>
          <p:cNvPr id="273" name="Picture 272">
            <a:extLst>
              <a:ext uri="{FF2B5EF4-FFF2-40B4-BE49-F238E27FC236}">
                <a16:creationId xmlns:a16="http://schemas.microsoft.com/office/drawing/2014/main" id="{08238187-DADD-F0EF-4AFF-FA749B201300}"/>
              </a:ext>
            </a:extLst>
          </p:cNvPr>
          <p:cNvPicPr>
            <a:picLocks noChangeAspect="1"/>
          </p:cNvPicPr>
          <p:nvPr/>
        </p:nvPicPr>
        <p:blipFill>
          <a:blip r:embed="rId6"/>
          <a:stretch/>
        </p:blipFill>
        <p:spPr>
          <a:xfrm>
            <a:off x="7096125" y="4229100"/>
            <a:ext cx="533400" cy="533400"/>
          </a:xfrm>
          <a:prstGeom prst="rect">
            <a:avLst/>
          </a:prstGeom>
        </p:spPr>
      </p:pic>
      <p:sp>
        <p:nvSpPr>
          <p:cNvPr id="274" name="Preference checks-title">
            <a:extLst>
              <a:ext uri="{FF2B5EF4-FFF2-40B4-BE49-F238E27FC236}">
                <a16:creationId xmlns:a16="http://schemas.microsoft.com/office/drawing/2014/main" id="{745BDFF8-22C0-0D64-A2A2-A6A64692D4C7}"/>
              </a:ext>
            </a:extLst>
          </p:cNvPr>
          <p:cNvSpPr>
            <a:spLocks noGrp="1"/>
          </p:cNvSpPr>
          <p:nvPr/>
        </p:nvSpPr>
        <p:spPr>
          <a:xfrm>
            <a:off x="4581525" y="4238625"/>
            <a:ext cx="2381250" cy="23812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38" b="1">
                <a:solidFill>
                  <a:srgbClr val="073B4A"/>
                </a:solidFill>
                <a:latin typeface="Oracle Sans"/>
                <a:ea typeface="Oracle Sans"/>
                <a:cs typeface="Oracle Sans"/>
              </a:defRPr>
            </a:pPr>
            <a:r>
              <a:rPr sz="1238" b="1">
                <a:solidFill>
                  <a:srgbClr val="073B4A"/>
                </a:solidFill>
                <a:latin typeface="Oracle Sans"/>
                <a:ea typeface="Oracle Sans"/>
                <a:cs typeface="Oracle Sans"/>
              </a:rPr>
              <a:t>Preference checks</a:t>
            </a:r>
          </a:p>
        </p:txBody>
      </p:sp>
      <p:sp>
        <p:nvSpPr>
          <p:cNvPr id="275" name="Preference checks-note">
            <a:extLst>
              <a:ext uri="{FF2B5EF4-FFF2-40B4-BE49-F238E27FC236}">
                <a16:creationId xmlns:a16="http://schemas.microsoft.com/office/drawing/2014/main" id="{4A8AC8C0-673B-A7DA-9EDB-16C57486EA8D}"/>
              </a:ext>
            </a:extLst>
          </p:cNvPr>
          <p:cNvSpPr>
            <a:spLocks noGrp="1"/>
          </p:cNvSpPr>
          <p:nvPr/>
        </p:nvSpPr>
        <p:spPr>
          <a:xfrm>
            <a:off x="4581525" y="4514850"/>
            <a:ext cx="23812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user preference value gates</a:t>
            </a:r>
          </a:p>
        </p:txBody>
      </p:sp>
      <p:sp>
        <p:nvSpPr>
          <p:cNvPr id="276" name="Preference checks-chip-0">
            <a:extLst>
              <a:ext uri="{FF2B5EF4-FFF2-40B4-BE49-F238E27FC236}">
                <a16:creationId xmlns:a16="http://schemas.microsoft.com/office/drawing/2014/main" id="{AD11645D-B4D4-DEBB-9C90-D9658756BC66}"/>
              </a:ext>
            </a:extLst>
          </p:cNvPr>
          <p:cNvSpPr>
            <a:spLocks noGrp="1"/>
          </p:cNvSpPr>
          <p:nvPr/>
        </p:nvSpPr>
        <p:spPr>
          <a:xfrm>
            <a:off x="4581525" y="48387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77" name="Preference checks-dot-0">
            <a:extLst>
              <a:ext uri="{FF2B5EF4-FFF2-40B4-BE49-F238E27FC236}">
                <a16:creationId xmlns:a16="http://schemas.microsoft.com/office/drawing/2014/main" id="{9210CEA0-B6EC-2CC7-7CA7-57A103CD0D9C}"/>
              </a:ext>
            </a:extLst>
          </p:cNvPr>
          <p:cNvSpPr>
            <a:spLocks noGrp="1"/>
          </p:cNvSpPr>
          <p:nvPr/>
        </p:nvSpPr>
        <p:spPr>
          <a:xfrm>
            <a:off x="4695825" y="4924425"/>
            <a:ext cx="57150" cy="57150"/>
          </a:xfrm>
          <a:prstGeom prst="ellipse">
            <a:avLst/>
          </a:prstGeom>
          <a:solidFill>
            <a:srgbClr val="D7B56D"/>
          </a:solidFill>
          <a:ln w="0">
            <a:solidFill>
              <a:srgbClr val="D7B56D"/>
            </a:solidFill>
            <a:prstDash val="solid"/>
          </a:ln>
        </p:spPr>
        <p:txBody>
          <a:bodyPr/>
          <a:lstStyle/>
          <a:p>
            <a:endParaRPr lang="en-US"/>
          </a:p>
        </p:txBody>
      </p:sp>
      <p:sp>
        <p:nvSpPr>
          <p:cNvPr id="278" name="Preference checks-chip-label-0">
            <a:extLst>
              <a:ext uri="{FF2B5EF4-FFF2-40B4-BE49-F238E27FC236}">
                <a16:creationId xmlns:a16="http://schemas.microsoft.com/office/drawing/2014/main" id="{237A7E12-90A4-4940-FC76-45B4BBD71650}"/>
              </a:ext>
            </a:extLst>
          </p:cNvPr>
          <p:cNvSpPr>
            <a:spLocks noGrp="1"/>
          </p:cNvSpPr>
          <p:nvPr/>
        </p:nvSpPr>
        <p:spPr>
          <a:xfrm>
            <a:off x="4829175" y="48482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Preference Equals Expression 2</a:t>
            </a:r>
          </a:p>
        </p:txBody>
      </p:sp>
      <p:sp>
        <p:nvSpPr>
          <p:cNvPr id="279" name="Preference checks-chip-1">
            <a:extLst>
              <a:ext uri="{FF2B5EF4-FFF2-40B4-BE49-F238E27FC236}">
                <a16:creationId xmlns:a16="http://schemas.microsoft.com/office/drawing/2014/main" id="{54A683C0-D3FE-2725-6625-E70236B1D879}"/>
              </a:ext>
            </a:extLst>
          </p:cNvPr>
          <p:cNvSpPr>
            <a:spLocks noGrp="1"/>
          </p:cNvSpPr>
          <p:nvPr/>
        </p:nvSpPr>
        <p:spPr>
          <a:xfrm>
            <a:off x="4581525" y="51816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80" name="Preference checks-dot-1">
            <a:extLst>
              <a:ext uri="{FF2B5EF4-FFF2-40B4-BE49-F238E27FC236}">
                <a16:creationId xmlns:a16="http://schemas.microsoft.com/office/drawing/2014/main" id="{B0CE6C60-9935-D9B6-BC78-626E6DBFAA00}"/>
              </a:ext>
            </a:extLst>
          </p:cNvPr>
          <p:cNvSpPr>
            <a:spLocks noGrp="1"/>
          </p:cNvSpPr>
          <p:nvPr/>
        </p:nvSpPr>
        <p:spPr>
          <a:xfrm>
            <a:off x="4695825" y="5267325"/>
            <a:ext cx="57150" cy="57150"/>
          </a:xfrm>
          <a:prstGeom prst="ellipse">
            <a:avLst/>
          </a:prstGeom>
          <a:solidFill>
            <a:srgbClr val="D7B56D"/>
          </a:solidFill>
          <a:ln w="0">
            <a:solidFill>
              <a:srgbClr val="D7B56D"/>
            </a:solidFill>
            <a:prstDash val="solid"/>
          </a:ln>
        </p:spPr>
        <p:txBody>
          <a:bodyPr/>
          <a:lstStyle/>
          <a:p>
            <a:endParaRPr lang="en-US"/>
          </a:p>
        </p:txBody>
      </p:sp>
      <p:sp>
        <p:nvSpPr>
          <p:cNvPr id="281" name="Preference checks-chip-label-1">
            <a:extLst>
              <a:ext uri="{FF2B5EF4-FFF2-40B4-BE49-F238E27FC236}">
                <a16:creationId xmlns:a16="http://schemas.microsoft.com/office/drawing/2014/main" id="{3A31811E-FF45-C97E-7E08-2E4A7D3261B0}"/>
              </a:ext>
            </a:extLst>
          </p:cNvPr>
          <p:cNvSpPr>
            <a:spLocks noGrp="1"/>
          </p:cNvSpPr>
          <p:nvPr/>
        </p:nvSpPr>
        <p:spPr>
          <a:xfrm>
            <a:off x="4829175" y="51911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690" b="0">
                <a:solidFill>
                  <a:srgbClr val="073B4A"/>
                </a:solidFill>
                <a:latin typeface="Oracle Sans"/>
                <a:ea typeface="Oracle Sans"/>
                <a:cs typeface="Oracle Sans"/>
              </a:defRPr>
            </a:pPr>
            <a:r>
              <a:rPr sz="690" b="0">
                <a:solidFill>
                  <a:srgbClr val="073B4A"/>
                </a:solidFill>
                <a:latin typeface="Oracle Sans"/>
                <a:ea typeface="Oracle Sans"/>
                <a:cs typeface="Oracle Sans"/>
              </a:rPr>
              <a:t>Preference Does NOT Equal Expression 2</a:t>
            </a:r>
          </a:p>
        </p:txBody>
      </p:sp>
      <p:sp>
        <p:nvSpPr>
          <p:cNvPr id="282" name="Role / group checks-card">
            <a:extLst>
              <a:ext uri="{FF2B5EF4-FFF2-40B4-BE49-F238E27FC236}">
                <a16:creationId xmlns:a16="http://schemas.microsoft.com/office/drawing/2014/main" id="{A1038069-A31E-C586-9E57-26F4C6167465}"/>
              </a:ext>
            </a:extLst>
          </p:cNvPr>
          <p:cNvSpPr>
            <a:spLocks noGrp="1"/>
          </p:cNvSpPr>
          <p:nvPr/>
        </p:nvSpPr>
        <p:spPr>
          <a:xfrm>
            <a:off x="8153400" y="4038600"/>
            <a:ext cx="3524250" cy="1809750"/>
          </a:xfrm>
          <a:prstGeom prst="rect">
            <a:avLst/>
          </a:prstGeom>
          <a:solidFill>
            <a:srgbClr val="FCFBFA"/>
          </a:solidFill>
          <a:ln w="9525">
            <a:solidFill>
              <a:srgbClr val="D8E1E1"/>
            </a:solidFill>
            <a:prstDash val="solid"/>
          </a:ln>
        </p:spPr>
        <p:txBody>
          <a:bodyPr/>
          <a:lstStyle/>
          <a:p>
            <a:endParaRPr lang="en-US"/>
          </a:p>
        </p:txBody>
      </p:sp>
      <p:sp>
        <p:nvSpPr>
          <p:cNvPr id="283" name="Role / group checks-accent">
            <a:extLst>
              <a:ext uri="{FF2B5EF4-FFF2-40B4-BE49-F238E27FC236}">
                <a16:creationId xmlns:a16="http://schemas.microsoft.com/office/drawing/2014/main" id="{D634A6A0-E9B9-7446-B38E-48C97D49874C}"/>
              </a:ext>
            </a:extLst>
          </p:cNvPr>
          <p:cNvSpPr>
            <a:spLocks noGrp="1"/>
          </p:cNvSpPr>
          <p:nvPr/>
        </p:nvSpPr>
        <p:spPr>
          <a:xfrm>
            <a:off x="8153400" y="4038600"/>
            <a:ext cx="66675" cy="1809750"/>
          </a:xfrm>
          <a:prstGeom prst="rect">
            <a:avLst/>
          </a:prstGeom>
          <a:solidFill>
            <a:srgbClr val="9B98B8"/>
          </a:solidFill>
          <a:ln w="0">
            <a:solidFill>
              <a:srgbClr val="9B98B8"/>
            </a:solidFill>
            <a:prstDash val="solid"/>
          </a:ln>
        </p:spPr>
        <p:txBody>
          <a:bodyPr/>
          <a:lstStyle/>
          <a:p>
            <a:endParaRPr lang="en-US"/>
          </a:p>
        </p:txBody>
      </p:sp>
      <p:pic>
        <p:nvPicPr>
          <p:cNvPr id="284" name="Picture 283">
            <a:extLst>
              <a:ext uri="{FF2B5EF4-FFF2-40B4-BE49-F238E27FC236}">
                <a16:creationId xmlns:a16="http://schemas.microsoft.com/office/drawing/2014/main" id="{5190F6F8-3888-9F98-2B0E-16417182D453}"/>
              </a:ext>
            </a:extLst>
          </p:cNvPr>
          <p:cNvPicPr>
            <a:picLocks noChangeAspect="1"/>
          </p:cNvPicPr>
          <p:nvPr/>
        </p:nvPicPr>
        <p:blipFill>
          <a:blip r:embed="rId7"/>
          <a:stretch/>
        </p:blipFill>
        <p:spPr>
          <a:xfrm>
            <a:off x="10915650" y="4229100"/>
            <a:ext cx="533400" cy="533400"/>
          </a:xfrm>
          <a:prstGeom prst="rect">
            <a:avLst/>
          </a:prstGeom>
        </p:spPr>
      </p:pic>
      <p:sp>
        <p:nvSpPr>
          <p:cNvPr id="285" name="Role / group checks-title">
            <a:extLst>
              <a:ext uri="{FF2B5EF4-FFF2-40B4-BE49-F238E27FC236}">
                <a16:creationId xmlns:a16="http://schemas.microsoft.com/office/drawing/2014/main" id="{06A7BDD9-3597-5548-A68E-BAF57D9F82C2}"/>
              </a:ext>
            </a:extLst>
          </p:cNvPr>
          <p:cNvSpPr>
            <a:spLocks noGrp="1"/>
          </p:cNvSpPr>
          <p:nvPr/>
        </p:nvSpPr>
        <p:spPr>
          <a:xfrm>
            <a:off x="8401050" y="4238625"/>
            <a:ext cx="2381250" cy="238125"/>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238" b="1">
                <a:solidFill>
                  <a:srgbClr val="073B4A"/>
                </a:solidFill>
                <a:latin typeface="Oracle Sans"/>
                <a:ea typeface="Oracle Sans"/>
                <a:cs typeface="Oracle Sans"/>
              </a:defRPr>
            </a:pPr>
            <a:r>
              <a:rPr sz="1238" b="1">
                <a:solidFill>
                  <a:srgbClr val="073B4A"/>
                </a:solidFill>
                <a:latin typeface="Oracle Sans"/>
                <a:ea typeface="Oracle Sans"/>
                <a:cs typeface="Oracle Sans"/>
              </a:rPr>
              <a:t>Role / group checks</a:t>
            </a:r>
          </a:p>
        </p:txBody>
      </p:sp>
      <p:sp>
        <p:nvSpPr>
          <p:cNvPr id="286" name="Role / group checks-note">
            <a:extLst>
              <a:ext uri="{FF2B5EF4-FFF2-40B4-BE49-F238E27FC236}">
                <a16:creationId xmlns:a16="http://schemas.microsoft.com/office/drawing/2014/main" id="{E2B35A12-92D7-6861-662B-C918EC63F6E3}"/>
              </a:ext>
            </a:extLst>
          </p:cNvPr>
          <p:cNvSpPr>
            <a:spLocks noGrp="1"/>
          </p:cNvSpPr>
          <p:nvPr/>
        </p:nvSpPr>
        <p:spPr>
          <a:xfrm>
            <a:off x="8401050" y="4514850"/>
            <a:ext cx="23812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APEX roles, groups, DB roles, or custom groups</a:t>
            </a:r>
          </a:p>
        </p:txBody>
      </p:sp>
      <p:sp>
        <p:nvSpPr>
          <p:cNvPr id="287" name="Role / group checks-chip-0">
            <a:extLst>
              <a:ext uri="{FF2B5EF4-FFF2-40B4-BE49-F238E27FC236}">
                <a16:creationId xmlns:a16="http://schemas.microsoft.com/office/drawing/2014/main" id="{A843535A-55F8-3149-931A-E3153533E493}"/>
              </a:ext>
            </a:extLst>
          </p:cNvPr>
          <p:cNvSpPr>
            <a:spLocks noGrp="1"/>
          </p:cNvSpPr>
          <p:nvPr/>
        </p:nvSpPr>
        <p:spPr>
          <a:xfrm>
            <a:off x="8401050" y="48387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88" name="Role / group checks-dot-0">
            <a:extLst>
              <a:ext uri="{FF2B5EF4-FFF2-40B4-BE49-F238E27FC236}">
                <a16:creationId xmlns:a16="http://schemas.microsoft.com/office/drawing/2014/main" id="{4A5781FB-13A3-95E5-D472-55E86593C8C8}"/>
              </a:ext>
            </a:extLst>
          </p:cNvPr>
          <p:cNvSpPr>
            <a:spLocks noGrp="1"/>
          </p:cNvSpPr>
          <p:nvPr/>
        </p:nvSpPr>
        <p:spPr>
          <a:xfrm>
            <a:off x="8515350" y="4924425"/>
            <a:ext cx="57150" cy="57150"/>
          </a:xfrm>
          <a:prstGeom prst="ellipse">
            <a:avLst/>
          </a:prstGeom>
          <a:solidFill>
            <a:srgbClr val="9B98B8"/>
          </a:solidFill>
          <a:ln w="0">
            <a:solidFill>
              <a:srgbClr val="9B98B8"/>
            </a:solidFill>
            <a:prstDash val="solid"/>
          </a:ln>
        </p:spPr>
        <p:txBody>
          <a:bodyPr/>
          <a:lstStyle/>
          <a:p>
            <a:endParaRPr lang="en-US"/>
          </a:p>
        </p:txBody>
      </p:sp>
      <p:sp>
        <p:nvSpPr>
          <p:cNvPr id="289" name="Role / group checks-chip-label-0">
            <a:extLst>
              <a:ext uri="{FF2B5EF4-FFF2-40B4-BE49-F238E27FC236}">
                <a16:creationId xmlns:a16="http://schemas.microsoft.com/office/drawing/2014/main" id="{244C3C98-B789-5CF5-2858-A1772292925C}"/>
              </a:ext>
            </a:extLst>
          </p:cNvPr>
          <p:cNvSpPr>
            <a:spLocks noGrp="1"/>
          </p:cNvSpPr>
          <p:nvPr/>
        </p:nvSpPr>
        <p:spPr>
          <a:xfrm>
            <a:off x="8648700" y="48482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Is In Role or Group</a:t>
            </a:r>
          </a:p>
        </p:txBody>
      </p:sp>
      <p:sp>
        <p:nvSpPr>
          <p:cNvPr id="290" name="Role / group checks-chip-1">
            <a:extLst>
              <a:ext uri="{FF2B5EF4-FFF2-40B4-BE49-F238E27FC236}">
                <a16:creationId xmlns:a16="http://schemas.microsoft.com/office/drawing/2014/main" id="{3A66D440-43AF-89B4-8167-4BFC9957AE1B}"/>
              </a:ext>
            </a:extLst>
          </p:cNvPr>
          <p:cNvSpPr>
            <a:spLocks noGrp="1"/>
          </p:cNvSpPr>
          <p:nvPr/>
        </p:nvSpPr>
        <p:spPr>
          <a:xfrm>
            <a:off x="8401050" y="5181600"/>
            <a:ext cx="2324100" cy="228600"/>
          </a:xfrm>
          <a:prstGeom prst="roundRect">
            <a:avLst>
              <a:gd name="adj" fmla="val 33333"/>
            </a:avLst>
          </a:prstGeom>
          <a:solidFill>
            <a:srgbClr val="F3F7F7"/>
          </a:solidFill>
          <a:ln w="7620">
            <a:solidFill>
              <a:srgbClr val="D7E2E2"/>
            </a:solidFill>
            <a:prstDash val="solid"/>
          </a:ln>
        </p:spPr>
        <p:txBody>
          <a:bodyPr/>
          <a:lstStyle/>
          <a:p>
            <a:endParaRPr lang="en-US"/>
          </a:p>
        </p:txBody>
      </p:sp>
      <p:sp>
        <p:nvSpPr>
          <p:cNvPr id="291" name="Role / group checks-dot-1">
            <a:extLst>
              <a:ext uri="{FF2B5EF4-FFF2-40B4-BE49-F238E27FC236}">
                <a16:creationId xmlns:a16="http://schemas.microsoft.com/office/drawing/2014/main" id="{F5454921-B9C7-33C3-26B5-4BB7EEDD50F9}"/>
              </a:ext>
            </a:extLst>
          </p:cNvPr>
          <p:cNvSpPr>
            <a:spLocks noGrp="1"/>
          </p:cNvSpPr>
          <p:nvPr/>
        </p:nvSpPr>
        <p:spPr>
          <a:xfrm>
            <a:off x="8515350" y="5267325"/>
            <a:ext cx="57150" cy="57150"/>
          </a:xfrm>
          <a:prstGeom prst="ellipse">
            <a:avLst/>
          </a:prstGeom>
          <a:solidFill>
            <a:srgbClr val="9B98B8"/>
          </a:solidFill>
          <a:ln w="0">
            <a:solidFill>
              <a:srgbClr val="9B98B8"/>
            </a:solidFill>
            <a:prstDash val="solid"/>
          </a:ln>
        </p:spPr>
        <p:txBody>
          <a:bodyPr/>
          <a:lstStyle/>
          <a:p>
            <a:endParaRPr lang="en-US"/>
          </a:p>
        </p:txBody>
      </p:sp>
      <p:sp>
        <p:nvSpPr>
          <p:cNvPr id="292" name="Role / group checks-chip-label-1">
            <a:extLst>
              <a:ext uri="{FF2B5EF4-FFF2-40B4-BE49-F238E27FC236}">
                <a16:creationId xmlns:a16="http://schemas.microsoft.com/office/drawing/2014/main" id="{32571ECB-7B98-5FC6-96EF-D526DD1C5EA1}"/>
              </a:ext>
            </a:extLst>
          </p:cNvPr>
          <p:cNvSpPr>
            <a:spLocks noGrp="1"/>
          </p:cNvSpPr>
          <p:nvPr/>
        </p:nvSpPr>
        <p:spPr>
          <a:xfrm>
            <a:off x="8648700" y="5191125"/>
            <a:ext cx="17526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73" b="0">
                <a:solidFill>
                  <a:srgbClr val="073B4A"/>
                </a:solidFill>
                <a:latin typeface="Oracle Sans"/>
                <a:ea typeface="Oracle Sans"/>
                <a:cs typeface="Oracle Sans"/>
              </a:defRPr>
            </a:pPr>
            <a:r>
              <a:rPr sz="773" b="0">
                <a:solidFill>
                  <a:srgbClr val="073B4A"/>
                </a:solidFill>
                <a:latin typeface="Oracle Sans"/>
                <a:ea typeface="Oracle Sans"/>
                <a:cs typeface="Oracle Sans"/>
              </a:rPr>
              <a:t>Is Not In Role or Group</a:t>
            </a:r>
          </a:p>
        </p:txBody>
      </p:sp>
      <p:cxnSp>
        <p:nvCxnSpPr>
          <p:cNvPr id="3" name="Straight Arrow Connector 2">
            <a:extLst>
              <a:ext uri="{FF2B5EF4-FFF2-40B4-BE49-F238E27FC236}">
                <a16:creationId xmlns:a16="http://schemas.microsoft.com/office/drawing/2014/main" id="{6344D719-EB58-4CDE-7106-3B40AE0C2349}"/>
              </a:ext>
            </a:extLst>
          </p:cNvPr>
          <p:cNvCxnSpPr>
            <a:cxnSpLocks/>
          </p:cNvCxnSpPr>
          <p:nvPr/>
        </p:nvCxnSpPr>
        <p:spPr>
          <a:xfrm>
            <a:off x="5831531" y="1609725"/>
            <a:ext cx="10096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F3A889EF-5C19-FC6D-335D-25F57CC5E292}"/>
              </a:ext>
            </a:extLst>
          </p:cNvPr>
          <p:cNvCxnSpPr>
            <a:cxnSpLocks/>
          </p:cNvCxnSpPr>
          <p:nvPr/>
        </p:nvCxnSpPr>
        <p:spPr>
          <a:xfrm>
            <a:off x="2686050" y="1638300"/>
            <a:ext cx="10096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411E1B5-D82E-B119-5BE9-62F44B01B495}"/>
              </a:ext>
            </a:extLst>
          </p:cNvPr>
          <p:cNvCxnSpPr>
            <a:cxnSpLocks/>
          </p:cNvCxnSpPr>
          <p:nvPr/>
        </p:nvCxnSpPr>
        <p:spPr>
          <a:xfrm>
            <a:off x="8343900" y="1620263"/>
            <a:ext cx="10096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062E1E9C-7831-CE62-6EC0-3092096639A5}"/>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9" name="Slide Number Placeholder 8">
            <a:extLst>
              <a:ext uri="{FF2B5EF4-FFF2-40B4-BE49-F238E27FC236}">
                <a16:creationId xmlns:a16="http://schemas.microsoft.com/office/drawing/2014/main" id="{FA752C59-361D-9BAE-6EA9-E0BDB318AE1E}"/>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54</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19100171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8B6AA-0370-CE62-D5C1-B70B2C060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1596C-D87A-2BB6-3DBB-B2E533F660F5}"/>
              </a:ext>
            </a:extLst>
          </p:cNvPr>
          <p:cNvSpPr>
            <a:spLocks noGrp="1"/>
          </p:cNvSpPr>
          <p:nvPr>
            <p:ph type="title"/>
          </p:nvPr>
        </p:nvSpPr>
        <p:spPr/>
        <p:txBody>
          <a:bodyPr lIns="27432" tIns="45720" rIns="27432" bIns="45720" anchor="t"/>
          <a:lstStyle/>
          <a:p>
            <a:pPr algn="l"/>
            <a:r>
              <a:rPr lang="en-US" sz="2400" b="1" dirty="0">
                <a:solidFill>
                  <a:srgbClr val="FFFFFF"/>
                </a:solidFill>
                <a:latin typeface="Oracle Sans Tab"/>
              </a:rPr>
              <a:t>Session Management</a:t>
            </a:r>
          </a:p>
        </p:txBody>
      </p:sp>
      <p:sp>
        <p:nvSpPr>
          <p:cNvPr id="8036" name="Text Placeholder 8035">
            <a:extLst>
              <a:ext uri="{FF2B5EF4-FFF2-40B4-BE49-F238E27FC236}">
                <a16:creationId xmlns:a16="http://schemas.microsoft.com/office/drawing/2014/main" id="{CE251F5C-E4B7-5E47-163A-7F4C5B7C2335}"/>
              </a:ext>
            </a:extLst>
          </p:cNvPr>
          <p:cNvSpPr>
            <a:spLocks noGrp="1"/>
          </p:cNvSpPr>
          <p:nvPr>
            <p:ph type="body"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sz="810" b="0">
                <a:solidFill>
                  <a:srgbClr val="CFE5E4"/>
                </a:solidFill>
                <a:latin typeface="Oracle Sans"/>
                <a:ea typeface="Oracle Sans"/>
                <a:cs typeface="Oracle Sans"/>
              </a:defRPr>
            </a:pPr>
            <a:r>
              <a:rPr kumimoji="0" lang="en-IN" sz="1400" b="0" i="0" u="none" strike="noStrike" kern="1200" cap="none" spc="0" normalizeH="0" baseline="0" noProof="0" dirty="0">
                <a:ln>
                  <a:noFill/>
                </a:ln>
                <a:solidFill>
                  <a:srgbClr val="CFE5E4"/>
                </a:solidFill>
                <a:effectLst/>
                <a:uLnTx/>
                <a:uFillTx/>
                <a:latin typeface="Oracle Sans"/>
                <a:ea typeface="Oracle Sans"/>
                <a:cs typeface="Oracle Sans"/>
              </a:rPr>
              <a:t>Browser carries a secure session reference; APEX validates it every request and keeps trusted session state inside Oracle Database</a:t>
            </a:r>
          </a:p>
        </p:txBody>
      </p:sp>
      <p:sp>
        <p:nvSpPr>
          <p:cNvPr id="7938" name="Client tier-zone">
            <a:extLst>
              <a:ext uri="{FF2B5EF4-FFF2-40B4-BE49-F238E27FC236}">
                <a16:creationId xmlns:a16="http://schemas.microsoft.com/office/drawing/2014/main" id="{DB796D8B-FCCF-CF54-B8ED-69031FA2AA17}"/>
              </a:ext>
            </a:extLst>
          </p:cNvPr>
          <p:cNvSpPr>
            <a:spLocks noGrp="1"/>
          </p:cNvSpPr>
          <p:nvPr/>
        </p:nvSpPr>
        <p:spPr>
          <a:xfrm>
            <a:off x="609600" y="1381125"/>
            <a:ext cx="2324100" cy="4095750"/>
          </a:xfrm>
          <a:prstGeom prst="rect">
            <a:avLst/>
          </a:prstGeom>
          <a:solidFill>
            <a:srgbClr val="06323B"/>
          </a:solidFill>
          <a:ln w="9525">
            <a:solidFill>
              <a:srgbClr val="2C737B"/>
            </a:solidFill>
            <a:prstDash val="solid"/>
          </a:ln>
        </p:spPr>
        <p:txBody>
          <a:bodyPr/>
          <a:lstStyle/>
          <a:p>
            <a:endParaRPr lang="en-US"/>
          </a:p>
        </p:txBody>
      </p:sp>
      <p:sp>
        <p:nvSpPr>
          <p:cNvPr id="7939" name="Client tier-accent">
            <a:extLst>
              <a:ext uri="{FF2B5EF4-FFF2-40B4-BE49-F238E27FC236}">
                <a16:creationId xmlns:a16="http://schemas.microsoft.com/office/drawing/2014/main" id="{D0AE1F35-4348-E45B-FF9C-8C41DB3606C3}"/>
              </a:ext>
            </a:extLst>
          </p:cNvPr>
          <p:cNvSpPr>
            <a:spLocks noGrp="1"/>
          </p:cNvSpPr>
          <p:nvPr/>
        </p:nvSpPr>
        <p:spPr>
          <a:xfrm>
            <a:off x="609600" y="1381125"/>
            <a:ext cx="2324100" cy="57150"/>
          </a:xfrm>
          <a:prstGeom prst="rect">
            <a:avLst/>
          </a:prstGeom>
          <a:solidFill>
            <a:srgbClr val="C74634"/>
          </a:solidFill>
          <a:ln w="0">
            <a:solidFill>
              <a:srgbClr val="C74634"/>
            </a:solidFill>
            <a:prstDash val="solid"/>
          </a:ln>
        </p:spPr>
        <p:txBody>
          <a:bodyPr/>
          <a:lstStyle/>
          <a:p>
            <a:endParaRPr lang="en-US"/>
          </a:p>
        </p:txBody>
      </p:sp>
      <p:sp>
        <p:nvSpPr>
          <p:cNvPr id="7940" name="Client tier-title">
            <a:extLst>
              <a:ext uri="{FF2B5EF4-FFF2-40B4-BE49-F238E27FC236}">
                <a16:creationId xmlns:a16="http://schemas.microsoft.com/office/drawing/2014/main" id="{0A89D1D8-61FE-66E1-2D70-904430681360}"/>
              </a:ext>
            </a:extLst>
          </p:cNvPr>
          <p:cNvSpPr>
            <a:spLocks noGrp="1"/>
          </p:cNvSpPr>
          <p:nvPr/>
        </p:nvSpPr>
        <p:spPr>
          <a:xfrm>
            <a:off x="762000" y="1533525"/>
            <a:ext cx="20193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88" b="1">
                <a:solidFill>
                  <a:srgbClr val="FFFFFF"/>
                </a:solidFill>
                <a:latin typeface="Oracle Sans"/>
                <a:ea typeface="Oracle Sans"/>
                <a:cs typeface="Oracle Sans"/>
              </a:defRPr>
            </a:pPr>
            <a:r>
              <a:rPr sz="1088" b="1">
                <a:solidFill>
                  <a:srgbClr val="FFFFFF"/>
                </a:solidFill>
                <a:latin typeface="Oracle Sans"/>
                <a:ea typeface="Oracle Sans"/>
                <a:cs typeface="Oracle Sans"/>
              </a:rPr>
              <a:t>Client tier</a:t>
            </a:r>
          </a:p>
        </p:txBody>
      </p:sp>
      <p:sp>
        <p:nvSpPr>
          <p:cNvPr id="7941" name="Web tier-zone">
            <a:extLst>
              <a:ext uri="{FF2B5EF4-FFF2-40B4-BE49-F238E27FC236}">
                <a16:creationId xmlns:a16="http://schemas.microsoft.com/office/drawing/2014/main" id="{BF174D62-7BB4-5BB9-70DD-BC67FC4AB786}"/>
              </a:ext>
            </a:extLst>
          </p:cNvPr>
          <p:cNvSpPr>
            <a:spLocks noGrp="1"/>
          </p:cNvSpPr>
          <p:nvPr/>
        </p:nvSpPr>
        <p:spPr>
          <a:xfrm>
            <a:off x="3257550" y="1381125"/>
            <a:ext cx="2000250" cy="4095750"/>
          </a:xfrm>
          <a:prstGeom prst="rect">
            <a:avLst/>
          </a:prstGeom>
          <a:solidFill>
            <a:srgbClr val="06323B"/>
          </a:solidFill>
          <a:ln w="9525">
            <a:solidFill>
              <a:srgbClr val="2C737B"/>
            </a:solidFill>
            <a:prstDash val="solid"/>
          </a:ln>
        </p:spPr>
        <p:txBody>
          <a:bodyPr/>
          <a:lstStyle/>
          <a:p>
            <a:endParaRPr lang="en-US"/>
          </a:p>
        </p:txBody>
      </p:sp>
      <p:sp>
        <p:nvSpPr>
          <p:cNvPr id="7942" name="Web tier-accent">
            <a:extLst>
              <a:ext uri="{FF2B5EF4-FFF2-40B4-BE49-F238E27FC236}">
                <a16:creationId xmlns:a16="http://schemas.microsoft.com/office/drawing/2014/main" id="{147DB9B7-7A63-B779-1B97-CCC8A1B80F36}"/>
              </a:ext>
            </a:extLst>
          </p:cNvPr>
          <p:cNvSpPr>
            <a:spLocks noGrp="1"/>
          </p:cNvSpPr>
          <p:nvPr/>
        </p:nvSpPr>
        <p:spPr>
          <a:xfrm>
            <a:off x="3257550" y="1381125"/>
            <a:ext cx="2000250" cy="57150"/>
          </a:xfrm>
          <a:prstGeom prst="rect">
            <a:avLst/>
          </a:prstGeom>
          <a:solidFill>
            <a:srgbClr val="83A7B5"/>
          </a:solidFill>
          <a:ln w="0">
            <a:solidFill>
              <a:srgbClr val="83A7B5"/>
            </a:solidFill>
            <a:prstDash val="solid"/>
          </a:ln>
        </p:spPr>
        <p:txBody>
          <a:bodyPr/>
          <a:lstStyle/>
          <a:p>
            <a:endParaRPr lang="en-US"/>
          </a:p>
        </p:txBody>
      </p:sp>
      <p:sp>
        <p:nvSpPr>
          <p:cNvPr id="7943" name="Web tier-title">
            <a:extLst>
              <a:ext uri="{FF2B5EF4-FFF2-40B4-BE49-F238E27FC236}">
                <a16:creationId xmlns:a16="http://schemas.microsoft.com/office/drawing/2014/main" id="{A50069AE-9F96-0F53-D59A-0FDBE9E7A006}"/>
              </a:ext>
            </a:extLst>
          </p:cNvPr>
          <p:cNvSpPr>
            <a:spLocks noGrp="1"/>
          </p:cNvSpPr>
          <p:nvPr/>
        </p:nvSpPr>
        <p:spPr>
          <a:xfrm>
            <a:off x="3409950" y="1533525"/>
            <a:ext cx="16954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88" b="1">
                <a:solidFill>
                  <a:srgbClr val="FFFFFF"/>
                </a:solidFill>
                <a:latin typeface="Oracle Sans"/>
                <a:ea typeface="Oracle Sans"/>
                <a:cs typeface="Oracle Sans"/>
              </a:defRPr>
            </a:pPr>
            <a:r>
              <a:rPr sz="1088" b="1">
                <a:solidFill>
                  <a:srgbClr val="FFFFFF"/>
                </a:solidFill>
                <a:latin typeface="Oracle Sans"/>
                <a:ea typeface="Oracle Sans"/>
                <a:cs typeface="Oracle Sans"/>
              </a:rPr>
              <a:t>Web tier</a:t>
            </a:r>
          </a:p>
        </p:txBody>
      </p:sp>
      <p:sp>
        <p:nvSpPr>
          <p:cNvPr id="7944" name="APEX runtime-zone">
            <a:extLst>
              <a:ext uri="{FF2B5EF4-FFF2-40B4-BE49-F238E27FC236}">
                <a16:creationId xmlns:a16="http://schemas.microsoft.com/office/drawing/2014/main" id="{0423037F-4D28-8CA8-5618-89223E7D4E63}"/>
              </a:ext>
            </a:extLst>
          </p:cNvPr>
          <p:cNvSpPr>
            <a:spLocks noGrp="1"/>
          </p:cNvSpPr>
          <p:nvPr/>
        </p:nvSpPr>
        <p:spPr>
          <a:xfrm>
            <a:off x="5581650" y="1381125"/>
            <a:ext cx="3162300" cy="4095750"/>
          </a:xfrm>
          <a:prstGeom prst="rect">
            <a:avLst/>
          </a:prstGeom>
          <a:solidFill>
            <a:srgbClr val="06323B"/>
          </a:solidFill>
          <a:ln w="9525">
            <a:solidFill>
              <a:srgbClr val="2C737B"/>
            </a:solidFill>
            <a:prstDash val="solid"/>
          </a:ln>
        </p:spPr>
        <p:txBody>
          <a:bodyPr/>
          <a:lstStyle/>
          <a:p>
            <a:endParaRPr lang="en-US"/>
          </a:p>
        </p:txBody>
      </p:sp>
      <p:sp>
        <p:nvSpPr>
          <p:cNvPr id="7945" name="APEX runtime-accent">
            <a:extLst>
              <a:ext uri="{FF2B5EF4-FFF2-40B4-BE49-F238E27FC236}">
                <a16:creationId xmlns:a16="http://schemas.microsoft.com/office/drawing/2014/main" id="{8A88A4E8-FA5D-9ACE-C297-8DC70EF5790C}"/>
              </a:ext>
            </a:extLst>
          </p:cNvPr>
          <p:cNvSpPr>
            <a:spLocks noGrp="1"/>
          </p:cNvSpPr>
          <p:nvPr/>
        </p:nvSpPr>
        <p:spPr>
          <a:xfrm>
            <a:off x="5581650" y="1381125"/>
            <a:ext cx="3162300" cy="57150"/>
          </a:xfrm>
          <a:prstGeom prst="rect">
            <a:avLst/>
          </a:prstGeom>
          <a:solidFill>
            <a:srgbClr val="74A9AA"/>
          </a:solidFill>
          <a:ln w="0">
            <a:solidFill>
              <a:srgbClr val="74A9AA"/>
            </a:solidFill>
            <a:prstDash val="solid"/>
          </a:ln>
        </p:spPr>
        <p:txBody>
          <a:bodyPr/>
          <a:lstStyle/>
          <a:p>
            <a:endParaRPr lang="en-US"/>
          </a:p>
        </p:txBody>
      </p:sp>
      <p:sp>
        <p:nvSpPr>
          <p:cNvPr id="7946" name="APEX runtime-title">
            <a:extLst>
              <a:ext uri="{FF2B5EF4-FFF2-40B4-BE49-F238E27FC236}">
                <a16:creationId xmlns:a16="http://schemas.microsoft.com/office/drawing/2014/main" id="{5B96FD49-1E0C-CA45-5E6D-128D91E656FE}"/>
              </a:ext>
            </a:extLst>
          </p:cNvPr>
          <p:cNvSpPr>
            <a:spLocks noGrp="1"/>
          </p:cNvSpPr>
          <p:nvPr/>
        </p:nvSpPr>
        <p:spPr>
          <a:xfrm>
            <a:off x="5734050" y="1533525"/>
            <a:ext cx="28575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88" b="1">
                <a:solidFill>
                  <a:srgbClr val="FFFFFF"/>
                </a:solidFill>
                <a:latin typeface="Oracle Sans"/>
                <a:ea typeface="Oracle Sans"/>
                <a:cs typeface="Oracle Sans"/>
              </a:defRPr>
            </a:pPr>
            <a:r>
              <a:rPr sz="1088" b="1">
                <a:solidFill>
                  <a:srgbClr val="FFFFFF"/>
                </a:solidFill>
                <a:latin typeface="Oracle Sans"/>
                <a:ea typeface="Oracle Sans"/>
                <a:cs typeface="Oracle Sans"/>
              </a:rPr>
              <a:t>APEX runtime</a:t>
            </a:r>
          </a:p>
        </p:txBody>
      </p:sp>
      <p:sp>
        <p:nvSpPr>
          <p:cNvPr id="7947" name="Oracle Database-zone">
            <a:extLst>
              <a:ext uri="{FF2B5EF4-FFF2-40B4-BE49-F238E27FC236}">
                <a16:creationId xmlns:a16="http://schemas.microsoft.com/office/drawing/2014/main" id="{477AD591-F40E-A5C9-2E7B-E3A43300A917}"/>
              </a:ext>
            </a:extLst>
          </p:cNvPr>
          <p:cNvSpPr>
            <a:spLocks noGrp="1"/>
          </p:cNvSpPr>
          <p:nvPr/>
        </p:nvSpPr>
        <p:spPr>
          <a:xfrm>
            <a:off x="9067800" y="1381125"/>
            <a:ext cx="2628900" cy="4095750"/>
          </a:xfrm>
          <a:prstGeom prst="rect">
            <a:avLst/>
          </a:prstGeom>
          <a:solidFill>
            <a:srgbClr val="06323B"/>
          </a:solidFill>
          <a:ln w="9525">
            <a:solidFill>
              <a:srgbClr val="2C737B"/>
            </a:solidFill>
            <a:prstDash val="solid"/>
          </a:ln>
        </p:spPr>
        <p:txBody>
          <a:bodyPr/>
          <a:lstStyle/>
          <a:p>
            <a:endParaRPr lang="en-US"/>
          </a:p>
        </p:txBody>
      </p:sp>
      <p:sp>
        <p:nvSpPr>
          <p:cNvPr id="7948" name="Oracle Database-accent">
            <a:extLst>
              <a:ext uri="{FF2B5EF4-FFF2-40B4-BE49-F238E27FC236}">
                <a16:creationId xmlns:a16="http://schemas.microsoft.com/office/drawing/2014/main" id="{2EEF039A-4E74-9903-D809-D629E40816B7}"/>
              </a:ext>
            </a:extLst>
          </p:cNvPr>
          <p:cNvSpPr>
            <a:spLocks noGrp="1"/>
          </p:cNvSpPr>
          <p:nvPr/>
        </p:nvSpPr>
        <p:spPr>
          <a:xfrm>
            <a:off x="9067800" y="1381125"/>
            <a:ext cx="2628900" cy="57150"/>
          </a:xfrm>
          <a:prstGeom prst="rect">
            <a:avLst/>
          </a:prstGeom>
          <a:solidFill>
            <a:srgbClr val="8BBE9F"/>
          </a:solidFill>
          <a:ln w="0">
            <a:solidFill>
              <a:srgbClr val="8BBE9F"/>
            </a:solidFill>
            <a:prstDash val="solid"/>
          </a:ln>
        </p:spPr>
        <p:txBody>
          <a:bodyPr/>
          <a:lstStyle/>
          <a:p>
            <a:endParaRPr lang="en-US"/>
          </a:p>
        </p:txBody>
      </p:sp>
      <p:sp>
        <p:nvSpPr>
          <p:cNvPr id="7949" name="Oracle Database-title">
            <a:extLst>
              <a:ext uri="{FF2B5EF4-FFF2-40B4-BE49-F238E27FC236}">
                <a16:creationId xmlns:a16="http://schemas.microsoft.com/office/drawing/2014/main" id="{D3E573EB-0025-5771-6136-BB10839E879E}"/>
              </a:ext>
            </a:extLst>
          </p:cNvPr>
          <p:cNvSpPr>
            <a:spLocks noGrp="1"/>
          </p:cNvSpPr>
          <p:nvPr/>
        </p:nvSpPr>
        <p:spPr>
          <a:xfrm>
            <a:off x="9220200" y="1533525"/>
            <a:ext cx="23241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88" b="1">
                <a:solidFill>
                  <a:srgbClr val="FFFFFF"/>
                </a:solidFill>
                <a:latin typeface="Oracle Sans"/>
                <a:ea typeface="Oracle Sans"/>
                <a:cs typeface="Oracle Sans"/>
              </a:defRPr>
            </a:pPr>
            <a:r>
              <a:rPr sz="1088" b="1">
                <a:solidFill>
                  <a:srgbClr val="FFFFFF"/>
                </a:solidFill>
                <a:latin typeface="Oracle Sans"/>
                <a:ea typeface="Oracle Sans"/>
                <a:cs typeface="Oracle Sans"/>
              </a:rPr>
              <a:t>Oracle Database</a:t>
            </a:r>
          </a:p>
        </p:txBody>
      </p:sp>
      <p:sp>
        <p:nvSpPr>
          <p:cNvPr id="7950" name="browser-node">
            <a:extLst>
              <a:ext uri="{FF2B5EF4-FFF2-40B4-BE49-F238E27FC236}">
                <a16:creationId xmlns:a16="http://schemas.microsoft.com/office/drawing/2014/main" id="{E39D3357-93E3-ABCB-1EC7-300264172CA9}"/>
              </a:ext>
            </a:extLst>
          </p:cNvPr>
          <p:cNvSpPr>
            <a:spLocks noGrp="1"/>
          </p:cNvSpPr>
          <p:nvPr/>
        </p:nvSpPr>
        <p:spPr>
          <a:xfrm>
            <a:off x="838200" y="1971675"/>
            <a:ext cx="1866900" cy="990600"/>
          </a:xfrm>
          <a:prstGeom prst="rect">
            <a:avLst/>
          </a:prstGeom>
          <a:solidFill>
            <a:srgbClr val="FCFBFA"/>
          </a:solidFill>
          <a:ln w="9525">
            <a:solidFill>
              <a:srgbClr val="D8E1E1"/>
            </a:solidFill>
            <a:prstDash val="solid"/>
          </a:ln>
        </p:spPr>
        <p:txBody>
          <a:bodyPr/>
          <a:lstStyle/>
          <a:p>
            <a:endParaRPr lang="en-US"/>
          </a:p>
        </p:txBody>
      </p:sp>
      <p:sp>
        <p:nvSpPr>
          <p:cNvPr id="7951" name="browser-accent">
            <a:extLst>
              <a:ext uri="{FF2B5EF4-FFF2-40B4-BE49-F238E27FC236}">
                <a16:creationId xmlns:a16="http://schemas.microsoft.com/office/drawing/2014/main" id="{51D16FE5-6262-F349-2016-5F936F8E5ED3}"/>
              </a:ext>
            </a:extLst>
          </p:cNvPr>
          <p:cNvSpPr>
            <a:spLocks noGrp="1"/>
          </p:cNvSpPr>
          <p:nvPr/>
        </p:nvSpPr>
        <p:spPr>
          <a:xfrm>
            <a:off x="838200" y="1971675"/>
            <a:ext cx="66675" cy="990600"/>
          </a:xfrm>
          <a:prstGeom prst="rect">
            <a:avLst/>
          </a:prstGeom>
          <a:solidFill>
            <a:srgbClr val="C74634"/>
          </a:solidFill>
          <a:ln w="0">
            <a:solidFill>
              <a:srgbClr val="C74634"/>
            </a:solidFill>
            <a:prstDash val="solid"/>
          </a:ln>
        </p:spPr>
        <p:txBody>
          <a:bodyPr/>
          <a:lstStyle/>
          <a:p>
            <a:endParaRPr lang="en-US"/>
          </a:p>
        </p:txBody>
      </p:sp>
      <p:pic>
        <p:nvPicPr>
          <p:cNvPr id="7952" name="Picture 7951">
            <a:extLst>
              <a:ext uri="{FF2B5EF4-FFF2-40B4-BE49-F238E27FC236}">
                <a16:creationId xmlns:a16="http://schemas.microsoft.com/office/drawing/2014/main" id="{38E9B3F1-278B-3067-5151-E11D3FC7068A}"/>
              </a:ext>
            </a:extLst>
          </p:cNvPr>
          <p:cNvPicPr>
            <a:picLocks noChangeAspect="1"/>
          </p:cNvPicPr>
          <p:nvPr/>
        </p:nvPicPr>
        <p:blipFill>
          <a:blip r:embed="rId2"/>
          <a:stretch/>
        </p:blipFill>
        <p:spPr>
          <a:xfrm>
            <a:off x="1009650" y="2200275"/>
            <a:ext cx="457200" cy="457200"/>
          </a:xfrm>
          <a:prstGeom prst="rect">
            <a:avLst/>
          </a:prstGeom>
        </p:spPr>
      </p:pic>
      <p:sp>
        <p:nvSpPr>
          <p:cNvPr id="7953" name="browser-title">
            <a:extLst>
              <a:ext uri="{FF2B5EF4-FFF2-40B4-BE49-F238E27FC236}">
                <a16:creationId xmlns:a16="http://schemas.microsoft.com/office/drawing/2014/main" id="{E99FF070-BBEA-FA80-060D-5FB0AEBF5D9D}"/>
              </a:ext>
            </a:extLst>
          </p:cNvPr>
          <p:cNvSpPr>
            <a:spLocks noGrp="1"/>
          </p:cNvSpPr>
          <p:nvPr/>
        </p:nvSpPr>
        <p:spPr>
          <a:xfrm>
            <a:off x="1581150" y="2152650"/>
            <a:ext cx="9525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Browser session</a:t>
            </a:r>
          </a:p>
        </p:txBody>
      </p:sp>
      <p:sp>
        <p:nvSpPr>
          <p:cNvPr id="7954" name="browser-body">
            <a:extLst>
              <a:ext uri="{FF2B5EF4-FFF2-40B4-BE49-F238E27FC236}">
                <a16:creationId xmlns:a16="http://schemas.microsoft.com/office/drawing/2014/main" id="{17A4C0F5-59ED-4C50-95A3-663DC658B485}"/>
              </a:ext>
            </a:extLst>
          </p:cNvPr>
          <p:cNvSpPr>
            <a:spLocks noGrp="1"/>
          </p:cNvSpPr>
          <p:nvPr/>
        </p:nvSpPr>
        <p:spPr>
          <a:xfrm>
            <a:off x="1581150" y="2428875"/>
            <a:ext cx="952500" cy="4572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Sends page requests with the APEX session cookie.</a:t>
            </a:r>
          </a:p>
        </p:txBody>
      </p:sp>
      <p:sp>
        <p:nvSpPr>
          <p:cNvPr id="7955" name="cookie-node">
            <a:extLst>
              <a:ext uri="{FF2B5EF4-FFF2-40B4-BE49-F238E27FC236}">
                <a16:creationId xmlns:a16="http://schemas.microsoft.com/office/drawing/2014/main" id="{FB729865-E068-46D2-D2B9-E06FEE9B47BE}"/>
              </a:ext>
            </a:extLst>
          </p:cNvPr>
          <p:cNvSpPr>
            <a:spLocks noGrp="1"/>
          </p:cNvSpPr>
          <p:nvPr/>
        </p:nvSpPr>
        <p:spPr>
          <a:xfrm>
            <a:off x="838200" y="3705225"/>
            <a:ext cx="1866900" cy="1104900"/>
          </a:xfrm>
          <a:prstGeom prst="rect">
            <a:avLst/>
          </a:prstGeom>
          <a:solidFill>
            <a:srgbClr val="FCFBFA"/>
          </a:solidFill>
          <a:ln w="9525">
            <a:solidFill>
              <a:srgbClr val="D8E1E1"/>
            </a:solidFill>
            <a:prstDash val="solid"/>
          </a:ln>
        </p:spPr>
        <p:txBody>
          <a:bodyPr/>
          <a:lstStyle/>
          <a:p>
            <a:endParaRPr lang="en-US"/>
          </a:p>
        </p:txBody>
      </p:sp>
      <p:sp>
        <p:nvSpPr>
          <p:cNvPr id="7956" name="cookie-accent">
            <a:extLst>
              <a:ext uri="{FF2B5EF4-FFF2-40B4-BE49-F238E27FC236}">
                <a16:creationId xmlns:a16="http://schemas.microsoft.com/office/drawing/2014/main" id="{3D3B2C7C-8F4A-5628-6AF1-6AE20E9B337D}"/>
              </a:ext>
            </a:extLst>
          </p:cNvPr>
          <p:cNvSpPr>
            <a:spLocks noGrp="1"/>
          </p:cNvSpPr>
          <p:nvPr/>
        </p:nvSpPr>
        <p:spPr>
          <a:xfrm>
            <a:off x="838200" y="3705225"/>
            <a:ext cx="66675" cy="1104900"/>
          </a:xfrm>
          <a:prstGeom prst="rect">
            <a:avLst/>
          </a:prstGeom>
          <a:solidFill>
            <a:srgbClr val="D7B56D"/>
          </a:solidFill>
          <a:ln w="0">
            <a:solidFill>
              <a:srgbClr val="D7B56D"/>
            </a:solidFill>
            <a:prstDash val="solid"/>
          </a:ln>
        </p:spPr>
        <p:txBody>
          <a:bodyPr/>
          <a:lstStyle/>
          <a:p>
            <a:endParaRPr lang="en-US"/>
          </a:p>
        </p:txBody>
      </p:sp>
      <p:pic>
        <p:nvPicPr>
          <p:cNvPr id="7957" name="Picture 7956">
            <a:extLst>
              <a:ext uri="{FF2B5EF4-FFF2-40B4-BE49-F238E27FC236}">
                <a16:creationId xmlns:a16="http://schemas.microsoft.com/office/drawing/2014/main" id="{A18A17C5-0031-1350-741D-44FFA0E265ED}"/>
              </a:ext>
            </a:extLst>
          </p:cNvPr>
          <p:cNvPicPr>
            <a:picLocks noChangeAspect="1"/>
          </p:cNvPicPr>
          <p:nvPr/>
        </p:nvPicPr>
        <p:blipFill>
          <a:blip r:embed="rId3"/>
          <a:stretch/>
        </p:blipFill>
        <p:spPr>
          <a:xfrm>
            <a:off x="1009650" y="3933825"/>
            <a:ext cx="457200" cy="457200"/>
          </a:xfrm>
          <a:prstGeom prst="rect">
            <a:avLst/>
          </a:prstGeom>
        </p:spPr>
      </p:pic>
      <p:sp>
        <p:nvSpPr>
          <p:cNvPr id="7958" name="cookie-title">
            <a:extLst>
              <a:ext uri="{FF2B5EF4-FFF2-40B4-BE49-F238E27FC236}">
                <a16:creationId xmlns:a16="http://schemas.microsoft.com/office/drawing/2014/main" id="{C7706564-C90C-6E87-8BFD-FDB3657F05A0}"/>
              </a:ext>
            </a:extLst>
          </p:cNvPr>
          <p:cNvSpPr>
            <a:spLocks noGrp="1"/>
          </p:cNvSpPr>
          <p:nvPr/>
        </p:nvSpPr>
        <p:spPr>
          <a:xfrm>
            <a:off x="1581150" y="3886200"/>
            <a:ext cx="9525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Session cookie</a:t>
            </a:r>
          </a:p>
        </p:txBody>
      </p:sp>
      <p:sp>
        <p:nvSpPr>
          <p:cNvPr id="7959" name="cookie-body">
            <a:extLst>
              <a:ext uri="{FF2B5EF4-FFF2-40B4-BE49-F238E27FC236}">
                <a16:creationId xmlns:a16="http://schemas.microsoft.com/office/drawing/2014/main" id="{1892FD24-4B4F-8D8D-3EF9-FC4629DC5A62}"/>
              </a:ext>
            </a:extLst>
          </p:cNvPr>
          <p:cNvSpPr>
            <a:spLocks noGrp="1"/>
          </p:cNvSpPr>
          <p:nvPr/>
        </p:nvSpPr>
        <p:spPr>
          <a:xfrm>
            <a:off x="1581150" y="4162425"/>
            <a:ext cx="952500" cy="571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Browser-held reference to server-side APEX session state.</a:t>
            </a:r>
          </a:p>
        </p:txBody>
      </p:sp>
      <p:sp>
        <p:nvSpPr>
          <p:cNvPr id="7960" name="ords-node">
            <a:extLst>
              <a:ext uri="{FF2B5EF4-FFF2-40B4-BE49-F238E27FC236}">
                <a16:creationId xmlns:a16="http://schemas.microsoft.com/office/drawing/2014/main" id="{B9B8E180-8A96-98AB-1104-2ABF415862AF}"/>
              </a:ext>
            </a:extLst>
          </p:cNvPr>
          <p:cNvSpPr>
            <a:spLocks noGrp="1"/>
          </p:cNvSpPr>
          <p:nvPr/>
        </p:nvSpPr>
        <p:spPr>
          <a:xfrm>
            <a:off x="3429000" y="2771775"/>
            <a:ext cx="1657350" cy="1314450"/>
          </a:xfrm>
          <a:prstGeom prst="rect">
            <a:avLst/>
          </a:prstGeom>
          <a:solidFill>
            <a:srgbClr val="FCFBFA"/>
          </a:solidFill>
          <a:ln w="9525">
            <a:solidFill>
              <a:srgbClr val="D8E1E1"/>
            </a:solidFill>
            <a:prstDash val="solid"/>
          </a:ln>
        </p:spPr>
        <p:txBody>
          <a:bodyPr/>
          <a:lstStyle/>
          <a:p>
            <a:endParaRPr lang="en-US"/>
          </a:p>
        </p:txBody>
      </p:sp>
      <p:sp>
        <p:nvSpPr>
          <p:cNvPr id="7961" name="ords-accent">
            <a:extLst>
              <a:ext uri="{FF2B5EF4-FFF2-40B4-BE49-F238E27FC236}">
                <a16:creationId xmlns:a16="http://schemas.microsoft.com/office/drawing/2014/main" id="{53F17996-70B7-496E-EC23-DA4FC652DCE0}"/>
              </a:ext>
            </a:extLst>
          </p:cNvPr>
          <p:cNvSpPr>
            <a:spLocks noGrp="1"/>
          </p:cNvSpPr>
          <p:nvPr/>
        </p:nvSpPr>
        <p:spPr>
          <a:xfrm>
            <a:off x="3429000" y="2771775"/>
            <a:ext cx="66675" cy="1314450"/>
          </a:xfrm>
          <a:prstGeom prst="rect">
            <a:avLst/>
          </a:prstGeom>
          <a:solidFill>
            <a:srgbClr val="83A7B5"/>
          </a:solidFill>
          <a:ln w="0">
            <a:solidFill>
              <a:srgbClr val="83A7B5"/>
            </a:solidFill>
            <a:prstDash val="solid"/>
          </a:ln>
        </p:spPr>
        <p:txBody>
          <a:bodyPr/>
          <a:lstStyle/>
          <a:p>
            <a:endParaRPr lang="en-US"/>
          </a:p>
        </p:txBody>
      </p:sp>
      <p:pic>
        <p:nvPicPr>
          <p:cNvPr id="7962" name="Picture 7961">
            <a:extLst>
              <a:ext uri="{FF2B5EF4-FFF2-40B4-BE49-F238E27FC236}">
                <a16:creationId xmlns:a16="http://schemas.microsoft.com/office/drawing/2014/main" id="{E9359D04-3B26-DE24-246B-F50EAC7034E6}"/>
              </a:ext>
            </a:extLst>
          </p:cNvPr>
          <p:cNvPicPr>
            <a:picLocks noChangeAspect="1"/>
          </p:cNvPicPr>
          <p:nvPr/>
        </p:nvPicPr>
        <p:blipFill>
          <a:blip r:embed="rId4"/>
          <a:stretch/>
        </p:blipFill>
        <p:spPr>
          <a:xfrm>
            <a:off x="3600450" y="3000375"/>
            <a:ext cx="457200" cy="457200"/>
          </a:xfrm>
          <a:prstGeom prst="rect">
            <a:avLst/>
          </a:prstGeom>
        </p:spPr>
      </p:pic>
      <p:sp>
        <p:nvSpPr>
          <p:cNvPr id="7963" name="ords-title">
            <a:extLst>
              <a:ext uri="{FF2B5EF4-FFF2-40B4-BE49-F238E27FC236}">
                <a16:creationId xmlns:a16="http://schemas.microsoft.com/office/drawing/2014/main" id="{29DC9071-BD17-5590-4041-F9DD09E012F1}"/>
              </a:ext>
            </a:extLst>
          </p:cNvPr>
          <p:cNvSpPr>
            <a:spLocks noGrp="1"/>
          </p:cNvSpPr>
          <p:nvPr/>
        </p:nvSpPr>
        <p:spPr>
          <a:xfrm>
            <a:off x="4171950" y="2952750"/>
            <a:ext cx="74295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ORDS</a:t>
            </a:r>
          </a:p>
        </p:txBody>
      </p:sp>
      <p:sp>
        <p:nvSpPr>
          <p:cNvPr id="7964" name="ords-body">
            <a:extLst>
              <a:ext uri="{FF2B5EF4-FFF2-40B4-BE49-F238E27FC236}">
                <a16:creationId xmlns:a16="http://schemas.microsoft.com/office/drawing/2014/main" id="{759BDD91-171E-7797-D471-02B9E19F03B8}"/>
              </a:ext>
            </a:extLst>
          </p:cNvPr>
          <p:cNvSpPr>
            <a:spLocks noGrp="1"/>
          </p:cNvSpPr>
          <p:nvPr/>
        </p:nvSpPr>
        <p:spPr>
          <a:xfrm>
            <a:off x="4171950" y="3228975"/>
            <a:ext cx="742950" cy="7810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Receives HTTPS request and forwards to APEX through pooled DB connections.</a:t>
            </a:r>
          </a:p>
        </p:txBody>
      </p:sp>
      <p:sp>
        <p:nvSpPr>
          <p:cNvPr id="7965" name="session-validator-node">
            <a:extLst>
              <a:ext uri="{FF2B5EF4-FFF2-40B4-BE49-F238E27FC236}">
                <a16:creationId xmlns:a16="http://schemas.microsoft.com/office/drawing/2014/main" id="{4C727C6C-48C9-EDAC-EBCD-F02CCF627780}"/>
              </a:ext>
            </a:extLst>
          </p:cNvPr>
          <p:cNvSpPr>
            <a:spLocks noGrp="1"/>
          </p:cNvSpPr>
          <p:nvPr/>
        </p:nvSpPr>
        <p:spPr>
          <a:xfrm>
            <a:off x="5810250" y="1914525"/>
            <a:ext cx="2647950" cy="1104900"/>
          </a:xfrm>
          <a:prstGeom prst="rect">
            <a:avLst/>
          </a:prstGeom>
          <a:solidFill>
            <a:srgbClr val="FCFBFA"/>
          </a:solidFill>
          <a:ln w="9525">
            <a:solidFill>
              <a:srgbClr val="D8E1E1"/>
            </a:solidFill>
            <a:prstDash val="solid"/>
          </a:ln>
        </p:spPr>
        <p:txBody>
          <a:bodyPr/>
          <a:lstStyle/>
          <a:p>
            <a:endParaRPr lang="en-US"/>
          </a:p>
        </p:txBody>
      </p:sp>
      <p:sp>
        <p:nvSpPr>
          <p:cNvPr id="7966" name="session-validator-accent">
            <a:extLst>
              <a:ext uri="{FF2B5EF4-FFF2-40B4-BE49-F238E27FC236}">
                <a16:creationId xmlns:a16="http://schemas.microsoft.com/office/drawing/2014/main" id="{6931D9C1-98B2-7879-D054-FFBE7286D16D}"/>
              </a:ext>
            </a:extLst>
          </p:cNvPr>
          <p:cNvSpPr>
            <a:spLocks noGrp="1"/>
          </p:cNvSpPr>
          <p:nvPr/>
        </p:nvSpPr>
        <p:spPr>
          <a:xfrm>
            <a:off x="5810250" y="1914525"/>
            <a:ext cx="66675" cy="1104900"/>
          </a:xfrm>
          <a:prstGeom prst="rect">
            <a:avLst/>
          </a:prstGeom>
          <a:solidFill>
            <a:srgbClr val="74A9AA"/>
          </a:solidFill>
          <a:ln w="0">
            <a:solidFill>
              <a:srgbClr val="74A9AA"/>
            </a:solidFill>
            <a:prstDash val="solid"/>
          </a:ln>
        </p:spPr>
        <p:txBody>
          <a:bodyPr/>
          <a:lstStyle/>
          <a:p>
            <a:endParaRPr lang="en-US"/>
          </a:p>
        </p:txBody>
      </p:sp>
      <p:pic>
        <p:nvPicPr>
          <p:cNvPr id="7967" name="Picture 7966">
            <a:extLst>
              <a:ext uri="{FF2B5EF4-FFF2-40B4-BE49-F238E27FC236}">
                <a16:creationId xmlns:a16="http://schemas.microsoft.com/office/drawing/2014/main" id="{6C002797-30D0-936B-9C51-E1B39C85C6DC}"/>
              </a:ext>
            </a:extLst>
          </p:cNvPr>
          <p:cNvPicPr>
            <a:picLocks noChangeAspect="1"/>
          </p:cNvPicPr>
          <p:nvPr/>
        </p:nvPicPr>
        <p:blipFill>
          <a:blip r:embed="rId5"/>
          <a:stretch/>
        </p:blipFill>
        <p:spPr>
          <a:xfrm>
            <a:off x="5981700" y="2143125"/>
            <a:ext cx="457200" cy="457200"/>
          </a:xfrm>
          <a:prstGeom prst="rect">
            <a:avLst/>
          </a:prstGeom>
        </p:spPr>
      </p:pic>
      <p:sp>
        <p:nvSpPr>
          <p:cNvPr id="7968" name="session-validator-title">
            <a:extLst>
              <a:ext uri="{FF2B5EF4-FFF2-40B4-BE49-F238E27FC236}">
                <a16:creationId xmlns:a16="http://schemas.microsoft.com/office/drawing/2014/main" id="{0C51C960-A8EC-8448-F3E1-A35E17AE287C}"/>
              </a:ext>
            </a:extLst>
          </p:cNvPr>
          <p:cNvSpPr>
            <a:spLocks noGrp="1"/>
          </p:cNvSpPr>
          <p:nvPr/>
        </p:nvSpPr>
        <p:spPr>
          <a:xfrm>
            <a:off x="6553200" y="2095500"/>
            <a:ext cx="173355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Session validation</a:t>
            </a:r>
          </a:p>
        </p:txBody>
      </p:sp>
      <p:sp>
        <p:nvSpPr>
          <p:cNvPr id="7969" name="session-validator-body">
            <a:extLst>
              <a:ext uri="{FF2B5EF4-FFF2-40B4-BE49-F238E27FC236}">
                <a16:creationId xmlns:a16="http://schemas.microsoft.com/office/drawing/2014/main" id="{4A5265E4-6FF4-7BC3-9BE0-9290FEB53AB2}"/>
              </a:ext>
            </a:extLst>
          </p:cNvPr>
          <p:cNvSpPr>
            <a:spLocks noGrp="1"/>
          </p:cNvSpPr>
          <p:nvPr/>
        </p:nvSpPr>
        <p:spPr>
          <a:xfrm>
            <a:off x="6553200" y="2371725"/>
            <a:ext cx="1733550" cy="571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APEX matches request session ID, cookie, authentication record, and timeout policy.</a:t>
            </a:r>
          </a:p>
        </p:txBody>
      </p:sp>
      <p:sp>
        <p:nvSpPr>
          <p:cNvPr id="7970" name="session-context-node">
            <a:extLst>
              <a:ext uri="{FF2B5EF4-FFF2-40B4-BE49-F238E27FC236}">
                <a16:creationId xmlns:a16="http://schemas.microsoft.com/office/drawing/2014/main" id="{F9AA0DFF-185C-6760-6C21-B3057840B081}"/>
              </a:ext>
            </a:extLst>
          </p:cNvPr>
          <p:cNvSpPr>
            <a:spLocks noGrp="1"/>
          </p:cNvSpPr>
          <p:nvPr/>
        </p:nvSpPr>
        <p:spPr>
          <a:xfrm>
            <a:off x="5810250" y="3571875"/>
            <a:ext cx="2647950" cy="1104900"/>
          </a:xfrm>
          <a:prstGeom prst="rect">
            <a:avLst/>
          </a:prstGeom>
          <a:solidFill>
            <a:srgbClr val="FCFBFA"/>
          </a:solidFill>
          <a:ln w="9525">
            <a:solidFill>
              <a:srgbClr val="D8E1E1"/>
            </a:solidFill>
            <a:prstDash val="solid"/>
          </a:ln>
        </p:spPr>
        <p:txBody>
          <a:bodyPr/>
          <a:lstStyle/>
          <a:p>
            <a:endParaRPr lang="en-US"/>
          </a:p>
        </p:txBody>
      </p:sp>
      <p:sp>
        <p:nvSpPr>
          <p:cNvPr id="7971" name="session-context-accent">
            <a:extLst>
              <a:ext uri="{FF2B5EF4-FFF2-40B4-BE49-F238E27FC236}">
                <a16:creationId xmlns:a16="http://schemas.microsoft.com/office/drawing/2014/main" id="{D0E41D04-B879-1852-8999-EA4A965DB1E4}"/>
              </a:ext>
            </a:extLst>
          </p:cNvPr>
          <p:cNvSpPr>
            <a:spLocks noGrp="1"/>
          </p:cNvSpPr>
          <p:nvPr/>
        </p:nvSpPr>
        <p:spPr>
          <a:xfrm>
            <a:off x="5810250" y="3571875"/>
            <a:ext cx="66675" cy="1104900"/>
          </a:xfrm>
          <a:prstGeom prst="rect">
            <a:avLst/>
          </a:prstGeom>
          <a:solidFill>
            <a:srgbClr val="9B98B8"/>
          </a:solidFill>
          <a:ln w="0">
            <a:solidFill>
              <a:srgbClr val="9B98B8"/>
            </a:solidFill>
            <a:prstDash val="solid"/>
          </a:ln>
        </p:spPr>
        <p:txBody>
          <a:bodyPr/>
          <a:lstStyle/>
          <a:p>
            <a:endParaRPr lang="en-US"/>
          </a:p>
        </p:txBody>
      </p:sp>
      <p:pic>
        <p:nvPicPr>
          <p:cNvPr id="7972" name="Picture 7971">
            <a:extLst>
              <a:ext uri="{FF2B5EF4-FFF2-40B4-BE49-F238E27FC236}">
                <a16:creationId xmlns:a16="http://schemas.microsoft.com/office/drawing/2014/main" id="{F19816FD-CC2D-3F78-7196-B631840AC989}"/>
              </a:ext>
            </a:extLst>
          </p:cNvPr>
          <p:cNvPicPr>
            <a:picLocks noChangeAspect="1"/>
          </p:cNvPicPr>
          <p:nvPr/>
        </p:nvPicPr>
        <p:blipFill>
          <a:blip r:embed="rId5"/>
          <a:stretch/>
        </p:blipFill>
        <p:spPr>
          <a:xfrm>
            <a:off x="5981700" y="3800475"/>
            <a:ext cx="457200" cy="457200"/>
          </a:xfrm>
          <a:prstGeom prst="rect">
            <a:avLst/>
          </a:prstGeom>
        </p:spPr>
      </p:pic>
      <p:sp>
        <p:nvSpPr>
          <p:cNvPr id="7973" name="session-context-title">
            <a:extLst>
              <a:ext uri="{FF2B5EF4-FFF2-40B4-BE49-F238E27FC236}">
                <a16:creationId xmlns:a16="http://schemas.microsoft.com/office/drawing/2014/main" id="{A512CEB7-AC6F-9A99-0727-A6C98311246C}"/>
              </a:ext>
            </a:extLst>
          </p:cNvPr>
          <p:cNvSpPr>
            <a:spLocks noGrp="1"/>
          </p:cNvSpPr>
          <p:nvPr/>
        </p:nvSpPr>
        <p:spPr>
          <a:xfrm>
            <a:off x="6553200" y="3752850"/>
            <a:ext cx="173355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APEX session context</a:t>
            </a:r>
          </a:p>
        </p:txBody>
      </p:sp>
      <p:sp>
        <p:nvSpPr>
          <p:cNvPr id="7974" name="session-context-body">
            <a:extLst>
              <a:ext uri="{FF2B5EF4-FFF2-40B4-BE49-F238E27FC236}">
                <a16:creationId xmlns:a16="http://schemas.microsoft.com/office/drawing/2014/main" id="{00450BD0-C49D-E395-4026-CAFA79721DCA}"/>
              </a:ext>
            </a:extLst>
          </p:cNvPr>
          <p:cNvSpPr>
            <a:spLocks noGrp="1"/>
          </p:cNvSpPr>
          <p:nvPr/>
        </p:nvSpPr>
        <p:spPr>
          <a:xfrm>
            <a:off x="6553200" y="4029075"/>
            <a:ext cx="1733550" cy="5715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APP_SESSION, APP_USER, APP_ID, page, request data, and per-request identity values.</a:t>
            </a:r>
          </a:p>
        </p:txBody>
      </p:sp>
      <p:sp>
        <p:nvSpPr>
          <p:cNvPr id="7975" name="state-store-node">
            <a:extLst>
              <a:ext uri="{FF2B5EF4-FFF2-40B4-BE49-F238E27FC236}">
                <a16:creationId xmlns:a16="http://schemas.microsoft.com/office/drawing/2014/main" id="{4E54309B-D72F-1755-ED38-0694030B91A8}"/>
              </a:ext>
            </a:extLst>
          </p:cNvPr>
          <p:cNvSpPr>
            <a:spLocks noGrp="1"/>
          </p:cNvSpPr>
          <p:nvPr/>
        </p:nvSpPr>
        <p:spPr>
          <a:xfrm>
            <a:off x="9296400" y="1914525"/>
            <a:ext cx="2171700" cy="1257300"/>
          </a:xfrm>
          <a:prstGeom prst="rect">
            <a:avLst/>
          </a:prstGeom>
          <a:solidFill>
            <a:srgbClr val="FCFBFA"/>
          </a:solidFill>
          <a:ln w="9525">
            <a:solidFill>
              <a:srgbClr val="D8E1E1"/>
            </a:solidFill>
            <a:prstDash val="solid"/>
          </a:ln>
        </p:spPr>
        <p:txBody>
          <a:bodyPr/>
          <a:lstStyle/>
          <a:p>
            <a:endParaRPr lang="en-US"/>
          </a:p>
        </p:txBody>
      </p:sp>
      <p:sp>
        <p:nvSpPr>
          <p:cNvPr id="7976" name="state-store-accent">
            <a:extLst>
              <a:ext uri="{FF2B5EF4-FFF2-40B4-BE49-F238E27FC236}">
                <a16:creationId xmlns:a16="http://schemas.microsoft.com/office/drawing/2014/main" id="{79895084-B033-05E7-3736-7E3FFF89522E}"/>
              </a:ext>
            </a:extLst>
          </p:cNvPr>
          <p:cNvSpPr>
            <a:spLocks noGrp="1"/>
          </p:cNvSpPr>
          <p:nvPr/>
        </p:nvSpPr>
        <p:spPr>
          <a:xfrm>
            <a:off x="9296400" y="1914525"/>
            <a:ext cx="66675" cy="1257300"/>
          </a:xfrm>
          <a:prstGeom prst="rect">
            <a:avLst/>
          </a:prstGeom>
          <a:solidFill>
            <a:srgbClr val="8BBE9F"/>
          </a:solidFill>
          <a:ln w="0">
            <a:solidFill>
              <a:srgbClr val="8BBE9F"/>
            </a:solidFill>
            <a:prstDash val="solid"/>
          </a:ln>
        </p:spPr>
        <p:txBody>
          <a:bodyPr/>
          <a:lstStyle/>
          <a:p>
            <a:endParaRPr lang="en-US"/>
          </a:p>
        </p:txBody>
      </p:sp>
      <p:pic>
        <p:nvPicPr>
          <p:cNvPr id="7977" name="Picture 7976">
            <a:extLst>
              <a:ext uri="{FF2B5EF4-FFF2-40B4-BE49-F238E27FC236}">
                <a16:creationId xmlns:a16="http://schemas.microsoft.com/office/drawing/2014/main" id="{071E42DA-0FC9-905C-58A9-FA185CBF6763}"/>
              </a:ext>
            </a:extLst>
          </p:cNvPr>
          <p:cNvPicPr>
            <a:picLocks noChangeAspect="1"/>
          </p:cNvPicPr>
          <p:nvPr/>
        </p:nvPicPr>
        <p:blipFill>
          <a:blip r:embed="rId6"/>
          <a:stretch/>
        </p:blipFill>
        <p:spPr>
          <a:xfrm>
            <a:off x="9467850" y="2143125"/>
            <a:ext cx="457200" cy="457200"/>
          </a:xfrm>
          <a:prstGeom prst="rect">
            <a:avLst/>
          </a:prstGeom>
        </p:spPr>
      </p:pic>
      <p:sp>
        <p:nvSpPr>
          <p:cNvPr id="7978" name="state-store-title">
            <a:extLst>
              <a:ext uri="{FF2B5EF4-FFF2-40B4-BE49-F238E27FC236}">
                <a16:creationId xmlns:a16="http://schemas.microsoft.com/office/drawing/2014/main" id="{F45BAE34-DE4F-01B8-E9CE-C87CE61BE620}"/>
              </a:ext>
            </a:extLst>
          </p:cNvPr>
          <p:cNvSpPr>
            <a:spLocks noGrp="1"/>
          </p:cNvSpPr>
          <p:nvPr/>
        </p:nvSpPr>
        <p:spPr>
          <a:xfrm>
            <a:off x="10039350" y="2095500"/>
            <a:ext cx="12573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Session state store</a:t>
            </a:r>
          </a:p>
        </p:txBody>
      </p:sp>
      <p:sp>
        <p:nvSpPr>
          <p:cNvPr id="7979" name="state-store-body">
            <a:extLst>
              <a:ext uri="{FF2B5EF4-FFF2-40B4-BE49-F238E27FC236}">
                <a16:creationId xmlns:a16="http://schemas.microsoft.com/office/drawing/2014/main" id="{EAD67C6A-B44E-EBB2-7D98-3EEC7EAB6060}"/>
              </a:ext>
            </a:extLst>
          </p:cNvPr>
          <p:cNvSpPr>
            <a:spLocks noGrp="1"/>
          </p:cNvSpPr>
          <p:nvPr/>
        </p:nvSpPr>
        <p:spPr>
          <a:xfrm>
            <a:off x="10039350" y="2371725"/>
            <a:ext cx="1257300" cy="7239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Page/application item values, user identity, and working set are read and written server-side.</a:t>
            </a:r>
          </a:p>
        </p:txBody>
      </p:sp>
      <p:sp>
        <p:nvSpPr>
          <p:cNvPr id="7980" name="controls-node">
            <a:extLst>
              <a:ext uri="{FF2B5EF4-FFF2-40B4-BE49-F238E27FC236}">
                <a16:creationId xmlns:a16="http://schemas.microsoft.com/office/drawing/2014/main" id="{D467B94B-98D4-FDDD-2C83-1A82F0055F3E}"/>
              </a:ext>
            </a:extLst>
          </p:cNvPr>
          <p:cNvSpPr>
            <a:spLocks noGrp="1"/>
          </p:cNvSpPr>
          <p:nvPr/>
        </p:nvSpPr>
        <p:spPr>
          <a:xfrm>
            <a:off x="9296400" y="3743325"/>
            <a:ext cx="2171700" cy="1066800"/>
          </a:xfrm>
          <a:prstGeom prst="rect">
            <a:avLst/>
          </a:prstGeom>
          <a:solidFill>
            <a:srgbClr val="FCFBFA"/>
          </a:solidFill>
          <a:ln w="9525">
            <a:solidFill>
              <a:srgbClr val="D8E1E1"/>
            </a:solidFill>
            <a:prstDash val="solid"/>
          </a:ln>
        </p:spPr>
        <p:txBody>
          <a:bodyPr/>
          <a:lstStyle/>
          <a:p>
            <a:endParaRPr lang="en-US"/>
          </a:p>
        </p:txBody>
      </p:sp>
      <p:sp>
        <p:nvSpPr>
          <p:cNvPr id="7981" name="controls-accent">
            <a:extLst>
              <a:ext uri="{FF2B5EF4-FFF2-40B4-BE49-F238E27FC236}">
                <a16:creationId xmlns:a16="http://schemas.microsoft.com/office/drawing/2014/main" id="{C62338BC-5F7F-5FFC-3810-76772842CB2C}"/>
              </a:ext>
            </a:extLst>
          </p:cNvPr>
          <p:cNvSpPr>
            <a:spLocks noGrp="1"/>
          </p:cNvSpPr>
          <p:nvPr/>
        </p:nvSpPr>
        <p:spPr>
          <a:xfrm>
            <a:off x="9296400" y="3743325"/>
            <a:ext cx="66675" cy="1066800"/>
          </a:xfrm>
          <a:prstGeom prst="rect">
            <a:avLst/>
          </a:prstGeom>
          <a:solidFill>
            <a:srgbClr val="C74634"/>
          </a:solidFill>
          <a:ln w="0">
            <a:solidFill>
              <a:srgbClr val="C74634"/>
            </a:solidFill>
            <a:prstDash val="solid"/>
          </a:ln>
        </p:spPr>
        <p:txBody>
          <a:bodyPr/>
          <a:lstStyle/>
          <a:p>
            <a:endParaRPr lang="en-US"/>
          </a:p>
        </p:txBody>
      </p:sp>
      <p:pic>
        <p:nvPicPr>
          <p:cNvPr id="7982" name="Picture 7981">
            <a:extLst>
              <a:ext uri="{FF2B5EF4-FFF2-40B4-BE49-F238E27FC236}">
                <a16:creationId xmlns:a16="http://schemas.microsoft.com/office/drawing/2014/main" id="{60B97222-EADC-4826-1839-CC891A38A99E}"/>
              </a:ext>
            </a:extLst>
          </p:cNvPr>
          <p:cNvPicPr>
            <a:picLocks noChangeAspect="1"/>
          </p:cNvPicPr>
          <p:nvPr/>
        </p:nvPicPr>
        <p:blipFill>
          <a:blip r:embed="rId7"/>
          <a:stretch/>
        </p:blipFill>
        <p:spPr>
          <a:xfrm>
            <a:off x="9467850" y="3971925"/>
            <a:ext cx="457200" cy="457200"/>
          </a:xfrm>
          <a:prstGeom prst="rect">
            <a:avLst/>
          </a:prstGeom>
        </p:spPr>
      </p:pic>
      <p:sp>
        <p:nvSpPr>
          <p:cNvPr id="7983" name="controls-title">
            <a:extLst>
              <a:ext uri="{FF2B5EF4-FFF2-40B4-BE49-F238E27FC236}">
                <a16:creationId xmlns:a16="http://schemas.microsoft.com/office/drawing/2014/main" id="{BE114A39-719E-5C47-4897-4437017A943F}"/>
              </a:ext>
            </a:extLst>
          </p:cNvPr>
          <p:cNvSpPr>
            <a:spLocks noGrp="1"/>
          </p:cNvSpPr>
          <p:nvPr/>
        </p:nvSpPr>
        <p:spPr>
          <a:xfrm>
            <a:off x="10039350" y="3924300"/>
            <a:ext cx="12573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63" b="1">
                <a:solidFill>
                  <a:srgbClr val="073B4A"/>
                </a:solidFill>
                <a:latin typeface="Oracle Sans"/>
                <a:ea typeface="Oracle Sans"/>
                <a:cs typeface="Oracle Sans"/>
              </a:defRPr>
            </a:pPr>
            <a:r>
              <a:rPr sz="1163" b="1">
                <a:solidFill>
                  <a:srgbClr val="073B4A"/>
                </a:solidFill>
                <a:latin typeface="Oracle Sans"/>
                <a:ea typeface="Oracle Sans"/>
                <a:cs typeface="Oracle Sans"/>
              </a:rPr>
              <a:t>Timeout + cleanup</a:t>
            </a:r>
          </a:p>
        </p:txBody>
      </p:sp>
      <p:sp>
        <p:nvSpPr>
          <p:cNvPr id="7984" name="controls-body">
            <a:extLst>
              <a:ext uri="{FF2B5EF4-FFF2-40B4-BE49-F238E27FC236}">
                <a16:creationId xmlns:a16="http://schemas.microsoft.com/office/drawing/2014/main" id="{87CBC5AE-49F5-8DFC-C378-8065EE7D988B}"/>
              </a:ext>
            </a:extLst>
          </p:cNvPr>
          <p:cNvSpPr>
            <a:spLocks noGrp="1"/>
          </p:cNvSpPr>
          <p:nvPr/>
        </p:nvSpPr>
        <p:spPr>
          <a:xfrm>
            <a:off x="10039350" y="4200525"/>
            <a:ext cx="1257300" cy="5334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88" b="0">
                <a:solidFill>
                  <a:srgbClr val="33465E"/>
                </a:solidFill>
                <a:latin typeface="Oracle Sans"/>
                <a:ea typeface="Oracle Sans"/>
                <a:cs typeface="Oracle Sans"/>
              </a:defRPr>
            </a:pPr>
            <a:r>
              <a:rPr sz="788" b="0">
                <a:solidFill>
                  <a:srgbClr val="33465E"/>
                </a:solidFill>
                <a:latin typeface="Oracle Sans"/>
                <a:ea typeface="Oracle Sans"/>
                <a:cs typeface="Oracle Sans"/>
              </a:rPr>
              <a:t>Idle/session timeouts, logout, cache clearing, and cleanup reduce stale-session risk.</a:t>
            </a:r>
          </a:p>
        </p:txBody>
      </p:sp>
      <p:sp>
        <p:nvSpPr>
          <p:cNvPr id="7987" name="request-browser-ords-label">
            <a:extLst>
              <a:ext uri="{FF2B5EF4-FFF2-40B4-BE49-F238E27FC236}">
                <a16:creationId xmlns:a16="http://schemas.microsoft.com/office/drawing/2014/main" id="{0B7A7686-9C19-31FB-9696-9F10EA7425AC}"/>
              </a:ext>
            </a:extLst>
          </p:cNvPr>
          <p:cNvSpPr>
            <a:spLocks noGrp="1"/>
          </p:cNvSpPr>
          <p:nvPr/>
        </p:nvSpPr>
        <p:spPr>
          <a:xfrm>
            <a:off x="2686050" y="2428875"/>
            <a:ext cx="10096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65" b="1">
                <a:solidFill>
                  <a:srgbClr val="C74634"/>
                </a:solidFill>
                <a:latin typeface="Oracle Sans"/>
                <a:ea typeface="Oracle Sans"/>
                <a:cs typeface="Oracle Sans"/>
              </a:defRPr>
            </a:pPr>
            <a:r>
              <a:rPr sz="765" b="1">
                <a:solidFill>
                  <a:srgbClr val="C74634"/>
                </a:solidFill>
                <a:latin typeface="Oracle Sans"/>
                <a:ea typeface="Oracle Sans"/>
                <a:cs typeface="Oracle Sans"/>
              </a:rPr>
              <a:t>1 request + cookie</a:t>
            </a:r>
          </a:p>
        </p:txBody>
      </p:sp>
      <p:sp>
        <p:nvSpPr>
          <p:cNvPr id="7990" name="request-ords-apex-label">
            <a:extLst>
              <a:ext uri="{FF2B5EF4-FFF2-40B4-BE49-F238E27FC236}">
                <a16:creationId xmlns:a16="http://schemas.microsoft.com/office/drawing/2014/main" id="{903A5BF9-1543-7843-F523-728C4F925705}"/>
              </a:ext>
            </a:extLst>
          </p:cNvPr>
          <p:cNvSpPr>
            <a:spLocks noGrp="1"/>
          </p:cNvSpPr>
          <p:nvPr/>
        </p:nvSpPr>
        <p:spPr>
          <a:xfrm>
            <a:off x="5048250" y="3209925"/>
            <a:ext cx="9715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65" b="1">
                <a:solidFill>
                  <a:srgbClr val="83A7B5"/>
                </a:solidFill>
                <a:latin typeface="Oracle Sans"/>
                <a:ea typeface="Oracle Sans"/>
                <a:cs typeface="Oracle Sans"/>
              </a:defRPr>
            </a:pPr>
            <a:r>
              <a:rPr sz="765" b="1">
                <a:solidFill>
                  <a:srgbClr val="83A7B5"/>
                </a:solidFill>
                <a:latin typeface="Oracle Sans"/>
                <a:ea typeface="Oracle Sans"/>
                <a:cs typeface="Oracle Sans"/>
              </a:rPr>
              <a:t>2 APEX call</a:t>
            </a:r>
          </a:p>
        </p:txBody>
      </p:sp>
      <p:sp>
        <p:nvSpPr>
          <p:cNvPr id="7993" name="apex-state-label">
            <a:extLst>
              <a:ext uri="{FF2B5EF4-FFF2-40B4-BE49-F238E27FC236}">
                <a16:creationId xmlns:a16="http://schemas.microsoft.com/office/drawing/2014/main" id="{EA7FF75B-8632-4013-6A92-CE5826F2751D}"/>
              </a:ext>
            </a:extLst>
          </p:cNvPr>
          <p:cNvSpPr>
            <a:spLocks noGrp="1"/>
          </p:cNvSpPr>
          <p:nvPr/>
        </p:nvSpPr>
        <p:spPr>
          <a:xfrm>
            <a:off x="8458200" y="2295525"/>
            <a:ext cx="10477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65" b="1">
                <a:solidFill>
                  <a:srgbClr val="8BBE9F"/>
                </a:solidFill>
                <a:latin typeface="Oracle Sans"/>
                <a:ea typeface="Oracle Sans"/>
                <a:cs typeface="Oracle Sans"/>
              </a:defRPr>
            </a:pPr>
            <a:r>
              <a:rPr sz="765" b="1" dirty="0">
                <a:solidFill>
                  <a:srgbClr val="8BBE9F"/>
                </a:solidFill>
                <a:latin typeface="Oracle Sans"/>
                <a:ea typeface="Oracle Sans"/>
                <a:cs typeface="Oracle Sans"/>
              </a:rPr>
              <a:t>3 state lookup / update</a:t>
            </a:r>
          </a:p>
        </p:txBody>
      </p:sp>
      <p:sp>
        <p:nvSpPr>
          <p:cNvPr id="7996" name="context-state-label">
            <a:extLst>
              <a:ext uri="{FF2B5EF4-FFF2-40B4-BE49-F238E27FC236}">
                <a16:creationId xmlns:a16="http://schemas.microsoft.com/office/drawing/2014/main" id="{070F5B36-2030-5ECA-EEBD-49E04DBAD7B6}"/>
              </a:ext>
            </a:extLst>
          </p:cNvPr>
          <p:cNvSpPr>
            <a:spLocks noGrp="1"/>
          </p:cNvSpPr>
          <p:nvPr/>
        </p:nvSpPr>
        <p:spPr>
          <a:xfrm>
            <a:off x="8350993" y="4158169"/>
            <a:ext cx="10477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65" b="1">
                <a:solidFill>
                  <a:srgbClr val="9B98B8"/>
                </a:solidFill>
                <a:latin typeface="Oracle Sans"/>
                <a:ea typeface="Oracle Sans"/>
                <a:cs typeface="Oracle Sans"/>
              </a:defRPr>
            </a:pPr>
            <a:r>
              <a:rPr sz="765" b="1" dirty="0">
                <a:solidFill>
                  <a:srgbClr val="9B98B8"/>
                </a:solidFill>
                <a:latin typeface="Oracle Sans"/>
                <a:ea typeface="Oracle Sans"/>
                <a:cs typeface="Oracle Sans"/>
              </a:rPr>
              <a:t>5 APIs read/write state</a:t>
            </a:r>
          </a:p>
        </p:txBody>
      </p:sp>
      <p:sp>
        <p:nvSpPr>
          <p:cNvPr id="7997" name="validator-context">
            <a:extLst>
              <a:ext uri="{FF2B5EF4-FFF2-40B4-BE49-F238E27FC236}">
                <a16:creationId xmlns:a16="http://schemas.microsoft.com/office/drawing/2014/main" id="{54210059-FD93-6E58-32DD-1C9454F4D1F8}"/>
              </a:ext>
            </a:extLst>
          </p:cNvPr>
          <p:cNvSpPr>
            <a:spLocks noGrp="1"/>
          </p:cNvSpPr>
          <p:nvPr/>
        </p:nvSpPr>
        <p:spPr>
          <a:xfrm>
            <a:off x="7124700" y="3019425"/>
            <a:ext cx="38100" cy="552450"/>
          </a:xfrm>
          <a:prstGeom prst="rect">
            <a:avLst/>
          </a:prstGeom>
          <a:solidFill>
            <a:srgbClr val="9B98B8"/>
          </a:solidFill>
          <a:ln w="0">
            <a:solidFill>
              <a:srgbClr val="9B98B8"/>
            </a:solidFill>
            <a:prstDash val="solid"/>
          </a:ln>
        </p:spPr>
        <p:txBody>
          <a:bodyPr/>
          <a:lstStyle/>
          <a:p>
            <a:endParaRPr lang="en-US"/>
          </a:p>
        </p:txBody>
      </p:sp>
      <p:sp>
        <p:nvSpPr>
          <p:cNvPr id="7998" name="validator-context-label">
            <a:extLst>
              <a:ext uri="{FF2B5EF4-FFF2-40B4-BE49-F238E27FC236}">
                <a16:creationId xmlns:a16="http://schemas.microsoft.com/office/drawing/2014/main" id="{19648A60-6722-8318-7A27-4449549A715F}"/>
              </a:ext>
            </a:extLst>
          </p:cNvPr>
          <p:cNvSpPr>
            <a:spLocks noGrp="1"/>
          </p:cNvSpPr>
          <p:nvPr/>
        </p:nvSpPr>
        <p:spPr>
          <a:xfrm>
            <a:off x="7239000" y="3152775"/>
            <a:ext cx="1524000" cy="2667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35" b="1">
                <a:solidFill>
                  <a:srgbClr val="CFE5E4"/>
                </a:solidFill>
                <a:latin typeface="Oracle Sans"/>
                <a:ea typeface="Oracle Sans"/>
                <a:cs typeface="Oracle Sans"/>
              </a:defRPr>
            </a:pPr>
            <a:r>
              <a:rPr sz="735" b="1">
                <a:solidFill>
                  <a:srgbClr val="CFE5E4"/>
                </a:solidFill>
                <a:latin typeface="Oracle Sans"/>
                <a:ea typeface="Oracle Sans"/>
                <a:cs typeface="Oracle Sans"/>
              </a:rPr>
              <a:t>4 APP_SESSION + APP_USER context</a:t>
            </a:r>
          </a:p>
        </p:txBody>
      </p:sp>
      <p:sp>
        <p:nvSpPr>
          <p:cNvPr id="8001" name="timeout-label">
            <a:extLst>
              <a:ext uri="{FF2B5EF4-FFF2-40B4-BE49-F238E27FC236}">
                <a16:creationId xmlns:a16="http://schemas.microsoft.com/office/drawing/2014/main" id="{BD2B6B11-AE67-1051-E9B9-E2DF9E9BE095}"/>
              </a:ext>
            </a:extLst>
          </p:cNvPr>
          <p:cNvSpPr>
            <a:spLocks noGrp="1"/>
          </p:cNvSpPr>
          <p:nvPr/>
        </p:nvSpPr>
        <p:spPr>
          <a:xfrm>
            <a:off x="8210550" y="4697953"/>
            <a:ext cx="106680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13" b="1">
                <a:solidFill>
                  <a:srgbClr val="C74634"/>
                </a:solidFill>
                <a:latin typeface="Oracle Sans"/>
                <a:ea typeface="Oracle Sans"/>
                <a:cs typeface="Oracle Sans"/>
              </a:defRPr>
            </a:pPr>
            <a:r>
              <a:rPr sz="713" b="1" dirty="0">
                <a:solidFill>
                  <a:srgbClr val="C74634"/>
                </a:solidFill>
                <a:latin typeface="Oracle Sans"/>
                <a:ea typeface="Oracle Sans"/>
                <a:cs typeface="Oracle Sans"/>
              </a:rPr>
              <a:t>6 expire / deny / logout</a:t>
            </a:r>
          </a:p>
        </p:txBody>
      </p:sp>
      <p:sp>
        <p:nvSpPr>
          <p:cNvPr id="8004" name="Server-side state-callout">
            <a:extLst>
              <a:ext uri="{FF2B5EF4-FFF2-40B4-BE49-F238E27FC236}">
                <a16:creationId xmlns:a16="http://schemas.microsoft.com/office/drawing/2014/main" id="{E52124D8-382D-A39F-93FD-EF95B1CA5411}"/>
              </a:ext>
            </a:extLst>
          </p:cNvPr>
          <p:cNvSpPr>
            <a:spLocks noGrp="1"/>
          </p:cNvSpPr>
          <p:nvPr/>
        </p:nvSpPr>
        <p:spPr>
          <a:xfrm>
            <a:off x="5810250" y="4905375"/>
            <a:ext cx="2647950" cy="723900"/>
          </a:xfrm>
          <a:prstGeom prst="rect">
            <a:avLst/>
          </a:prstGeom>
          <a:solidFill>
            <a:srgbClr val="0C4F59"/>
          </a:solidFill>
          <a:ln w="9525">
            <a:solidFill>
              <a:srgbClr val="2A8D94"/>
            </a:solidFill>
            <a:prstDash val="solid"/>
          </a:ln>
        </p:spPr>
        <p:txBody>
          <a:bodyPr/>
          <a:lstStyle/>
          <a:p>
            <a:endParaRPr lang="en-US"/>
          </a:p>
        </p:txBody>
      </p:sp>
      <p:sp>
        <p:nvSpPr>
          <p:cNvPr id="8006" name="Server-side state-title">
            <a:extLst>
              <a:ext uri="{FF2B5EF4-FFF2-40B4-BE49-F238E27FC236}">
                <a16:creationId xmlns:a16="http://schemas.microsoft.com/office/drawing/2014/main" id="{213DE439-9971-14C3-0E5C-FE802785EBE7}"/>
              </a:ext>
            </a:extLst>
          </p:cNvPr>
          <p:cNvSpPr>
            <a:spLocks noGrp="1"/>
          </p:cNvSpPr>
          <p:nvPr/>
        </p:nvSpPr>
        <p:spPr>
          <a:xfrm>
            <a:off x="5981700" y="5019675"/>
            <a:ext cx="23050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90" b="1">
                <a:solidFill>
                  <a:srgbClr val="FFFFFF"/>
                </a:solidFill>
                <a:latin typeface="Oracle Sans"/>
                <a:ea typeface="Oracle Sans"/>
                <a:cs typeface="Oracle Sans"/>
              </a:defRPr>
            </a:pPr>
            <a:r>
              <a:rPr sz="990" b="1">
                <a:solidFill>
                  <a:srgbClr val="FFFFFF"/>
                </a:solidFill>
                <a:latin typeface="Oracle Sans"/>
                <a:ea typeface="Oracle Sans"/>
                <a:cs typeface="Oracle Sans"/>
              </a:rPr>
              <a:t>Server-side state</a:t>
            </a:r>
          </a:p>
        </p:txBody>
      </p:sp>
      <p:sp>
        <p:nvSpPr>
          <p:cNvPr id="8007" name="Server-side state-text">
            <a:extLst>
              <a:ext uri="{FF2B5EF4-FFF2-40B4-BE49-F238E27FC236}">
                <a16:creationId xmlns:a16="http://schemas.microsoft.com/office/drawing/2014/main" id="{A122FFAB-6063-5A55-4B62-32264D3EDEE4}"/>
              </a:ext>
            </a:extLst>
          </p:cNvPr>
          <p:cNvSpPr>
            <a:spLocks noGrp="1"/>
          </p:cNvSpPr>
          <p:nvPr/>
        </p:nvSpPr>
        <p:spPr>
          <a:xfrm>
            <a:off x="5981700" y="5229225"/>
            <a:ext cx="230505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690" b="0">
                <a:solidFill>
                  <a:srgbClr val="CFE5E4"/>
                </a:solidFill>
                <a:latin typeface="Oracle Sans"/>
                <a:ea typeface="Oracle Sans"/>
                <a:cs typeface="Oracle Sans"/>
              </a:defRPr>
            </a:pPr>
            <a:r>
              <a:rPr sz="690" b="0">
                <a:solidFill>
                  <a:srgbClr val="CFE5E4"/>
                </a:solidFill>
                <a:latin typeface="Oracle Sans"/>
                <a:ea typeface="Oracle Sans"/>
                <a:cs typeface="Oracle Sans"/>
              </a:rPr>
              <a:t>APEX stores and retrieves session state in the database; the cookie links the browser to that server-side record.</a:t>
            </a:r>
          </a:p>
        </p:txBody>
      </p:sp>
      <p:sp>
        <p:nvSpPr>
          <p:cNvPr id="8008" name="Developer control-callout">
            <a:extLst>
              <a:ext uri="{FF2B5EF4-FFF2-40B4-BE49-F238E27FC236}">
                <a16:creationId xmlns:a16="http://schemas.microsoft.com/office/drawing/2014/main" id="{1DDC2A1C-6153-A730-F83F-1D1496128AFE}"/>
              </a:ext>
            </a:extLst>
          </p:cNvPr>
          <p:cNvSpPr>
            <a:spLocks noGrp="1"/>
          </p:cNvSpPr>
          <p:nvPr/>
        </p:nvSpPr>
        <p:spPr>
          <a:xfrm>
            <a:off x="9296400" y="4905375"/>
            <a:ext cx="2171700" cy="723900"/>
          </a:xfrm>
          <a:prstGeom prst="rect">
            <a:avLst/>
          </a:prstGeom>
          <a:solidFill>
            <a:srgbClr val="0C4F59"/>
          </a:solidFill>
          <a:ln w="9525">
            <a:solidFill>
              <a:srgbClr val="2A8D94"/>
            </a:solidFill>
            <a:prstDash val="solid"/>
          </a:ln>
        </p:spPr>
        <p:txBody>
          <a:bodyPr/>
          <a:lstStyle/>
          <a:p>
            <a:endParaRPr lang="en-US"/>
          </a:p>
        </p:txBody>
      </p:sp>
      <p:sp>
        <p:nvSpPr>
          <p:cNvPr id="8009" name="Developer control-accent">
            <a:extLst>
              <a:ext uri="{FF2B5EF4-FFF2-40B4-BE49-F238E27FC236}">
                <a16:creationId xmlns:a16="http://schemas.microsoft.com/office/drawing/2014/main" id="{5BCF7996-3216-00E2-5F49-0F13828668D0}"/>
              </a:ext>
            </a:extLst>
          </p:cNvPr>
          <p:cNvSpPr>
            <a:spLocks noGrp="1"/>
          </p:cNvSpPr>
          <p:nvPr/>
        </p:nvSpPr>
        <p:spPr>
          <a:xfrm>
            <a:off x="9296400" y="4905375"/>
            <a:ext cx="57150" cy="723900"/>
          </a:xfrm>
          <a:prstGeom prst="rect">
            <a:avLst/>
          </a:prstGeom>
          <a:solidFill>
            <a:srgbClr val="9B98B8"/>
          </a:solidFill>
          <a:ln w="0">
            <a:solidFill>
              <a:srgbClr val="9B98B8"/>
            </a:solidFill>
            <a:prstDash val="solid"/>
          </a:ln>
        </p:spPr>
        <p:txBody>
          <a:bodyPr/>
          <a:lstStyle/>
          <a:p>
            <a:endParaRPr lang="en-US"/>
          </a:p>
        </p:txBody>
      </p:sp>
      <p:sp>
        <p:nvSpPr>
          <p:cNvPr id="8010" name="Developer control-title">
            <a:extLst>
              <a:ext uri="{FF2B5EF4-FFF2-40B4-BE49-F238E27FC236}">
                <a16:creationId xmlns:a16="http://schemas.microsoft.com/office/drawing/2014/main" id="{1C33AF80-3CEE-AF0F-77BE-4D0A7A129860}"/>
              </a:ext>
            </a:extLst>
          </p:cNvPr>
          <p:cNvSpPr>
            <a:spLocks noGrp="1"/>
          </p:cNvSpPr>
          <p:nvPr/>
        </p:nvSpPr>
        <p:spPr>
          <a:xfrm>
            <a:off x="9467850" y="5019675"/>
            <a:ext cx="18288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990" b="1">
                <a:solidFill>
                  <a:srgbClr val="FFFFFF"/>
                </a:solidFill>
                <a:latin typeface="Oracle Sans"/>
                <a:ea typeface="Oracle Sans"/>
                <a:cs typeface="Oracle Sans"/>
              </a:defRPr>
            </a:pPr>
            <a:r>
              <a:rPr sz="990" b="1">
                <a:solidFill>
                  <a:srgbClr val="FFFFFF"/>
                </a:solidFill>
                <a:latin typeface="Oracle Sans"/>
                <a:ea typeface="Oracle Sans"/>
                <a:cs typeface="Oracle Sans"/>
              </a:rPr>
              <a:t>Developer control</a:t>
            </a:r>
          </a:p>
        </p:txBody>
      </p:sp>
      <p:sp>
        <p:nvSpPr>
          <p:cNvPr id="8011" name="Developer control-text">
            <a:extLst>
              <a:ext uri="{FF2B5EF4-FFF2-40B4-BE49-F238E27FC236}">
                <a16:creationId xmlns:a16="http://schemas.microsoft.com/office/drawing/2014/main" id="{9D817113-F970-9F02-7B64-71083D40730C}"/>
              </a:ext>
            </a:extLst>
          </p:cNvPr>
          <p:cNvSpPr>
            <a:spLocks noGrp="1"/>
          </p:cNvSpPr>
          <p:nvPr/>
        </p:nvSpPr>
        <p:spPr>
          <a:xfrm>
            <a:off x="9467850" y="5229225"/>
            <a:ext cx="1828800" cy="3238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690" b="0">
                <a:solidFill>
                  <a:srgbClr val="CFE5E4"/>
                </a:solidFill>
                <a:latin typeface="Oracle Sans"/>
                <a:ea typeface="Oracle Sans"/>
                <a:cs typeface="Oracle Sans"/>
              </a:defRPr>
            </a:pPr>
            <a:r>
              <a:rPr sz="690" b="0">
                <a:solidFill>
                  <a:srgbClr val="CFE5E4"/>
                </a:solidFill>
                <a:latin typeface="Oracle Sans"/>
                <a:ea typeface="Oracle Sans"/>
                <a:cs typeface="Oracle Sans"/>
              </a:rPr>
              <a:t>Use bind variables, V/NV, APEX_UTIL, clear-cache options, and item settings to control state.</a:t>
            </a:r>
          </a:p>
        </p:txBody>
      </p:sp>
      <p:sp>
        <p:nvSpPr>
          <p:cNvPr id="8012" name="life-0-pill">
            <a:extLst>
              <a:ext uri="{FF2B5EF4-FFF2-40B4-BE49-F238E27FC236}">
                <a16:creationId xmlns:a16="http://schemas.microsoft.com/office/drawing/2014/main" id="{27687B75-993B-1061-F407-5A784BF2442D}"/>
              </a:ext>
            </a:extLst>
          </p:cNvPr>
          <p:cNvSpPr>
            <a:spLocks noGrp="1"/>
          </p:cNvSpPr>
          <p:nvPr/>
        </p:nvSpPr>
        <p:spPr>
          <a:xfrm>
            <a:off x="876300" y="5743575"/>
            <a:ext cx="1619250" cy="266700"/>
          </a:xfrm>
          <a:prstGeom prst="roundRect">
            <a:avLst>
              <a:gd name="adj" fmla="val 28571"/>
            </a:avLst>
          </a:prstGeom>
          <a:solidFill>
            <a:srgbClr val="F3F7F7"/>
          </a:solidFill>
          <a:ln w="7620">
            <a:solidFill>
              <a:srgbClr val="D7E2E2"/>
            </a:solidFill>
            <a:prstDash val="solid"/>
          </a:ln>
        </p:spPr>
        <p:txBody>
          <a:bodyPr/>
          <a:lstStyle/>
          <a:p>
            <a:endParaRPr lang="en-US"/>
          </a:p>
        </p:txBody>
      </p:sp>
      <p:sp>
        <p:nvSpPr>
          <p:cNvPr id="8013" name="life-0-dot">
            <a:extLst>
              <a:ext uri="{FF2B5EF4-FFF2-40B4-BE49-F238E27FC236}">
                <a16:creationId xmlns:a16="http://schemas.microsoft.com/office/drawing/2014/main" id="{82DAECFB-D50B-42B2-C314-BD6BEB1BE3E3}"/>
              </a:ext>
            </a:extLst>
          </p:cNvPr>
          <p:cNvSpPr>
            <a:spLocks noGrp="1"/>
          </p:cNvSpPr>
          <p:nvPr/>
        </p:nvSpPr>
        <p:spPr>
          <a:xfrm>
            <a:off x="1009650" y="5848350"/>
            <a:ext cx="66675" cy="66675"/>
          </a:xfrm>
          <a:prstGeom prst="ellipse">
            <a:avLst/>
          </a:prstGeom>
          <a:solidFill>
            <a:srgbClr val="C74634"/>
          </a:solidFill>
          <a:ln w="0">
            <a:solidFill>
              <a:srgbClr val="C74634"/>
            </a:solidFill>
            <a:prstDash val="solid"/>
          </a:ln>
        </p:spPr>
        <p:txBody>
          <a:bodyPr/>
          <a:lstStyle/>
          <a:p>
            <a:endParaRPr lang="en-US"/>
          </a:p>
        </p:txBody>
      </p:sp>
      <p:sp>
        <p:nvSpPr>
          <p:cNvPr id="8014" name="life-0-text">
            <a:extLst>
              <a:ext uri="{FF2B5EF4-FFF2-40B4-BE49-F238E27FC236}">
                <a16:creationId xmlns:a16="http://schemas.microsoft.com/office/drawing/2014/main" id="{9A037C8E-4501-F344-5A9E-4B7B02419378}"/>
              </a:ext>
            </a:extLst>
          </p:cNvPr>
          <p:cNvSpPr>
            <a:spLocks noGrp="1"/>
          </p:cNvSpPr>
          <p:nvPr/>
        </p:nvSpPr>
        <p:spPr>
          <a:xfrm>
            <a:off x="1162050" y="5800725"/>
            <a:ext cx="12001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1">
                <a:solidFill>
                  <a:srgbClr val="073B4A"/>
                </a:solidFill>
                <a:latin typeface="Oracle Sans"/>
                <a:ea typeface="Oracle Sans"/>
                <a:cs typeface="Oracle Sans"/>
              </a:defRPr>
            </a:pPr>
            <a:r>
              <a:rPr sz="788" b="1">
                <a:solidFill>
                  <a:srgbClr val="073B4A"/>
                </a:solidFill>
                <a:latin typeface="Oracle Sans"/>
                <a:ea typeface="Oracle Sans"/>
                <a:cs typeface="Oracle Sans"/>
              </a:rPr>
              <a:t>Login</a:t>
            </a:r>
          </a:p>
        </p:txBody>
      </p:sp>
      <p:sp>
        <p:nvSpPr>
          <p:cNvPr id="8017" name="life-1-pill">
            <a:extLst>
              <a:ext uri="{FF2B5EF4-FFF2-40B4-BE49-F238E27FC236}">
                <a16:creationId xmlns:a16="http://schemas.microsoft.com/office/drawing/2014/main" id="{F39A43F0-359C-1BB0-A772-644E7C41DF11}"/>
              </a:ext>
            </a:extLst>
          </p:cNvPr>
          <p:cNvSpPr>
            <a:spLocks noGrp="1"/>
          </p:cNvSpPr>
          <p:nvPr/>
        </p:nvSpPr>
        <p:spPr>
          <a:xfrm>
            <a:off x="2958639" y="5743575"/>
            <a:ext cx="1619250" cy="266700"/>
          </a:xfrm>
          <a:prstGeom prst="roundRect">
            <a:avLst>
              <a:gd name="adj" fmla="val 28571"/>
            </a:avLst>
          </a:prstGeom>
          <a:solidFill>
            <a:srgbClr val="F3F7F7"/>
          </a:solidFill>
          <a:ln w="7620">
            <a:solidFill>
              <a:srgbClr val="D7E2E2"/>
            </a:solidFill>
            <a:prstDash val="solid"/>
          </a:ln>
        </p:spPr>
        <p:txBody>
          <a:bodyPr/>
          <a:lstStyle/>
          <a:p>
            <a:endParaRPr lang="en-US"/>
          </a:p>
        </p:txBody>
      </p:sp>
      <p:sp>
        <p:nvSpPr>
          <p:cNvPr id="8018" name="life-1-dot">
            <a:extLst>
              <a:ext uri="{FF2B5EF4-FFF2-40B4-BE49-F238E27FC236}">
                <a16:creationId xmlns:a16="http://schemas.microsoft.com/office/drawing/2014/main" id="{CF79B9AC-8054-8DAC-77F0-B0EE10FFB176}"/>
              </a:ext>
            </a:extLst>
          </p:cNvPr>
          <p:cNvSpPr>
            <a:spLocks noGrp="1"/>
          </p:cNvSpPr>
          <p:nvPr/>
        </p:nvSpPr>
        <p:spPr>
          <a:xfrm>
            <a:off x="3091989" y="5848350"/>
            <a:ext cx="66675" cy="66675"/>
          </a:xfrm>
          <a:prstGeom prst="ellipse">
            <a:avLst/>
          </a:prstGeom>
          <a:solidFill>
            <a:srgbClr val="D7B56D"/>
          </a:solidFill>
          <a:ln w="0">
            <a:solidFill>
              <a:srgbClr val="D7B56D"/>
            </a:solidFill>
            <a:prstDash val="solid"/>
          </a:ln>
        </p:spPr>
        <p:txBody>
          <a:bodyPr/>
          <a:lstStyle/>
          <a:p>
            <a:endParaRPr lang="en-US"/>
          </a:p>
        </p:txBody>
      </p:sp>
      <p:sp>
        <p:nvSpPr>
          <p:cNvPr id="8019" name="life-1-text">
            <a:extLst>
              <a:ext uri="{FF2B5EF4-FFF2-40B4-BE49-F238E27FC236}">
                <a16:creationId xmlns:a16="http://schemas.microsoft.com/office/drawing/2014/main" id="{B5B6347A-A948-BB8B-E38B-6797B2E6C034}"/>
              </a:ext>
            </a:extLst>
          </p:cNvPr>
          <p:cNvSpPr>
            <a:spLocks noGrp="1"/>
          </p:cNvSpPr>
          <p:nvPr/>
        </p:nvSpPr>
        <p:spPr>
          <a:xfrm>
            <a:off x="3244389" y="5800725"/>
            <a:ext cx="12001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1">
                <a:solidFill>
                  <a:srgbClr val="073B4A"/>
                </a:solidFill>
                <a:latin typeface="Oracle Sans"/>
                <a:ea typeface="Oracle Sans"/>
                <a:cs typeface="Oracle Sans"/>
              </a:defRPr>
            </a:pPr>
            <a:r>
              <a:rPr sz="788" b="1">
                <a:solidFill>
                  <a:srgbClr val="073B4A"/>
                </a:solidFill>
                <a:latin typeface="Oracle Sans"/>
                <a:ea typeface="Oracle Sans"/>
                <a:cs typeface="Oracle Sans"/>
              </a:rPr>
              <a:t>Create session ID</a:t>
            </a:r>
          </a:p>
        </p:txBody>
      </p:sp>
      <p:sp>
        <p:nvSpPr>
          <p:cNvPr id="8022" name="life-2-pill">
            <a:extLst>
              <a:ext uri="{FF2B5EF4-FFF2-40B4-BE49-F238E27FC236}">
                <a16:creationId xmlns:a16="http://schemas.microsoft.com/office/drawing/2014/main" id="{7E47F1D4-235B-2E5D-60FB-4CDC21DCB252}"/>
              </a:ext>
            </a:extLst>
          </p:cNvPr>
          <p:cNvSpPr>
            <a:spLocks noGrp="1"/>
          </p:cNvSpPr>
          <p:nvPr/>
        </p:nvSpPr>
        <p:spPr>
          <a:xfrm>
            <a:off x="5040978" y="5743575"/>
            <a:ext cx="1619250" cy="266700"/>
          </a:xfrm>
          <a:prstGeom prst="roundRect">
            <a:avLst>
              <a:gd name="adj" fmla="val 28571"/>
            </a:avLst>
          </a:prstGeom>
          <a:solidFill>
            <a:srgbClr val="F3F7F7"/>
          </a:solidFill>
          <a:ln w="7620">
            <a:solidFill>
              <a:srgbClr val="D7E2E2"/>
            </a:solidFill>
            <a:prstDash val="solid"/>
          </a:ln>
        </p:spPr>
        <p:txBody>
          <a:bodyPr/>
          <a:lstStyle/>
          <a:p>
            <a:endParaRPr lang="en-US"/>
          </a:p>
        </p:txBody>
      </p:sp>
      <p:sp>
        <p:nvSpPr>
          <p:cNvPr id="8023" name="life-2-dot">
            <a:extLst>
              <a:ext uri="{FF2B5EF4-FFF2-40B4-BE49-F238E27FC236}">
                <a16:creationId xmlns:a16="http://schemas.microsoft.com/office/drawing/2014/main" id="{794BAE64-D5AD-0274-2970-6EEE3F447108}"/>
              </a:ext>
            </a:extLst>
          </p:cNvPr>
          <p:cNvSpPr>
            <a:spLocks noGrp="1"/>
          </p:cNvSpPr>
          <p:nvPr/>
        </p:nvSpPr>
        <p:spPr>
          <a:xfrm>
            <a:off x="5174328" y="5848350"/>
            <a:ext cx="66675" cy="66675"/>
          </a:xfrm>
          <a:prstGeom prst="ellipse">
            <a:avLst/>
          </a:prstGeom>
          <a:solidFill>
            <a:srgbClr val="74A9AA"/>
          </a:solidFill>
          <a:ln w="0">
            <a:solidFill>
              <a:srgbClr val="74A9AA"/>
            </a:solidFill>
            <a:prstDash val="solid"/>
          </a:ln>
        </p:spPr>
        <p:txBody>
          <a:bodyPr/>
          <a:lstStyle/>
          <a:p>
            <a:endParaRPr lang="en-US"/>
          </a:p>
        </p:txBody>
      </p:sp>
      <p:sp>
        <p:nvSpPr>
          <p:cNvPr id="8024" name="life-2-text">
            <a:extLst>
              <a:ext uri="{FF2B5EF4-FFF2-40B4-BE49-F238E27FC236}">
                <a16:creationId xmlns:a16="http://schemas.microsoft.com/office/drawing/2014/main" id="{0CD52333-A831-27B9-0D4B-5B8000163E7F}"/>
              </a:ext>
            </a:extLst>
          </p:cNvPr>
          <p:cNvSpPr>
            <a:spLocks noGrp="1"/>
          </p:cNvSpPr>
          <p:nvPr/>
        </p:nvSpPr>
        <p:spPr>
          <a:xfrm>
            <a:off x="5326728" y="5800725"/>
            <a:ext cx="12001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1">
                <a:solidFill>
                  <a:srgbClr val="073B4A"/>
                </a:solidFill>
                <a:latin typeface="Oracle Sans"/>
                <a:ea typeface="Oracle Sans"/>
                <a:cs typeface="Oracle Sans"/>
              </a:defRPr>
            </a:pPr>
            <a:r>
              <a:rPr sz="788" b="1">
                <a:solidFill>
                  <a:srgbClr val="073B4A"/>
                </a:solidFill>
                <a:latin typeface="Oracle Sans"/>
                <a:ea typeface="Oracle Sans"/>
                <a:cs typeface="Oracle Sans"/>
              </a:rPr>
              <a:t>Validate each request</a:t>
            </a:r>
          </a:p>
        </p:txBody>
      </p:sp>
      <p:sp>
        <p:nvSpPr>
          <p:cNvPr id="8027" name="life-3-pill">
            <a:extLst>
              <a:ext uri="{FF2B5EF4-FFF2-40B4-BE49-F238E27FC236}">
                <a16:creationId xmlns:a16="http://schemas.microsoft.com/office/drawing/2014/main" id="{8B5AD0CE-C1E2-8088-7F7C-940854454C19}"/>
              </a:ext>
            </a:extLst>
          </p:cNvPr>
          <p:cNvSpPr>
            <a:spLocks noGrp="1"/>
          </p:cNvSpPr>
          <p:nvPr/>
        </p:nvSpPr>
        <p:spPr>
          <a:xfrm>
            <a:off x="7115004" y="5743575"/>
            <a:ext cx="1619250" cy="266700"/>
          </a:xfrm>
          <a:prstGeom prst="roundRect">
            <a:avLst>
              <a:gd name="adj" fmla="val 28571"/>
            </a:avLst>
          </a:prstGeom>
          <a:solidFill>
            <a:srgbClr val="F3F7F7"/>
          </a:solidFill>
          <a:ln w="7620">
            <a:solidFill>
              <a:srgbClr val="D7E2E2"/>
            </a:solidFill>
            <a:prstDash val="solid"/>
          </a:ln>
        </p:spPr>
        <p:txBody>
          <a:bodyPr/>
          <a:lstStyle/>
          <a:p>
            <a:endParaRPr lang="en-US"/>
          </a:p>
        </p:txBody>
      </p:sp>
      <p:sp>
        <p:nvSpPr>
          <p:cNvPr id="8028" name="life-3-dot">
            <a:extLst>
              <a:ext uri="{FF2B5EF4-FFF2-40B4-BE49-F238E27FC236}">
                <a16:creationId xmlns:a16="http://schemas.microsoft.com/office/drawing/2014/main" id="{D320A449-2AF7-5D84-8868-6F2347331BEA}"/>
              </a:ext>
            </a:extLst>
          </p:cNvPr>
          <p:cNvSpPr>
            <a:spLocks noGrp="1"/>
          </p:cNvSpPr>
          <p:nvPr/>
        </p:nvSpPr>
        <p:spPr>
          <a:xfrm>
            <a:off x="7248354" y="5848350"/>
            <a:ext cx="66675" cy="66675"/>
          </a:xfrm>
          <a:prstGeom prst="ellipse">
            <a:avLst/>
          </a:prstGeom>
          <a:solidFill>
            <a:srgbClr val="8BBE9F"/>
          </a:solidFill>
          <a:ln w="0">
            <a:solidFill>
              <a:srgbClr val="8BBE9F"/>
            </a:solidFill>
            <a:prstDash val="solid"/>
          </a:ln>
        </p:spPr>
        <p:txBody>
          <a:bodyPr/>
          <a:lstStyle/>
          <a:p>
            <a:endParaRPr lang="en-US"/>
          </a:p>
        </p:txBody>
      </p:sp>
      <p:sp>
        <p:nvSpPr>
          <p:cNvPr id="8029" name="life-3-text">
            <a:extLst>
              <a:ext uri="{FF2B5EF4-FFF2-40B4-BE49-F238E27FC236}">
                <a16:creationId xmlns:a16="http://schemas.microsoft.com/office/drawing/2014/main" id="{BA3DD36B-5CAB-22F7-71C9-62D0D39FA080}"/>
              </a:ext>
            </a:extLst>
          </p:cNvPr>
          <p:cNvSpPr>
            <a:spLocks noGrp="1"/>
          </p:cNvSpPr>
          <p:nvPr/>
        </p:nvSpPr>
        <p:spPr>
          <a:xfrm>
            <a:off x="7400754" y="5800725"/>
            <a:ext cx="12001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1">
                <a:solidFill>
                  <a:srgbClr val="073B4A"/>
                </a:solidFill>
                <a:latin typeface="Oracle Sans"/>
                <a:ea typeface="Oracle Sans"/>
                <a:cs typeface="Oracle Sans"/>
              </a:defRPr>
            </a:pPr>
            <a:r>
              <a:rPr sz="788" b="1">
                <a:solidFill>
                  <a:srgbClr val="073B4A"/>
                </a:solidFill>
                <a:latin typeface="Oracle Sans"/>
                <a:ea typeface="Oracle Sans"/>
                <a:cs typeface="Oracle Sans"/>
              </a:rPr>
              <a:t>Read/write state</a:t>
            </a:r>
          </a:p>
        </p:txBody>
      </p:sp>
      <p:sp>
        <p:nvSpPr>
          <p:cNvPr id="8032" name="life-4-pill">
            <a:extLst>
              <a:ext uri="{FF2B5EF4-FFF2-40B4-BE49-F238E27FC236}">
                <a16:creationId xmlns:a16="http://schemas.microsoft.com/office/drawing/2014/main" id="{B7319BB9-D286-C77C-49C4-FAF88048F36A}"/>
              </a:ext>
            </a:extLst>
          </p:cNvPr>
          <p:cNvSpPr>
            <a:spLocks noGrp="1"/>
          </p:cNvSpPr>
          <p:nvPr/>
        </p:nvSpPr>
        <p:spPr>
          <a:xfrm>
            <a:off x="9197342" y="5743575"/>
            <a:ext cx="1619250" cy="266700"/>
          </a:xfrm>
          <a:prstGeom prst="roundRect">
            <a:avLst>
              <a:gd name="adj" fmla="val 28571"/>
            </a:avLst>
          </a:prstGeom>
          <a:solidFill>
            <a:srgbClr val="F3F7F7"/>
          </a:solidFill>
          <a:ln w="7620">
            <a:solidFill>
              <a:srgbClr val="D7E2E2"/>
            </a:solidFill>
            <a:prstDash val="solid"/>
          </a:ln>
        </p:spPr>
        <p:txBody>
          <a:bodyPr/>
          <a:lstStyle/>
          <a:p>
            <a:endParaRPr lang="en-US"/>
          </a:p>
        </p:txBody>
      </p:sp>
      <p:sp>
        <p:nvSpPr>
          <p:cNvPr id="8033" name="life-4-dot">
            <a:extLst>
              <a:ext uri="{FF2B5EF4-FFF2-40B4-BE49-F238E27FC236}">
                <a16:creationId xmlns:a16="http://schemas.microsoft.com/office/drawing/2014/main" id="{D5137EB3-63FD-B54E-0BF7-033CC197EEBC}"/>
              </a:ext>
            </a:extLst>
          </p:cNvPr>
          <p:cNvSpPr>
            <a:spLocks noGrp="1"/>
          </p:cNvSpPr>
          <p:nvPr/>
        </p:nvSpPr>
        <p:spPr>
          <a:xfrm>
            <a:off x="9330692" y="5848350"/>
            <a:ext cx="66675" cy="66675"/>
          </a:xfrm>
          <a:prstGeom prst="ellipse">
            <a:avLst/>
          </a:prstGeom>
          <a:solidFill>
            <a:srgbClr val="C74634"/>
          </a:solidFill>
          <a:ln w="0">
            <a:solidFill>
              <a:srgbClr val="C74634"/>
            </a:solidFill>
            <a:prstDash val="solid"/>
          </a:ln>
        </p:spPr>
        <p:txBody>
          <a:bodyPr/>
          <a:lstStyle/>
          <a:p>
            <a:endParaRPr lang="en-US"/>
          </a:p>
        </p:txBody>
      </p:sp>
      <p:sp>
        <p:nvSpPr>
          <p:cNvPr id="8034" name="life-4-text">
            <a:extLst>
              <a:ext uri="{FF2B5EF4-FFF2-40B4-BE49-F238E27FC236}">
                <a16:creationId xmlns:a16="http://schemas.microsoft.com/office/drawing/2014/main" id="{54D72DDF-836B-C128-ACBB-18893B504F0D}"/>
              </a:ext>
            </a:extLst>
          </p:cNvPr>
          <p:cNvSpPr>
            <a:spLocks noGrp="1"/>
          </p:cNvSpPr>
          <p:nvPr/>
        </p:nvSpPr>
        <p:spPr>
          <a:xfrm>
            <a:off x="9483092" y="5800725"/>
            <a:ext cx="120015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788" b="1">
                <a:solidFill>
                  <a:srgbClr val="073B4A"/>
                </a:solidFill>
                <a:latin typeface="Oracle Sans"/>
                <a:ea typeface="Oracle Sans"/>
                <a:cs typeface="Oracle Sans"/>
              </a:defRPr>
            </a:pPr>
            <a:r>
              <a:rPr sz="788" b="1">
                <a:solidFill>
                  <a:srgbClr val="073B4A"/>
                </a:solidFill>
                <a:latin typeface="Oracle Sans"/>
                <a:ea typeface="Oracle Sans"/>
                <a:cs typeface="Oracle Sans"/>
              </a:rPr>
              <a:t>Expire or logout</a:t>
            </a:r>
          </a:p>
        </p:txBody>
      </p:sp>
      <p:cxnSp>
        <p:nvCxnSpPr>
          <p:cNvPr id="5" name="Straight Arrow Connector 4">
            <a:extLst>
              <a:ext uri="{FF2B5EF4-FFF2-40B4-BE49-F238E27FC236}">
                <a16:creationId xmlns:a16="http://schemas.microsoft.com/office/drawing/2014/main" id="{6C00F394-0050-2ABF-E0E0-D77B4A68B5C7}"/>
              </a:ext>
            </a:extLst>
          </p:cNvPr>
          <p:cNvCxnSpPr>
            <a:cxnSpLocks/>
          </p:cNvCxnSpPr>
          <p:nvPr/>
        </p:nvCxnSpPr>
        <p:spPr>
          <a:xfrm flipH="1">
            <a:off x="2933700" y="5189047"/>
            <a:ext cx="2914650" cy="2078"/>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sp>
        <p:nvSpPr>
          <p:cNvPr id="8005" name="Server-side state-accent">
            <a:extLst>
              <a:ext uri="{FF2B5EF4-FFF2-40B4-BE49-F238E27FC236}">
                <a16:creationId xmlns:a16="http://schemas.microsoft.com/office/drawing/2014/main" id="{42BD0C01-1588-FB5C-F949-7867B73FA6CB}"/>
              </a:ext>
            </a:extLst>
          </p:cNvPr>
          <p:cNvSpPr>
            <a:spLocks noGrp="1"/>
          </p:cNvSpPr>
          <p:nvPr/>
        </p:nvSpPr>
        <p:spPr>
          <a:xfrm>
            <a:off x="5810250" y="4905375"/>
            <a:ext cx="57150" cy="723900"/>
          </a:xfrm>
          <a:prstGeom prst="rect">
            <a:avLst/>
          </a:prstGeom>
          <a:solidFill>
            <a:srgbClr val="8BBE9F"/>
          </a:solidFill>
          <a:ln w="0">
            <a:solidFill>
              <a:srgbClr val="8BBE9F"/>
            </a:solidFill>
            <a:prstDash val="solid"/>
          </a:ln>
        </p:spPr>
        <p:txBody>
          <a:bodyPr/>
          <a:lstStyle/>
          <a:p>
            <a:endParaRPr lang="en-US"/>
          </a:p>
        </p:txBody>
      </p:sp>
      <p:cxnSp>
        <p:nvCxnSpPr>
          <p:cNvPr id="8" name="Straight Arrow Connector 7">
            <a:extLst>
              <a:ext uri="{FF2B5EF4-FFF2-40B4-BE49-F238E27FC236}">
                <a16:creationId xmlns:a16="http://schemas.microsoft.com/office/drawing/2014/main" id="{B918D751-4968-EDFA-AB2E-9AFE2DDDF912}"/>
              </a:ext>
            </a:extLst>
          </p:cNvPr>
          <p:cNvCxnSpPr>
            <a:cxnSpLocks/>
          </p:cNvCxnSpPr>
          <p:nvPr/>
        </p:nvCxnSpPr>
        <p:spPr>
          <a:xfrm>
            <a:off x="2495550" y="5894590"/>
            <a:ext cx="468899"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040216A-AC7E-1D7D-CCD8-688D44DBE355}"/>
              </a:ext>
            </a:extLst>
          </p:cNvPr>
          <p:cNvCxnSpPr>
            <a:cxnSpLocks/>
          </p:cNvCxnSpPr>
          <p:nvPr/>
        </p:nvCxnSpPr>
        <p:spPr>
          <a:xfrm>
            <a:off x="4579351" y="5860300"/>
            <a:ext cx="468899"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E128313-96EC-BF6B-A8A0-FD0B1E832F8B}"/>
              </a:ext>
            </a:extLst>
          </p:cNvPr>
          <p:cNvCxnSpPr>
            <a:cxnSpLocks/>
          </p:cNvCxnSpPr>
          <p:nvPr/>
        </p:nvCxnSpPr>
        <p:spPr>
          <a:xfrm>
            <a:off x="6655801" y="5850948"/>
            <a:ext cx="468899"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7F8E074-F43F-CA57-62C6-DEB542C8975E}"/>
              </a:ext>
            </a:extLst>
          </p:cNvPr>
          <p:cNvCxnSpPr>
            <a:cxnSpLocks/>
          </p:cNvCxnSpPr>
          <p:nvPr/>
        </p:nvCxnSpPr>
        <p:spPr>
          <a:xfrm>
            <a:off x="8732251" y="5849909"/>
            <a:ext cx="468899"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669F6DD-791C-C22A-6EA0-5250FF861885}"/>
              </a:ext>
            </a:extLst>
          </p:cNvPr>
          <p:cNvCxnSpPr>
            <a:cxnSpLocks/>
            <a:endCxn id="7976" idx="1"/>
          </p:cNvCxnSpPr>
          <p:nvPr/>
        </p:nvCxnSpPr>
        <p:spPr>
          <a:xfrm>
            <a:off x="8477250" y="2543175"/>
            <a:ext cx="819150" cy="0"/>
          </a:xfrm>
          <a:prstGeom prst="straightConnector1">
            <a:avLst/>
          </a:prstGeom>
          <a:ln w="28575">
            <a:solidFill>
              <a:srgbClr val="8BBF9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46318FB-6807-8966-6071-758AAB64227A}"/>
              </a:ext>
            </a:extLst>
          </p:cNvPr>
          <p:cNvCxnSpPr>
            <a:cxnSpLocks/>
          </p:cNvCxnSpPr>
          <p:nvPr/>
        </p:nvCxnSpPr>
        <p:spPr>
          <a:xfrm>
            <a:off x="8472791" y="4010025"/>
            <a:ext cx="819150" cy="0"/>
          </a:xfrm>
          <a:prstGeom prst="straightConnector1">
            <a:avLst/>
          </a:prstGeom>
          <a:ln w="28575">
            <a:solidFill>
              <a:srgbClr val="9C98B8"/>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C6D1E0A-87F2-1B95-F35D-D97F45DA6F9B}"/>
              </a:ext>
            </a:extLst>
          </p:cNvPr>
          <p:cNvCxnSpPr>
            <a:cxnSpLocks/>
          </p:cNvCxnSpPr>
          <p:nvPr/>
        </p:nvCxnSpPr>
        <p:spPr>
          <a:xfrm flipH="1">
            <a:off x="8450904" y="4467225"/>
            <a:ext cx="826446" cy="0"/>
          </a:xfrm>
          <a:prstGeom prst="straightConnector1">
            <a:avLst/>
          </a:prstGeom>
          <a:ln w="28575">
            <a:solidFill>
              <a:srgbClr val="C7463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4A23A80-0741-9D26-B5E3-392A08A8169F}"/>
              </a:ext>
            </a:extLst>
          </p:cNvPr>
          <p:cNvCxnSpPr>
            <a:cxnSpLocks/>
          </p:cNvCxnSpPr>
          <p:nvPr/>
        </p:nvCxnSpPr>
        <p:spPr>
          <a:xfrm>
            <a:off x="2705100" y="2655853"/>
            <a:ext cx="895350" cy="0"/>
          </a:xfrm>
          <a:prstGeom prst="straightConnector1">
            <a:avLst/>
          </a:prstGeom>
          <a:ln w="28575">
            <a:solidFill>
              <a:srgbClr val="C74634"/>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40BE9C0-4574-10C4-B8AC-36FA16827F5E}"/>
              </a:ext>
            </a:extLst>
          </p:cNvPr>
          <p:cNvCxnSpPr>
            <a:cxnSpLocks/>
          </p:cNvCxnSpPr>
          <p:nvPr/>
        </p:nvCxnSpPr>
        <p:spPr>
          <a:xfrm>
            <a:off x="5105400" y="3384820"/>
            <a:ext cx="819150"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62EA67F6-6CE6-AFBE-EB4A-08271E053DC0}"/>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7" name="Slide Number Placeholder 6">
            <a:extLst>
              <a:ext uri="{FF2B5EF4-FFF2-40B4-BE49-F238E27FC236}">
                <a16:creationId xmlns:a16="http://schemas.microsoft.com/office/drawing/2014/main" id="{6524DCC1-242B-820D-1768-20C7CB3486E6}"/>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55</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79050940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B6770-02EB-B8C1-B153-A518A79AE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E31336-739A-DFD9-61B3-7FC4F89AFBBF}"/>
              </a:ext>
            </a:extLst>
          </p:cNvPr>
          <p:cNvSpPr>
            <a:spLocks noGrp="1"/>
          </p:cNvSpPr>
          <p:nvPr>
            <p:ph type="title"/>
          </p:nvPr>
        </p:nvSpPr>
        <p:spPr/>
        <p:txBody>
          <a:bodyPr lIns="27432" tIns="45720" rIns="27432" bIns="45720" anchor="t"/>
          <a:lstStyle/>
          <a:p>
            <a:pPr algn="l"/>
            <a:r>
              <a:rPr lang="en-US" sz="2400" b="1">
                <a:solidFill>
                  <a:srgbClr val="FFFFFF"/>
                </a:solidFill>
                <a:latin typeface="Oracle Sans Tab"/>
              </a:rPr>
              <a:t>Secure by Default</a:t>
            </a:r>
          </a:p>
        </p:txBody>
      </p:sp>
      <p:sp>
        <p:nvSpPr>
          <p:cNvPr id="5" name="Text Placeholder 4">
            <a:extLst>
              <a:ext uri="{FF2B5EF4-FFF2-40B4-BE49-F238E27FC236}">
                <a16:creationId xmlns:a16="http://schemas.microsoft.com/office/drawing/2014/main" id="{AC2CED42-4DCC-EBA5-9759-72F048C6C737}"/>
              </a:ext>
            </a:extLst>
          </p:cNvPr>
          <p:cNvSpPr>
            <a:spLocks noGrp="1"/>
          </p:cNvSpPr>
          <p:nvPr>
            <p:ph type="body"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sz="810" b="0">
                <a:solidFill>
                  <a:srgbClr val="CFE5E4"/>
                </a:solidFill>
                <a:latin typeface="Oracle Sans"/>
                <a:ea typeface="Oracle Sans"/>
                <a:cs typeface="Oracle Sans"/>
              </a:defRPr>
            </a:pPr>
            <a:r>
              <a:rPr kumimoji="0" lang="en-IN" sz="1200" b="0" i="0" u="none" strike="noStrike" kern="1200" cap="none" spc="0" normalizeH="0" baseline="0" noProof="0" dirty="0">
                <a:ln>
                  <a:noFill/>
                </a:ln>
                <a:solidFill>
                  <a:srgbClr val="CFE5E4"/>
                </a:solidFill>
                <a:effectLst/>
                <a:uLnTx/>
                <a:uFillTx/>
                <a:latin typeface="Oracle Sans"/>
                <a:ea typeface="Oracle Sans"/>
                <a:cs typeface="Oracle Sans"/>
              </a:rPr>
              <a:t>requests pass through APEX framework security gates before data access; responses are rendered with framework protections and operational feedback</a:t>
            </a:r>
          </a:p>
        </p:txBody>
      </p:sp>
      <p:sp>
        <p:nvSpPr>
          <p:cNvPr id="8" name="Client tier-zone">
            <a:extLst>
              <a:ext uri="{FF2B5EF4-FFF2-40B4-BE49-F238E27FC236}">
                <a16:creationId xmlns:a16="http://schemas.microsoft.com/office/drawing/2014/main" id="{3E91E1C9-E873-701B-3576-7FDE79FDD1D8}"/>
              </a:ext>
            </a:extLst>
          </p:cNvPr>
          <p:cNvSpPr>
            <a:spLocks noGrp="1"/>
          </p:cNvSpPr>
          <p:nvPr/>
        </p:nvSpPr>
        <p:spPr>
          <a:xfrm>
            <a:off x="552450" y="1543050"/>
            <a:ext cx="2095500" cy="3848100"/>
          </a:xfrm>
          <a:prstGeom prst="rect">
            <a:avLst/>
          </a:prstGeom>
          <a:solidFill>
            <a:srgbClr val="06323B"/>
          </a:solidFill>
          <a:ln w="9525">
            <a:solidFill>
              <a:srgbClr val="2C737B"/>
            </a:solidFill>
            <a:prstDash val="solid"/>
          </a:ln>
        </p:spPr>
        <p:txBody>
          <a:bodyPr/>
          <a:lstStyle/>
          <a:p>
            <a:endParaRPr lang="en-US"/>
          </a:p>
        </p:txBody>
      </p:sp>
      <p:sp>
        <p:nvSpPr>
          <p:cNvPr id="9" name="Client tier-accent">
            <a:extLst>
              <a:ext uri="{FF2B5EF4-FFF2-40B4-BE49-F238E27FC236}">
                <a16:creationId xmlns:a16="http://schemas.microsoft.com/office/drawing/2014/main" id="{7DB6A200-CF2F-AE58-B7B5-7E266C381228}"/>
              </a:ext>
            </a:extLst>
          </p:cNvPr>
          <p:cNvSpPr>
            <a:spLocks noGrp="1"/>
          </p:cNvSpPr>
          <p:nvPr/>
        </p:nvSpPr>
        <p:spPr>
          <a:xfrm>
            <a:off x="552450" y="1543050"/>
            <a:ext cx="2095500" cy="57150"/>
          </a:xfrm>
          <a:prstGeom prst="rect">
            <a:avLst/>
          </a:prstGeom>
          <a:solidFill>
            <a:srgbClr val="C74634"/>
          </a:solidFill>
          <a:ln w="0">
            <a:solidFill>
              <a:srgbClr val="C74634"/>
            </a:solidFill>
            <a:prstDash val="solid"/>
          </a:ln>
        </p:spPr>
        <p:txBody>
          <a:bodyPr/>
          <a:lstStyle/>
          <a:p>
            <a:endParaRPr lang="en-US"/>
          </a:p>
        </p:txBody>
      </p:sp>
      <p:sp>
        <p:nvSpPr>
          <p:cNvPr id="10" name="Client tier-title">
            <a:extLst>
              <a:ext uri="{FF2B5EF4-FFF2-40B4-BE49-F238E27FC236}">
                <a16:creationId xmlns:a16="http://schemas.microsoft.com/office/drawing/2014/main" id="{9E0DF90B-F23E-E2E9-85AA-0F38A68E714B}"/>
              </a:ext>
            </a:extLst>
          </p:cNvPr>
          <p:cNvSpPr>
            <a:spLocks noGrp="1"/>
          </p:cNvSpPr>
          <p:nvPr/>
        </p:nvSpPr>
        <p:spPr>
          <a:xfrm>
            <a:off x="704850" y="1695450"/>
            <a:ext cx="17907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65" b="1">
                <a:solidFill>
                  <a:srgbClr val="FFFFFF"/>
                </a:solidFill>
                <a:latin typeface="Oracle Sans"/>
                <a:ea typeface="Oracle Sans"/>
                <a:cs typeface="Oracle Sans"/>
              </a:defRPr>
            </a:pPr>
            <a:r>
              <a:rPr sz="1065" b="1">
                <a:solidFill>
                  <a:srgbClr val="FFFFFF"/>
                </a:solidFill>
                <a:latin typeface="Oracle Sans"/>
                <a:ea typeface="Oracle Sans"/>
                <a:cs typeface="Oracle Sans"/>
              </a:rPr>
              <a:t>Client tier</a:t>
            </a:r>
          </a:p>
        </p:txBody>
      </p:sp>
      <p:sp>
        <p:nvSpPr>
          <p:cNvPr id="11" name="Web tier-zone">
            <a:extLst>
              <a:ext uri="{FF2B5EF4-FFF2-40B4-BE49-F238E27FC236}">
                <a16:creationId xmlns:a16="http://schemas.microsoft.com/office/drawing/2014/main" id="{7035A876-54D3-9353-9714-77C2AA9610A5}"/>
              </a:ext>
            </a:extLst>
          </p:cNvPr>
          <p:cNvSpPr>
            <a:spLocks noGrp="1"/>
          </p:cNvSpPr>
          <p:nvPr/>
        </p:nvSpPr>
        <p:spPr>
          <a:xfrm>
            <a:off x="2971800" y="1543050"/>
            <a:ext cx="2000250" cy="3848100"/>
          </a:xfrm>
          <a:prstGeom prst="rect">
            <a:avLst/>
          </a:prstGeom>
          <a:solidFill>
            <a:srgbClr val="06323B"/>
          </a:solidFill>
          <a:ln w="9525">
            <a:solidFill>
              <a:srgbClr val="2C737B"/>
            </a:solidFill>
            <a:prstDash val="solid"/>
          </a:ln>
        </p:spPr>
        <p:txBody>
          <a:bodyPr/>
          <a:lstStyle/>
          <a:p>
            <a:endParaRPr lang="en-US"/>
          </a:p>
        </p:txBody>
      </p:sp>
      <p:sp>
        <p:nvSpPr>
          <p:cNvPr id="12" name="Web tier-accent">
            <a:extLst>
              <a:ext uri="{FF2B5EF4-FFF2-40B4-BE49-F238E27FC236}">
                <a16:creationId xmlns:a16="http://schemas.microsoft.com/office/drawing/2014/main" id="{3A7B7941-B73F-5E9D-3E12-4F987542C80B}"/>
              </a:ext>
            </a:extLst>
          </p:cNvPr>
          <p:cNvSpPr>
            <a:spLocks noGrp="1"/>
          </p:cNvSpPr>
          <p:nvPr/>
        </p:nvSpPr>
        <p:spPr>
          <a:xfrm>
            <a:off x="2971800" y="1543050"/>
            <a:ext cx="2000250" cy="57150"/>
          </a:xfrm>
          <a:prstGeom prst="rect">
            <a:avLst/>
          </a:prstGeom>
          <a:solidFill>
            <a:srgbClr val="83A7B5"/>
          </a:solidFill>
          <a:ln w="0">
            <a:solidFill>
              <a:srgbClr val="83A7B5"/>
            </a:solidFill>
            <a:prstDash val="solid"/>
          </a:ln>
        </p:spPr>
        <p:txBody>
          <a:bodyPr/>
          <a:lstStyle/>
          <a:p>
            <a:endParaRPr lang="en-US"/>
          </a:p>
        </p:txBody>
      </p:sp>
      <p:sp>
        <p:nvSpPr>
          <p:cNvPr id="13" name="Web tier-title">
            <a:extLst>
              <a:ext uri="{FF2B5EF4-FFF2-40B4-BE49-F238E27FC236}">
                <a16:creationId xmlns:a16="http://schemas.microsoft.com/office/drawing/2014/main" id="{DCF92DDD-07A8-CB25-C59D-EF6178382C84}"/>
              </a:ext>
            </a:extLst>
          </p:cNvPr>
          <p:cNvSpPr>
            <a:spLocks noGrp="1"/>
          </p:cNvSpPr>
          <p:nvPr/>
        </p:nvSpPr>
        <p:spPr>
          <a:xfrm>
            <a:off x="3124200" y="1695450"/>
            <a:ext cx="16954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65" b="1">
                <a:solidFill>
                  <a:srgbClr val="FFFFFF"/>
                </a:solidFill>
                <a:latin typeface="Oracle Sans"/>
                <a:ea typeface="Oracle Sans"/>
                <a:cs typeface="Oracle Sans"/>
              </a:defRPr>
            </a:pPr>
            <a:r>
              <a:rPr sz="1065" b="1">
                <a:solidFill>
                  <a:srgbClr val="FFFFFF"/>
                </a:solidFill>
                <a:latin typeface="Oracle Sans"/>
                <a:ea typeface="Oracle Sans"/>
                <a:cs typeface="Oracle Sans"/>
              </a:rPr>
              <a:t>Web tier</a:t>
            </a:r>
          </a:p>
        </p:txBody>
      </p:sp>
      <p:sp>
        <p:nvSpPr>
          <p:cNvPr id="14" name="APEX runtime security gates-zone">
            <a:extLst>
              <a:ext uri="{FF2B5EF4-FFF2-40B4-BE49-F238E27FC236}">
                <a16:creationId xmlns:a16="http://schemas.microsoft.com/office/drawing/2014/main" id="{7D0838BC-72ED-D348-4A31-EC551BB0C89F}"/>
              </a:ext>
            </a:extLst>
          </p:cNvPr>
          <p:cNvSpPr>
            <a:spLocks noGrp="1"/>
          </p:cNvSpPr>
          <p:nvPr/>
        </p:nvSpPr>
        <p:spPr>
          <a:xfrm>
            <a:off x="4991100" y="1543050"/>
            <a:ext cx="3790950" cy="3848100"/>
          </a:xfrm>
          <a:prstGeom prst="rect">
            <a:avLst/>
          </a:prstGeom>
          <a:solidFill>
            <a:srgbClr val="06323B"/>
          </a:solidFill>
          <a:ln w="9525">
            <a:solidFill>
              <a:srgbClr val="2C737B"/>
            </a:solidFill>
            <a:prstDash val="solid"/>
          </a:ln>
        </p:spPr>
        <p:txBody>
          <a:bodyPr/>
          <a:lstStyle/>
          <a:p>
            <a:endParaRPr lang="en-US"/>
          </a:p>
        </p:txBody>
      </p:sp>
      <p:sp>
        <p:nvSpPr>
          <p:cNvPr id="15" name="APEX runtime security gates-accent">
            <a:extLst>
              <a:ext uri="{FF2B5EF4-FFF2-40B4-BE49-F238E27FC236}">
                <a16:creationId xmlns:a16="http://schemas.microsoft.com/office/drawing/2014/main" id="{BBCC0C6D-2B79-ED43-67BA-4E38DD49CCEC}"/>
              </a:ext>
            </a:extLst>
          </p:cNvPr>
          <p:cNvSpPr>
            <a:spLocks noGrp="1"/>
          </p:cNvSpPr>
          <p:nvPr/>
        </p:nvSpPr>
        <p:spPr>
          <a:xfrm>
            <a:off x="4991100" y="1543050"/>
            <a:ext cx="3790950" cy="57150"/>
          </a:xfrm>
          <a:prstGeom prst="rect">
            <a:avLst/>
          </a:prstGeom>
          <a:solidFill>
            <a:srgbClr val="74A9AA"/>
          </a:solidFill>
          <a:ln w="0">
            <a:solidFill>
              <a:srgbClr val="74A9AA"/>
            </a:solidFill>
            <a:prstDash val="solid"/>
          </a:ln>
        </p:spPr>
        <p:txBody>
          <a:bodyPr/>
          <a:lstStyle/>
          <a:p>
            <a:endParaRPr lang="en-US"/>
          </a:p>
        </p:txBody>
      </p:sp>
      <p:sp>
        <p:nvSpPr>
          <p:cNvPr id="16" name="APEX runtime security gates-title">
            <a:extLst>
              <a:ext uri="{FF2B5EF4-FFF2-40B4-BE49-F238E27FC236}">
                <a16:creationId xmlns:a16="http://schemas.microsoft.com/office/drawing/2014/main" id="{B29DCB8D-8F8E-CB28-07AE-8007C31B8350}"/>
              </a:ext>
            </a:extLst>
          </p:cNvPr>
          <p:cNvSpPr>
            <a:spLocks noGrp="1"/>
          </p:cNvSpPr>
          <p:nvPr/>
        </p:nvSpPr>
        <p:spPr>
          <a:xfrm>
            <a:off x="5143500" y="1695450"/>
            <a:ext cx="34861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65" b="1">
                <a:solidFill>
                  <a:srgbClr val="FFFFFF"/>
                </a:solidFill>
                <a:latin typeface="Oracle Sans"/>
                <a:ea typeface="Oracle Sans"/>
                <a:cs typeface="Oracle Sans"/>
              </a:defRPr>
            </a:pPr>
            <a:r>
              <a:rPr sz="1065" b="1">
                <a:solidFill>
                  <a:srgbClr val="FFFFFF"/>
                </a:solidFill>
                <a:latin typeface="Oracle Sans"/>
                <a:ea typeface="Oracle Sans"/>
                <a:cs typeface="Oracle Sans"/>
              </a:rPr>
              <a:t>APEX runtime security gates</a:t>
            </a:r>
          </a:p>
        </p:txBody>
      </p:sp>
      <p:sp>
        <p:nvSpPr>
          <p:cNvPr id="17" name="Oracle Database-zone">
            <a:extLst>
              <a:ext uri="{FF2B5EF4-FFF2-40B4-BE49-F238E27FC236}">
                <a16:creationId xmlns:a16="http://schemas.microsoft.com/office/drawing/2014/main" id="{B0DA8BCB-3E20-43FE-ED91-333B5887EB25}"/>
              </a:ext>
            </a:extLst>
          </p:cNvPr>
          <p:cNvSpPr>
            <a:spLocks noGrp="1"/>
          </p:cNvSpPr>
          <p:nvPr/>
        </p:nvSpPr>
        <p:spPr>
          <a:xfrm>
            <a:off x="9105900" y="1543050"/>
            <a:ext cx="2533650" cy="3848100"/>
          </a:xfrm>
          <a:prstGeom prst="rect">
            <a:avLst/>
          </a:prstGeom>
          <a:solidFill>
            <a:srgbClr val="06323B"/>
          </a:solidFill>
          <a:ln w="9525">
            <a:solidFill>
              <a:srgbClr val="2C737B"/>
            </a:solidFill>
            <a:prstDash val="solid"/>
          </a:ln>
        </p:spPr>
        <p:txBody>
          <a:bodyPr/>
          <a:lstStyle/>
          <a:p>
            <a:endParaRPr lang="en-US"/>
          </a:p>
        </p:txBody>
      </p:sp>
      <p:sp>
        <p:nvSpPr>
          <p:cNvPr id="18" name="Oracle Database-accent">
            <a:extLst>
              <a:ext uri="{FF2B5EF4-FFF2-40B4-BE49-F238E27FC236}">
                <a16:creationId xmlns:a16="http://schemas.microsoft.com/office/drawing/2014/main" id="{15A94FD7-9666-BB62-DA02-599997AD9B8C}"/>
              </a:ext>
            </a:extLst>
          </p:cNvPr>
          <p:cNvSpPr>
            <a:spLocks noGrp="1"/>
          </p:cNvSpPr>
          <p:nvPr/>
        </p:nvSpPr>
        <p:spPr>
          <a:xfrm>
            <a:off x="9105900" y="1543050"/>
            <a:ext cx="2533650" cy="57150"/>
          </a:xfrm>
          <a:prstGeom prst="rect">
            <a:avLst/>
          </a:prstGeom>
          <a:solidFill>
            <a:srgbClr val="8BBE9F"/>
          </a:solidFill>
          <a:ln w="0">
            <a:solidFill>
              <a:srgbClr val="8BBE9F"/>
            </a:solidFill>
            <a:prstDash val="solid"/>
          </a:ln>
        </p:spPr>
        <p:txBody>
          <a:bodyPr/>
          <a:lstStyle/>
          <a:p>
            <a:endParaRPr lang="en-US"/>
          </a:p>
        </p:txBody>
      </p:sp>
      <p:sp>
        <p:nvSpPr>
          <p:cNvPr id="19" name="Oracle Database-title">
            <a:extLst>
              <a:ext uri="{FF2B5EF4-FFF2-40B4-BE49-F238E27FC236}">
                <a16:creationId xmlns:a16="http://schemas.microsoft.com/office/drawing/2014/main" id="{F1FD681F-024A-1432-2D92-EA553B0EDA91}"/>
              </a:ext>
            </a:extLst>
          </p:cNvPr>
          <p:cNvSpPr>
            <a:spLocks noGrp="1"/>
          </p:cNvSpPr>
          <p:nvPr/>
        </p:nvSpPr>
        <p:spPr>
          <a:xfrm>
            <a:off x="9258300" y="1695450"/>
            <a:ext cx="222885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065" b="1">
                <a:solidFill>
                  <a:srgbClr val="FFFFFF"/>
                </a:solidFill>
                <a:latin typeface="Oracle Sans"/>
                <a:ea typeface="Oracle Sans"/>
                <a:cs typeface="Oracle Sans"/>
              </a:defRPr>
            </a:pPr>
            <a:r>
              <a:rPr sz="1065" b="1">
                <a:solidFill>
                  <a:srgbClr val="FFFFFF"/>
                </a:solidFill>
                <a:latin typeface="Oracle Sans"/>
                <a:ea typeface="Oracle Sans"/>
                <a:cs typeface="Oracle Sans"/>
              </a:rPr>
              <a:t>Oracle Database</a:t>
            </a:r>
          </a:p>
        </p:txBody>
      </p:sp>
      <p:sp>
        <p:nvSpPr>
          <p:cNvPr id="20" name="browser-node">
            <a:extLst>
              <a:ext uri="{FF2B5EF4-FFF2-40B4-BE49-F238E27FC236}">
                <a16:creationId xmlns:a16="http://schemas.microsoft.com/office/drawing/2014/main" id="{D1F73154-C9F8-A2DD-6C11-3747430DBB49}"/>
              </a:ext>
            </a:extLst>
          </p:cNvPr>
          <p:cNvSpPr>
            <a:spLocks noGrp="1"/>
          </p:cNvSpPr>
          <p:nvPr/>
        </p:nvSpPr>
        <p:spPr>
          <a:xfrm>
            <a:off x="781050" y="2343150"/>
            <a:ext cx="1638300" cy="1123950"/>
          </a:xfrm>
          <a:prstGeom prst="rect">
            <a:avLst/>
          </a:prstGeom>
          <a:solidFill>
            <a:srgbClr val="FCFBFA"/>
          </a:solidFill>
          <a:ln w="9525">
            <a:solidFill>
              <a:srgbClr val="D8E1E1"/>
            </a:solidFill>
            <a:prstDash val="solid"/>
          </a:ln>
        </p:spPr>
        <p:txBody>
          <a:bodyPr/>
          <a:lstStyle/>
          <a:p>
            <a:endParaRPr lang="en-US"/>
          </a:p>
        </p:txBody>
      </p:sp>
      <p:sp>
        <p:nvSpPr>
          <p:cNvPr id="21" name="browser-accent">
            <a:extLst>
              <a:ext uri="{FF2B5EF4-FFF2-40B4-BE49-F238E27FC236}">
                <a16:creationId xmlns:a16="http://schemas.microsoft.com/office/drawing/2014/main" id="{730B2440-E67C-77A9-C6B1-CE93F86CB5F7}"/>
              </a:ext>
            </a:extLst>
          </p:cNvPr>
          <p:cNvSpPr>
            <a:spLocks noGrp="1"/>
          </p:cNvSpPr>
          <p:nvPr/>
        </p:nvSpPr>
        <p:spPr>
          <a:xfrm>
            <a:off x="781050" y="2343150"/>
            <a:ext cx="66675" cy="1123950"/>
          </a:xfrm>
          <a:prstGeom prst="rect">
            <a:avLst/>
          </a:prstGeom>
          <a:solidFill>
            <a:srgbClr val="C74634"/>
          </a:solidFill>
          <a:ln w="0">
            <a:solidFill>
              <a:srgbClr val="C74634"/>
            </a:solidFill>
            <a:prstDash val="solid"/>
          </a:ln>
        </p:spPr>
        <p:txBody>
          <a:bodyPr/>
          <a:lstStyle/>
          <a:p>
            <a:endParaRPr lang="en-US"/>
          </a:p>
        </p:txBody>
      </p:sp>
      <p:pic>
        <p:nvPicPr>
          <p:cNvPr id="22" name="Picture 21">
            <a:extLst>
              <a:ext uri="{FF2B5EF4-FFF2-40B4-BE49-F238E27FC236}">
                <a16:creationId xmlns:a16="http://schemas.microsoft.com/office/drawing/2014/main" id="{29BF7189-3EEC-DC88-2A28-3C81C296ABF3}"/>
              </a:ext>
            </a:extLst>
          </p:cNvPr>
          <p:cNvPicPr>
            <a:picLocks noChangeAspect="1"/>
          </p:cNvPicPr>
          <p:nvPr/>
        </p:nvPicPr>
        <p:blipFill>
          <a:blip r:embed="rId2"/>
          <a:stretch/>
        </p:blipFill>
        <p:spPr>
          <a:xfrm>
            <a:off x="952500" y="2571750"/>
            <a:ext cx="457200" cy="457200"/>
          </a:xfrm>
          <a:prstGeom prst="rect">
            <a:avLst/>
          </a:prstGeom>
        </p:spPr>
      </p:pic>
      <p:sp>
        <p:nvSpPr>
          <p:cNvPr id="23" name="browser-title">
            <a:extLst>
              <a:ext uri="{FF2B5EF4-FFF2-40B4-BE49-F238E27FC236}">
                <a16:creationId xmlns:a16="http://schemas.microsoft.com/office/drawing/2014/main" id="{FFB9C316-C517-74C5-C74D-A828232018C3}"/>
              </a:ext>
            </a:extLst>
          </p:cNvPr>
          <p:cNvSpPr>
            <a:spLocks noGrp="1"/>
          </p:cNvSpPr>
          <p:nvPr/>
        </p:nvSpPr>
        <p:spPr>
          <a:xfrm>
            <a:off x="1524000" y="2524125"/>
            <a:ext cx="7239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Browser request</a:t>
            </a:r>
          </a:p>
        </p:txBody>
      </p:sp>
      <p:sp>
        <p:nvSpPr>
          <p:cNvPr id="24" name="browser-body">
            <a:extLst>
              <a:ext uri="{FF2B5EF4-FFF2-40B4-BE49-F238E27FC236}">
                <a16:creationId xmlns:a16="http://schemas.microsoft.com/office/drawing/2014/main" id="{00E8F2C0-E577-FF13-DA75-694A6C2C2DD3}"/>
              </a:ext>
            </a:extLst>
          </p:cNvPr>
          <p:cNvSpPr>
            <a:spLocks noGrp="1"/>
          </p:cNvSpPr>
          <p:nvPr/>
        </p:nvSpPr>
        <p:spPr>
          <a:xfrm>
            <a:off x="1524000" y="2800350"/>
            <a:ext cx="723900" cy="5905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URL, session cookie, form data, and AJAX enter the app.</a:t>
            </a:r>
          </a:p>
        </p:txBody>
      </p:sp>
      <p:sp>
        <p:nvSpPr>
          <p:cNvPr id="25" name="ords-node">
            <a:extLst>
              <a:ext uri="{FF2B5EF4-FFF2-40B4-BE49-F238E27FC236}">
                <a16:creationId xmlns:a16="http://schemas.microsoft.com/office/drawing/2014/main" id="{B20F3840-34D7-19BF-4810-62E2165BCB1E}"/>
              </a:ext>
            </a:extLst>
          </p:cNvPr>
          <p:cNvSpPr>
            <a:spLocks noGrp="1"/>
          </p:cNvSpPr>
          <p:nvPr/>
        </p:nvSpPr>
        <p:spPr>
          <a:xfrm>
            <a:off x="3143250" y="2686050"/>
            <a:ext cx="1619250" cy="1295400"/>
          </a:xfrm>
          <a:prstGeom prst="rect">
            <a:avLst/>
          </a:prstGeom>
          <a:solidFill>
            <a:srgbClr val="FCFBFA"/>
          </a:solidFill>
          <a:ln w="9525">
            <a:solidFill>
              <a:srgbClr val="D8E1E1"/>
            </a:solidFill>
            <a:prstDash val="solid"/>
          </a:ln>
        </p:spPr>
        <p:txBody>
          <a:bodyPr/>
          <a:lstStyle/>
          <a:p>
            <a:endParaRPr lang="en-US"/>
          </a:p>
        </p:txBody>
      </p:sp>
      <p:sp>
        <p:nvSpPr>
          <p:cNvPr id="26" name="ords-accent">
            <a:extLst>
              <a:ext uri="{FF2B5EF4-FFF2-40B4-BE49-F238E27FC236}">
                <a16:creationId xmlns:a16="http://schemas.microsoft.com/office/drawing/2014/main" id="{88EEDCC5-E6B0-D827-1B58-FB3835B263ED}"/>
              </a:ext>
            </a:extLst>
          </p:cNvPr>
          <p:cNvSpPr>
            <a:spLocks noGrp="1"/>
          </p:cNvSpPr>
          <p:nvPr/>
        </p:nvSpPr>
        <p:spPr>
          <a:xfrm>
            <a:off x="3143250" y="2686050"/>
            <a:ext cx="66675" cy="1295400"/>
          </a:xfrm>
          <a:prstGeom prst="rect">
            <a:avLst/>
          </a:prstGeom>
          <a:solidFill>
            <a:srgbClr val="83A7B5"/>
          </a:solidFill>
          <a:ln w="0">
            <a:solidFill>
              <a:srgbClr val="83A7B5"/>
            </a:solidFill>
            <a:prstDash val="solid"/>
          </a:ln>
        </p:spPr>
        <p:txBody>
          <a:bodyPr/>
          <a:lstStyle/>
          <a:p>
            <a:endParaRPr lang="en-US"/>
          </a:p>
        </p:txBody>
      </p:sp>
      <p:pic>
        <p:nvPicPr>
          <p:cNvPr id="27" name="Picture 26">
            <a:extLst>
              <a:ext uri="{FF2B5EF4-FFF2-40B4-BE49-F238E27FC236}">
                <a16:creationId xmlns:a16="http://schemas.microsoft.com/office/drawing/2014/main" id="{905992E4-5286-8901-0F9A-93B5C0C3B7D3}"/>
              </a:ext>
            </a:extLst>
          </p:cNvPr>
          <p:cNvPicPr>
            <a:picLocks noChangeAspect="1"/>
          </p:cNvPicPr>
          <p:nvPr/>
        </p:nvPicPr>
        <p:blipFill>
          <a:blip r:embed="rId3"/>
          <a:stretch/>
        </p:blipFill>
        <p:spPr>
          <a:xfrm>
            <a:off x="3314700" y="2914650"/>
            <a:ext cx="457200" cy="457200"/>
          </a:xfrm>
          <a:prstGeom prst="rect">
            <a:avLst/>
          </a:prstGeom>
        </p:spPr>
      </p:pic>
      <p:sp>
        <p:nvSpPr>
          <p:cNvPr id="28" name="ords-title">
            <a:extLst>
              <a:ext uri="{FF2B5EF4-FFF2-40B4-BE49-F238E27FC236}">
                <a16:creationId xmlns:a16="http://schemas.microsoft.com/office/drawing/2014/main" id="{D59FABB9-0B3E-1998-16FE-06FD099AF5C5}"/>
              </a:ext>
            </a:extLst>
          </p:cNvPr>
          <p:cNvSpPr>
            <a:spLocks noGrp="1"/>
          </p:cNvSpPr>
          <p:nvPr/>
        </p:nvSpPr>
        <p:spPr>
          <a:xfrm>
            <a:off x="3886200" y="2867025"/>
            <a:ext cx="70485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ORDS</a:t>
            </a:r>
          </a:p>
        </p:txBody>
      </p:sp>
      <p:sp>
        <p:nvSpPr>
          <p:cNvPr id="29" name="ords-body">
            <a:extLst>
              <a:ext uri="{FF2B5EF4-FFF2-40B4-BE49-F238E27FC236}">
                <a16:creationId xmlns:a16="http://schemas.microsoft.com/office/drawing/2014/main" id="{C6228A2C-24A2-09B7-005B-CB69DA54E189}"/>
              </a:ext>
            </a:extLst>
          </p:cNvPr>
          <p:cNvSpPr>
            <a:spLocks noGrp="1"/>
          </p:cNvSpPr>
          <p:nvPr/>
        </p:nvSpPr>
        <p:spPr>
          <a:xfrm>
            <a:off x="3886200" y="3143250"/>
            <a:ext cx="704850" cy="7620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Routes web requests to APEX through DB connections.</a:t>
            </a:r>
          </a:p>
        </p:txBody>
      </p:sp>
      <p:sp>
        <p:nvSpPr>
          <p:cNvPr id="30" name="auth-node">
            <a:extLst>
              <a:ext uri="{FF2B5EF4-FFF2-40B4-BE49-F238E27FC236}">
                <a16:creationId xmlns:a16="http://schemas.microsoft.com/office/drawing/2014/main" id="{90D18BDF-7EA0-F052-6C90-A47AF823E593}"/>
              </a:ext>
            </a:extLst>
          </p:cNvPr>
          <p:cNvSpPr>
            <a:spLocks noGrp="1"/>
          </p:cNvSpPr>
          <p:nvPr/>
        </p:nvSpPr>
        <p:spPr>
          <a:xfrm>
            <a:off x="5219700" y="1924050"/>
            <a:ext cx="3276600" cy="647700"/>
          </a:xfrm>
          <a:prstGeom prst="rect">
            <a:avLst/>
          </a:prstGeom>
          <a:solidFill>
            <a:srgbClr val="FCFBFA"/>
          </a:solidFill>
          <a:ln w="9525">
            <a:solidFill>
              <a:srgbClr val="D8E1E1"/>
            </a:solidFill>
            <a:prstDash val="solid"/>
          </a:ln>
        </p:spPr>
        <p:txBody>
          <a:bodyPr/>
          <a:lstStyle/>
          <a:p>
            <a:endParaRPr lang="en-US"/>
          </a:p>
        </p:txBody>
      </p:sp>
      <p:sp>
        <p:nvSpPr>
          <p:cNvPr id="31" name="auth-accent">
            <a:extLst>
              <a:ext uri="{FF2B5EF4-FFF2-40B4-BE49-F238E27FC236}">
                <a16:creationId xmlns:a16="http://schemas.microsoft.com/office/drawing/2014/main" id="{DC467EB3-11A4-CD96-D0E3-DF134F3192E6}"/>
              </a:ext>
            </a:extLst>
          </p:cNvPr>
          <p:cNvSpPr>
            <a:spLocks noGrp="1"/>
          </p:cNvSpPr>
          <p:nvPr/>
        </p:nvSpPr>
        <p:spPr>
          <a:xfrm>
            <a:off x="5219700" y="1924050"/>
            <a:ext cx="66675" cy="647700"/>
          </a:xfrm>
          <a:prstGeom prst="rect">
            <a:avLst/>
          </a:prstGeom>
          <a:solidFill>
            <a:srgbClr val="D7B56D"/>
          </a:solidFill>
          <a:ln w="0">
            <a:solidFill>
              <a:srgbClr val="D7B56D"/>
            </a:solidFill>
            <a:prstDash val="solid"/>
          </a:ln>
        </p:spPr>
        <p:txBody>
          <a:bodyPr/>
          <a:lstStyle/>
          <a:p>
            <a:endParaRPr lang="en-US"/>
          </a:p>
        </p:txBody>
      </p:sp>
      <p:pic>
        <p:nvPicPr>
          <p:cNvPr id="32" name="Picture 31">
            <a:extLst>
              <a:ext uri="{FF2B5EF4-FFF2-40B4-BE49-F238E27FC236}">
                <a16:creationId xmlns:a16="http://schemas.microsoft.com/office/drawing/2014/main" id="{62F78073-9B77-0452-4A97-BC5514C5A432}"/>
              </a:ext>
            </a:extLst>
          </p:cNvPr>
          <p:cNvPicPr>
            <a:picLocks noChangeAspect="1"/>
          </p:cNvPicPr>
          <p:nvPr/>
        </p:nvPicPr>
        <p:blipFill>
          <a:blip r:embed="rId4"/>
          <a:stretch/>
        </p:blipFill>
        <p:spPr>
          <a:xfrm>
            <a:off x="5343525" y="2029893"/>
            <a:ext cx="457200" cy="457200"/>
          </a:xfrm>
          <a:prstGeom prst="rect">
            <a:avLst/>
          </a:prstGeom>
        </p:spPr>
      </p:pic>
      <p:sp>
        <p:nvSpPr>
          <p:cNvPr id="33" name="auth-title">
            <a:extLst>
              <a:ext uri="{FF2B5EF4-FFF2-40B4-BE49-F238E27FC236}">
                <a16:creationId xmlns:a16="http://schemas.microsoft.com/office/drawing/2014/main" id="{48215CBC-1B3F-6793-A1F2-6EB544044CFA}"/>
              </a:ext>
            </a:extLst>
          </p:cNvPr>
          <p:cNvSpPr>
            <a:spLocks noGrp="1"/>
          </p:cNvSpPr>
          <p:nvPr/>
        </p:nvSpPr>
        <p:spPr>
          <a:xfrm>
            <a:off x="5962650" y="2105025"/>
            <a:ext cx="23622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1 Authentication + session</a:t>
            </a:r>
          </a:p>
        </p:txBody>
      </p:sp>
      <p:sp>
        <p:nvSpPr>
          <p:cNvPr id="34" name="auth-body">
            <a:extLst>
              <a:ext uri="{FF2B5EF4-FFF2-40B4-BE49-F238E27FC236}">
                <a16:creationId xmlns:a16="http://schemas.microsoft.com/office/drawing/2014/main" id="{E5ECA014-748E-D013-D016-8B74D0EF0BD0}"/>
              </a:ext>
            </a:extLst>
          </p:cNvPr>
          <p:cNvSpPr>
            <a:spLocks noGrp="1"/>
          </p:cNvSpPr>
          <p:nvPr/>
        </p:nvSpPr>
        <p:spPr>
          <a:xfrm>
            <a:off x="5962650" y="2381250"/>
            <a:ext cx="2362200" cy="1143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valid user, session cookie, timeout, APP_USER</a:t>
            </a:r>
          </a:p>
        </p:txBody>
      </p:sp>
      <p:sp>
        <p:nvSpPr>
          <p:cNvPr id="35" name="checksum-node">
            <a:extLst>
              <a:ext uri="{FF2B5EF4-FFF2-40B4-BE49-F238E27FC236}">
                <a16:creationId xmlns:a16="http://schemas.microsoft.com/office/drawing/2014/main" id="{8A98F217-F26D-3FA7-08A9-613B74F17BBB}"/>
              </a:ext>
            </a:extLst>
          </p:cNvPr>
          <p:cNvSpPr>
            <a:spLocks noGrp="1"/>
          </p:cNvSpPr>
          <p:nvPr/>
        </p:nvSpPr>
        <p:spPr>
          <a:xfrm>
            <a:off x="5219700" y="2705100"/>
            <a:ext cx="3276600" cy="647700"/>
          </a:xfrm>
          <a:prstGeom prst="rect">
            <a:avLst/>
          </a:prstGeom>
          <a:solidFill>
            <a:srgbClr val="FCFBFA"/>
          </a:solidFill>
          <a:ln w="9525">
            <a:solidFill>
              <a:srgbClr val="D8E1E1"/>
            </a:solidFill>
            <a:prstDash val="solid"/>
          </a:ln>
        </p:spPr>
        <p:txBody>
          <a:bodyPr/>
          <a:lstStyle/>
          <a:p>
            <a:endParaRPr lang="en-US"/>
          </a:p>
        </p:txBody>
      </p:sp>
      <p:sp>
        <p:nvSpPr>
          <p:cNvPr id="36" name="checksum-accent">
            <a:extLst>
              <a:ext uri="{FF2B5EF4-FFF2-40B4-BE49-F238E27FC236}">
                <a16:creationId xmlns:a16="http://schemas.microsoft.com/office/drawing/2014/main" id="{177D5347-DF69-A131-BFDD-AFCFEB57FB9A}"/>
              </a:ext>
            </a:extLst>
          </p:cNvPr>
          <p:cNvSpPr>
            <a:spLocks noGrp="1"/>
          </p:cNvSpPr>
          <p:nvPr/>
        </p:nvSpPr>
        <p:spPr>
          <a:xfrm>
            <a:off x="5219700" y="2705100"/>
            <a:ext cx="66675" cy="647700"/>
          </a:xfrm>
          <a:prstGeom prst="rect">
            <a:avLst/>
          </a:prstGeom>
          <a:solidFill>
            <a:srgbClr val="C74634"/>
          </a:solidFill>
          <a:ln w="0">
            <a:solidFill>
              <a:srgbClr val="C74634"/>
            </a:solidFill>
            <a:prstDash val="solid"/>
          </a:ln>
        </p:spPr>
        <p:txBody>
          <a:bodyPr/>
          <a:lstStyle/>
          <a:p>
            <a:endParaRPr lang="en-US"/>
          </a:p>
        </p:txBody>
      </p:sp>
      <p:pic>
        <p:nvPicPr>
          <p:cNvPr id="37" name="Picture 36">
            <a:extLst>
              <a:ext uri="{FF2B5EF4-FFF2-40B4-BE49-F238E27FC236}">
                <a16:creationId xmlns:a16="http://schemas.microsoft.com/office/drawing/2014/main" id="{81CDA76E-0EB0-16A1-1FA0-32DB7DF60679}"/>
              </a:ext>
            </a:extLst>
          </p:cNvPr>
          <p:cNvPicPr>
            <a:picLocks noChangeAspect="1"/>
          </p:cNvPicPr>
          <p:nvPr/>
        </p:nvPicPr>
        <p:blipFill>
          <a:blip r:embed="rId5"/>
          <a:stretch/>
        </p:blipFill>
        <p:spPr>
          <a:xfrm>
            <a:off x="5352757" y="2805756"/>
            <a:ext cx="457200" cy="457200"/>
          </a:xfrm>
          <a:prstGeom prst="rect">
            <a:avLst/>
          </a:prstGeom>
        </p:spPr>
      </p:pic>
      <p:sp>
        <p:nvSpPr>
          <p:cNvPr id="38" name="checksum-title">
            <a:extLst>
              <a:ext uri="{FF2B5EF4-FFF2-40B4-BE49-F238E27FC236}">
                <a16:creationId xmlns:a16="http://schemas.microsoft.com/office/drawing/2014/main" id="{D4E66AC5-01F6-45E7-B05F-8AA6575D8974}"/>
              </a:ext>
            </a:extLst>
          </p:cNvPr>
          <p:cNvSpPr>
            <a:spLocks noGrp="1"/>
          </p:cNvSpPr>
          <p:nvPr/>
        </p:nvSpPr>
        <p:spPr>
          <a:xfrm>
            <a:off x="5962650" y="2886075"/>
            <a:ext cx="23622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2 URL checksums + Session State Protection</a:t>
            </a:r>
          </a:p>
        </p:txBody>
      </p:sp>
      <p:sp>
        <p:nvSpPr>
          <p:cNvPr id="39" name="checksum-body">
            <a:extLst>
              <a:ext uri="{FF2B5EF4-FFF2-40B4-BE49-F238E27FC236}">
                <a16:creationId xmlns:a16="http://schemas.microsoft.com/office/drawing/2014/main" id="{6933C179-62FB-8B16-E068-109C7A6AFEE7}"/>
              </a:ext>
            </a:extLst>
          </p:cNvPr>
          <p:cNvSpPr>
            <a:spLocks noGrp="1"/>
          </p:cNvSpPr>
          <p:nvPr/>
        </p:nvSpPr>
        <p:spPr>
          <a:xfrm>
            <a:off x="5962650" y="3162300"/>
            <a:ext cx="2362200" cy="1143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tamper-resistant links and protected item state</a:t>
            </a:r>
          </a:p>
        </p:txBody>
      </p:sp>
      <p:sp>
        <p:nvSpPr>
          <p:cNvPr id="40" name="authorize-node">
            <a:extLst>
              <a:ext uri="{FF2B5EF4-FFF2-40B4-BE49-F238E27FC236}">
                <a16:creationId xmlns:a16="http://schemas.microsoft.com/office/drawing/2014/main" id="{EE66A742-1CF6-AB8C-23F2-0AC73DE416C3}"/>
              </a:ext>
            </a:extLst>
          </p:cNvPr>
          <p:cNvSpPr>
            <a:spLocks noGrp="1"/>
          </p:cNvSpPr>
          <p:nvPr/>
        </p:nvSpPr>
        <p:spPr>
          <a:xfrm>
            <a:off x="5219700" y="3486150"/>
            <a:ext cx="3276600" cy="647700"/>
          </a:xfrm>
          <a:prstGeom prst="rect">
            <a:avLst/>
          </a:prstGeom>
          <a:solidFill>
            <a:srgbClr val="FCFBFA"/>
          </a:solidFill>
          <a:ln w="9525">
            <a:solidFill>
              <a:srgbClr val="D8E1E1"/>
            </a:solidFill>
            <a:prstDash val="solid"/>
          </a:ln>
        </p:spPr>
        <p:txBody>
          <a:bodyPr/>
          <a:lstStyle/>
          <a:p>
            <a:endParaRPr lang="en-US"/>
          </a:p>
        </p:txBody>
      </p:sp>
      <p:sp>
        <p:nvSpPr>
          <p:cNvPr id="41" name="authorize-accent">
            <a:extLst>
              <a:ext uri="{FF2B5EF4-FFF2-40B4-BE49-F238E27FC236}">
                <a16:creationId xmlns:a16="http://schemas.microsoft.com/office/drawing/2014/main" id="{DBD690DD-A5C2-54CA-CA02-D6D943CF9196}"/>
              </a:ext>
            </a:extLst>
          </p:cNvPr>
          <p:cNvSpPr>
            <a:spLocks noGrp="1"/>
          </p:cNvSpPr>
          <p:nvPr/>
        </p:nvSpPr>
        <p:spPr>
          <a:xfrm>
            <a:off x="5219700" y="3486150"/>
            <a:ext cx="66675" cy="647700"/>
          </a:xfrm>
          <a:prstGeom prst="rect">
            <a:avLst/>
          </a:prstGeom>
          <a:solidFill>
            <a:srgbClr val="9B98B8"/>
          </a:solidFill>
          <a:ln w="0">
            <a:solidFill>
              <a:srgbClr val="9B98B8"/>
            </a:solidFill>
            <a:prstDash val="solid"/>
          </a:ln>
        </p:spPr>
        <p:txBody>
          <a:bodyPr/>
          <a:lstStyle/>
          <a:p>
            <a:endParaRPr lang="en-US"/>
          </a:p>
        </p:txBody>
      </p:sp>
      <p:pic>
        <p:nvPicPr>
          <p:cNvPr id="42" name="Picture 41">
            <a:extLst>
              <a:ext uri="{FF2B5EF4-FFF2-40B4-BE49-F238E27FC236}">
                <a16:creationId xmlns:a16="http://schemas.microsoft.com/office/drawing/2014/main" id="{EFC731F0-CAB7-47CA-20D2-9ACC3E68D754}"/>
              </a:ext>
            </a:extLst>
          </p:cNvPr>
          <p:cNvPicPr>
            <a:picLocks noChangeAspect="1"/>
          </p:cNvPicPr>
          <p:nvPr/>
        </p:nvPicPr>
        <p:blipFill>
          <a:blip r:embed="rId6"/>
          <a:stretch/>
        </p:blipFill>
        <p:spPr>
          <a:xfrm>
            <a:off x="5380892" y="3609975"/>
            <a:ext cx="457200" cy="457200"/>
          </a:xfrm>
          <a:prstGeom prst="rect">
            <a:avLst/>
          </a:prstGeom>
        </p:spPr>
      </p:pic>
      <p:sp>
        <p:nvSpPr>
          <p:cNvPr id="43" name="authorize-title">
            <a:extLst>
              <a:ext uri="{FF2B5EF4-FFF2-40B4-BE49-F238E27FC236}">
                <a16:creationId xmlns:a16="http://schemas.microsoft.com/office/drawing/2014/main" id="{0189E15E-3CB0-AEA7-77CB-89E54F6F4B47}"/>
              </a:ext>
            </a:extLst>
          </p:cNvPr>
          <p:cNvSpPr>
            <a:spLocks noGrp="1"/>
          </p:cNvSpPr>
          <p:nvPr/>
        </p:nvSpPr>
        <p:spPr>
          <a:xfrm>
            <a:off x="5962650" y="3667125"/>
            <a:ext cx="23622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3 Authorization gates</a:t>
            </a:r>
          </a:p>
        </p:txBody>
      </p:sp>
      <p:sp>
        <p:nvSpPr>
          <p:cNvPr id="44" name="authorize-body">
            <a:extLst>
              <a:ext uri="{FF2B5EF4-FFF2-40B4-BE49-F238E27FC236}">
                <a16:creationId xmlns:a16="http://schemas.microsoft.com/office/drawing/2014/main" id="{E0F00766-BED4-ED34-36DE-C0017BBD9AFF}"/>
              </a:ext>
            </a:extLst>
          </p:cNvPr>
          <p:cNvSpPr>
            <a:spLocks noGrp="1"/>
          </p:cNvSpPr>
          <p:nvPr/>
        </p:nvSpPr>
        <p:spPr>
          <a:xfrm>
            <a:off x="5962650" y="3943350"/>
            <a:ext cx="2362200" cy="1143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app, page, region, button, process, column access</a:t>
            </a:r>
          </a:p>
        </p:txBody>
      </p:sp>
      <p:sp>
        <p:nvSpPr>
          <p:cNvPr id="45" name="escape-node">
            <a:extLst>
              <a:ext uri="{FF2B5EF4-FFF2-40B4-BE49-F238E27FC236}">
                <a16:creationId xmlns:a16="http://schemas.microsoft.com/office/drawing/2014/main" id="{CDE6A411-7F10-9BA5-33CA-246CE8A5DA5D}"/>
              </a:ext>
            </a:extLst>
          </p:cNvPr>
          <p:cNvSpPr>
            <a:spLocks noGrp="1"/>
          </p:cNvSpPr>
          <p:nvPr/>
        </p:nvSpPr>
        <p:spPr>
          <a:xfrm>
            <a:off x="5219700" y="4267200"/>
            <a:ext cx="3276600" cy="647700"/>
          </a:xfrm>
          <a:prstGeom prst="rect">
            <a:avLst/>
          </a:prstGeom>
          <a:solidFill>
            <a:srgbClr val="FCFBFA"/>
          </a:solidFill>
          <a:ln w="9525">
            <a:solidFill>
              <a:srgbClr val="D8E1E1"/>
            </a:solidFill>
            <a:prstDash val="solid"/>
          </a:ln>
        </p:spPr>
        <p:txBody>
          <a:bodyPr/>
          <a:lstStyle/>
          <a:p>
            <a:endParaRPr lang="en-US"/>
          </a:p>
        </p:txBody>
      </p:sp>
      <p:sp>
        <p:nvSpPr>
          <p:cNvPr id="46" name="escape-accent">
            <a:extLst>
              <a:ext uri="{FF2B5EF4-FFF2-40B4-BE49-F238E27FC236}">
                <a16:creationId xmlns:a16="http://schemas.microsoft.com/office/drawing/2014/main" id="{A0ED9292-D045-F237-0A7A-A0600C86AB53}"/>
              </a:ext>
            </a:extLst>
          </p:cNvPr>
          <p:cNvSpPr>
            <a:spLocks noGrp="1"/>
          </p:cNvSpPr>
          <p:nvPr/>
        </p:nvSpPr>
        <p:spPr>
          <a:xfrm>
            <a:off x="5219700" y="4267200"/>
            <a:ext cx="66675" cy="647700"/>
          </a:xfrm>
          <a:prstGeom prst="rect">
            <a:avLst/>
          </a:prstGeom>
          <a:solidFill>
            <a:srgbClr val="74A9AA"/>
          </a:solidFill>
          <a:ln w="0">
            <a:solidFill>
              <a:srgbClr val="74A9AA"/>
            </a:solidFill>
            <a:prstDash val="solid"/>
          </a:ln>
        </p:spPr>
        <p:txBody>
          <a:bodyPr/>
          <a:lstStyle/>
          <a:p>
            <a:endParaRPr lang="en-US"/>
          </a:p>
        </p:txBody>
      </p:sp>
      <p:pic>
        <p:nvPicPr>
          <p:cNvPr id="47" name="Picture 46">
            <a:extLst>
              <a:ext uri="{FF2B5EF4-FFF2-40B4-BE49-F238E27FC236}">
                <a16:creationId xmlns:a16="http://schemas.microsoft.com/office/drawing/2014/main" id="{F0AD349C-E210-F07B-E11B-23583EE84408}"/>
              </a:ext>
            </a:extLst>
          </p:cNvPr>
          <p:cNvPicPr>
            <a:picLocks noChangeAspect="1"/>
          </p:cNvPicPr>
          <p:nvPr/>
        </p:nvPicPr>
        <p:blipFill>
          <a:blip r:embed="rId7"/>
          <a:stretch/>
        </p:blipFill>
        <p:spPr>
          <a:xfrm>
            <a:off x="5383823" y="4375806"/>
            <a:ext cx="457200" cy="457200"/>
          </a:xfrm>
          <a:prstGeom prst="rect">
            <a:avLst/>
          </a:prstGeom>
        </p:spPr>
      </p:pic>
      <p:sp>
        <p:nvSpPr>
          <p:cNvPr id="48" name="escape-title">
            <a:extLst>
              <a:ext uri="{FF2B5EF4-FFF2-40B4-BE49-F238E27FC236}">
                <a16:creationId xmlns:a16="http://schemas.microsoft.com/office/drawing/2014/main" id="{AA926B6D-D901-D475-BF60-F0ECF3555968}"/>
              </a:ext>
            </a:extLst>
          </p:cNvPr>
          <p:cNvSpPr>
            <a:spLocks noGrp="1"/>
          </p:cNvSpPr>
          <p:nvPr/>
        </p:nvSpPr>
        <p:spPr>
          <a:xfrm>
            <a:off x="5962650" y="4448175"/>
            <a:ext cx="236220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4 Escaped output by default</a:t>
            </a:r>
          </a:p>
        </p:txBody>
      </p:sp>
      <p:sp>
        <p:nvSpPr>
          <p:cNvPr id="49" name="escape-body">
            <a:extLst>
              <a:ext uri="{FF2B5EF4-FFF2-40B4-BE49-F238E27FC236}">
                <a16:creationId xmlns:a16="http://schemas.microsoft.com/office/drawing/2014/main" id="{954DB81C-213C-3A48-448D-BBF8CB8F5AB5}"/>
              </a:ext>
            </a:extLst>
          </p:cNvPr>
          <p:cNvSpPr>
            <a:spLocks noGrp="1"/>
          </p:cNvSpPr>
          <p:nvPr/>
        </p:nvSpPr>
        <p:spPr>
          <a:xfrm>
            <a:off x="5962650" y="4667250"/>
            <a:ext cx="2362200" cy="1143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dirty="0">
                <a:solidFill>
                  <a:srgbClr val="33465E"/>
                </a:solidFill>
                <a:latin typeface="Oracle Sans"/>
                <a:ea typeface="Oracle Sans"/>
                <a:cs typeface="Oracle Sans"/>
              </a:rPr>
              <a:t>safe rendering for displayed data and generated HTML</a:t>
            </a:r>
          </a:p>
        </p:txBody>
      </p:sp>
      <p:sp>
        <p:nvSpPr>
          <p:cNvPr id="50" name="database-node">
            <a:extLst>
              <a:ext uri="{FF2B5EF4-FFF2-40B4-BE49-F238E27FC236}">
                <a16:creationId xmlns:a16="http://schemas.microsoft.com/office/drawing/2014/main" id="{C8442EDA-58F0-6223-6152-0A784AFB814D}"/>
              </a:ext>
            </a:extLst>
          </p:cNvPr>
          <p:cNvSpPr>
            <a:spLocks noGrp="1"/>
          </p:cNvSpPr>
          <p:nvPr/>
        </p:nvSpPr>
        <p:spPr>
          <a:xfrm>
            <a:off x="9334500" y="2209800"/>
            <a:ext cx="2076450" cy="1200150"/>
          </a:xfrm>
          <a:prstGeom prst="rect">
            <a:avLst/>
          </a:prstGeom>
          <a:solidFill>
            <a:srgbClr val="FCFBFA"/>
          </a:solidFill>
          <a:ln w="9525">
            <a:solidFill>
              <a:srgbClr val="D8E1E1"/>
            </a:solidFill>
            <a:prstDash val="solid"/>
          </a:ln>
        </p:spPr>
        <p:txBody>
          <a:bodyPr/>
          <a:lstStyle/>
          <a:p>
            <a:endParaRPr lang="en-US"/>
          </a:p>
        </p:txBody>
      </p:sp>
      <p:sp>
        <p:nvSpPr>
          <p:cNvPr id="51" name="database-accent">
            <a:extLst>
              <a:ext uri="{FF2B5EF4-FFF2-40B4-BE49-F238E27FC236}">
                <a16:creationId xmlns:a16="http://schemas.microsoft.com/office/drawing/2014/main" id="{15B65DF9-7827-0FB8-13B1-1947264E1968}"/>
              </a:ext>
            </a:extLst>
          </p:cNvPr>
          <p:cNvSpPr>
            <a:spLocks noGrp="1"/>
          </p:cNvSpPr>
          <p:nvPr/>
        </p:nvSpPr>
        <p:spPr>
          <a:xfrm>
            <a:off x="9334500" y="2209800"/>
            <a:ext cx="66675" cy="1200150"/>
          </a:xfrm>
          <a:prstGeom prst="rect">
            <a:avLst/>
          </a:prstGeom>
          <a:solidFill>
            <a:srgbClr val="8BBE9F"/>
          </a:solidFill>
          <a:ln w="0">
            <a:solidFill>
              <a:srgbClr val="8BBE9F"/>
            </a:solidFill>
            <a:prstDash val="solid"/>
          </a:ln>
        </p:spPr>
        <p:txBody>
          <a:bodyPr/>
          <a:lstStyle/>
          <a:p>
            <a:endParaRPr lang="en-US"/>
          </a:p>
        </p:txBody>
      </p:sp>
      <p:pic>
        <p:nvPicPr>
          <p:cNvPr id="52" name="Picture 51">
            <a:extLst>
              <a:ext uri="{FF2B5EF4-FFF2-40B4-BE49-F238E27FC236}">
                <a16:creationId xmlns:a16="http://schemas.microsoft.com/office/drawing/2014/main" id="{D1A65BD9-8D6A-D83C-38D8-3DC5077F0924}"/>
              </a:ext>
            </a:extLst>
          </p:cNvPr>
          <p:cNvPicPr>
            <a:picLocks noChangeAspect="1"/>
          </p:cNvPicPr>
          <p:nvPr/>
        </p:nvPicPr>
        <p:blipFill>
          <a:blip r:embed="rId8"/>
          <a:stretch/>
        </p:blipFill>
        <p:spPr>
          <a:xfrm>
            <a:off x="9505950" y="2438400"/>
            <a:ext cx="457200" cy="457200"/>
          </a:xfrm>
          <a:prstGeom prst="rect">
            <a:avLst/>
          </a:prstGeom>
        </p:spPr>
      </p:pic>
      <p:sp>
        <p:nvSpPr>
          <p:cNvPr id="53" name="database-title">
            <a:extLst>
              <a:ext uri="{FF2B5EF4-FFF2-40B4-BE49-F238E27FC236}">
                <a16:creationId xmlns:a16="http://schemas.microsoft.com/office/drawing/2014/main" id="{1E372E1A-2743-51C3-1467-7628AA421545}"/>
              </a:ext>
            </a:extLst>
          </p:cNvPr>
          <p:cNvSpPr>
            <a:spLocks noGrp="1"/>
          </p:cNvSpPr>
          <p:nvPr/>
        </p:nvSpPr>
        <p:spPr>
          <a:xfrm>
            <a:off x="10077450" y="2390775"/>
            <a:ext cx="116205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Database execution</a:t>
            </a:r>
          </a:p>
        </p:txBody>
      </p:sp>
      <p:sp>
        <p:nvSpPr>
          <p:cNvPr id="54" name="database-body">
            <a:extLst>
              <a:ext uri="{FF2B5EF4-FFF2-40B4-BE49-F238E27FC236}">
                <a16:creationId xmlns:a16="http://schemas.microsoft.com/office/drawing/2014/main" id="{56037DF2-5DA3-961A-AD66-43AA5CD2F562}"/>
              </a:ext>
            </a:extLst>
          </p:cNvPr>
          <p:cNvSpPr>
            <a:spLocks noGrp="1"/>
          </p:cNvSpPr>
          <p:nvPr/>
        </p:nvSpPr>
        <p:spPr>
          <a:xfrm>
            <a:off x="10077450" y="2667000"/>
            <a:ext cx="1162050" cy="6667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SQL, PL/SQL, privileges, bind variables, transactions, and application data.</a:t>
            </a:r>
          </a:p>
        </p:txBody>
      </p:sp>
      <p:sp>
        <p:nvSpPr>
          <p:cNvPr id="55" name="advisor-node">
            <a:extLst>
              <a:ext uri="{FF2B5EF4-FFF2-40B4-BE49-F238E27FC236}">
                <a16:creationId xmlns:a16="http://schemas.microsoft.com/office/drawing/2014/main" id="{3D886731-83FB-9387-3EFD-2F672DA0E40A}"/>
              </a:ext>
            </a:extLst>
          </p:cNvPr>
          <p:cNvSpPr>
            <a:spLocks noGrp="1"/>
          </p:cNvSpPr>
          <p:nvPr/>
        </p:nvSpPr>
        <p:spPr>
          <a:xfrm>
            <a:off x="9334500" y="3943350"/>
            <a:ext cx="2076450" cy="1009650"/>
          </a:xfrm>
          <a:prstGeom prst="rect">
            <a:avLst/>
          </a:prstGeom>
          <a:solidFill>
            <a:srgbClr val="FCFBFA"/>
          </a:solidFill>
          <a:ln w="9525">
            <a:solidFill>
              <a:srgbClr val="D8E1E1"/>
            </a:solidFill>
            <a:prstDash val="solid"/>
          </a:ln>
        </p:spPr>
        <p:txBody>
          <a:bodyPr/>
          <a:lstStyle/>
          <a:p>
            <a:endParaRPr lang="en-US"/>
          </a:p>
        </p:txBody>
      </p:sp>
      <p:sp>
        <p:nvSpPr>
          <p:cNvPr id="56" name="advisor-accent">
            <a:extLst>
              <a:ext uri="{FF2B5EF4-FFF2-40B4-BE49-F238E27FC236}">
                <a16:creationId xmlns:a16="http://schemas.microsoft.com/office/drawing/2014/main" id="{1063CC03-249F-4EFB-A299-C5E0C91FC3AC}"/>
              </a:ext>
            </a:extLst>
          </p:cNvPr>
          <p:cNvSpPr>
            <a:spLocks noGrp="1"/>
          </p:cNvSpPr>
          <p:nvPr/>
        </p:nvSpPr>
        <p:spPr>
          <a:xfrm>
            <a:off x="9334500" y="3943350"/>
            <a:ext cx="66675" cy="1009650"/>
          </a:xfrm>
          <a:prstGeom prst="rect">
            <a:avLst/>
          </a:prstGeom>
          <a:solidFill>
            <a:srgbClr val="D7B56D"/>
          </a:solidFill>
          <a:ln w="0">
            <a:solidFill>
              <a:srgbClr val="D7B56D"/>
            </a:solidFill>
            <a:prstDash val="solid"/>
          </a:ln>
        </p:spPr>
        <p:txBody>
          <a:bodyPr/>
          <a:lstStyle/>
          <a:p>
            <a:endParaRPr lang="en-US"/>
          </a:p>
        </p:txBody>
      </p:sp>
      <p:pic>
        <p:nvPicPr>
          <p:cNvPr id="57" name="Picture 56">
            <a:extLst>
              <a:ext uri="{FF2B5EF4-FFF2-40B4-BE49-F238E27FC236}">
                <a16:creationId xmlns:a16="http://schemas.microsoft.com/office/drawing/2014/main" id="{6125DBF1-576A-5C02-8BDE-DA6E6D992780}"/>
              </a:ext>
            </a:extLst>
          </p:cNvPr>
          <p:cNvPicPr>
            <a:picLocks noChangeAspect="1"/>
          </p:cNvPicPr>
          <p:nvPr/>
        </p:nvPicPr>
        <p:blipFill>
          <a:blip r:embed="rId9"/>
          <a:stretch/>
        </p:blipFill>
        <p:spPr>
          <a:xfrm>
            <a:off x="9505950" y="4171950"/>
            <a:ext cx="457200" cy="457200"/>
          </a:xfrm>
          <a:prstGeom prst="rect">
            <a:avLst/>
          </a:prstGeom>
        </p:spPr>
      </p:pic>
      <p:sp>
        <p:nvSpPr>
          <p:cNvPr id="58" name="advisor-title">
            <a:extLst>
              <a:ext uri="{FF2B5EF4-FFF2-40B4-BE49-F238E27FC236}">
                <a16:creationId xmlns:a16="http://schemas.microsoft.com/office/drawing/2014/main" id="{6D773CCB-33AE-588E-ECE9-ED56ED01673B}"/>
              </a:ext>
            </a:extLst>
          </p:cNvPr>
          <p:cNvSpPr>
            <a:spLocks noGrp="1"/>
          </p:cNvSpPr>
          <p:nvPr/>
        </p:nvSpPr>
        <p:spPr>
          <a:xfrm>
            <a:off x="10077450" y="4124325"/>
            <a:ext cx="1162050" cy="2286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1140" b="1">
                <a:solidFill>
                  <a:srgbClr val="073B4A"/>
                </a:solidFill>
                <a:latin typeface="Oracle Sans"/>
                <a:ea typeface="Oracle Sans"/>
                <a:cs typeface="Oracle Sans"/>
              </a:defRPr>
            </a:pPr>
            <a:r>
              <a:rPr sz="1140" b="1">
                <a:solidFill>
                  <a:srgbClr val="073B4A"/>
                </a:solidFill>
                <a:latin typeface="Oracle Sans"/>
                <a:ea typeface="Oracle Sans"/>
                <a:cs typeface="Oracle Sans"/>
              </a:rPr>
              <a:t>APEX Advisor</a:t>
            </a:r>
          </a:p>
        </p:txBody>
      </p:sp>
      <p:sp>
        <p:nvSpPr>
          <p:cNvPr id="59" name="advisor-body">
            <a:extLst>
              <a:ext uri="{FF2B5EF4-FFF2-40B4-BE49-F238E27FC236}">
                <a16:creationId xmlns:a16="http://schemas.microsoft.com/office/drawing/2014/main" id="{C7357059-FA0B-8C3E-F847-8C851EE97905}"/>
              </a:ext>
            </a:extLst>
          </p:cNvPr>
          <p:cNvSpPr>
            <a:spLocks noGrp="1"/>
          </p:cNvSpPr>
          <p:nvPr/>
        </p:nvSpPr>
        <p:spPr>
          <a:xfrm>
            <a:off x="10077450" y="4400550"/>
            <a:ext cx="1162050" cy="4762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757" b="0">
                <a:solidFill>
                  <a:srgbClr val="33465E"/>
                </a:solidFill>
                <a:latin typeface="Oracle Sans"/>
                <a:ea typeface="Oracle Sans"/>
                <a:cs typeface="Oracle Sans"/>
              </a:defRPr>
            </a:pPr>
            <a:r>
              <a:rPr sz="757" b="0">
                <a:solidFill>
                  <a:srgbClr val="33465E"/>
                </a:solidFill>
                <a:latin typeface="Oracle Sans"/>
                <a:ea typeface="Oracle Sans"/>
                <a:cs typeface="Oracle Sans"/>
              </a:rPr>
              <a:t>Operational checks help find risky settings before release.</a:t>
            </a:r>
          </a:p>
        </p:txBody>
      </p:sp>
      <p:sp>
        <p:nvSpPr>
          <p:cNvPr id="62" name="browser-ords-label">
            <a:extLst>
              <a:ext uri="{FF2B5EF4-FFF2-40B4-BE49-F238E27FC236}">
                <a16:creationId xmlns:a16="http://schemas.microsoft.com/office/drawing/2014/main" id="{EFB33192-8F03-9113-EDBB-A94BBB1B5F67}"/>
              </a:ext>
            </a:extLst>
          </p:cNvPr>
          <p:cNvSpPr>
            <a:spLocks noGrp="1"/>
          </p:cNvSpPr>
          <p:nvPr/>
        </p:nvSpPr>
        <p:spPr>
          <a:xfrm>
            <a:off x="2310063" y="2717633"/>
            <a:ext cx="9906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35" b="1">
                <a:solidFill>
                  <a:srgbClr val="C74634"/>
                </a:solidFill>
                <a:latin typeface="Oracle Sans"/>
                <a:ea typeface="Oracle Sans"/>
                <a:cs typeface="Oracle Sans"/>
              </a:defRPr>
            </a:pPr>
            <a:r>
              <a:rPr sz="735" b="1" dirty="0">
                <a:solidFill>
                  <a:srgbClr val="C74634"/>
                </a:solidFill>
                <a:latin typeface="Oracle Sans"/>
                <a:ea typeface="Oracle Sans"/>
                <a:cs typeface="Oracle Sans"/>
              </a:rPr>
              <a:t>request</a:t>
            </a:r>
          </a:p>
        </p:txBody>
      </p:sp>
      <p:sp>
        <p:nvSpPr>
          <p:cNvPr id="7873" name="ords-gates-label">
            <a:extLst>
              <a:ext uri="{FF2B5EF4-FFF2-40B4-BE49-F238E27FC236}">
                <a16:creationId xmlns:a16="http://schemas.microsoft.com/office/drawing/2014/main" id="{F263BB3D-2FEA-3AA3-7560-119677CF62F3}"/>
              </a:ext>
            </a:extLst>
          </p:cNvPr>
          <p:cNvSpPr>
            <a:spLocks noGrp="1"/>
          </p:cNvSpPr>
          <p:nvPr/>
        </p:nvSpPr>
        <p:spPr>
          <a:xfrm>
            <a:off x="4648200" y="3086100"/>
            <a:ext cx="6667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35" b="1">
                <a:solidFill>
                  <a:srgbClr val="83A7B5"/>
                </a:solidFill>
                <a:latin typeface="Oracle Sans"/>
                <a:ea typeface="Oracle Sans"/>
                <a:cs typeface="Oracle Sans"/>
              </a:defRPr>
            </a:pPr>
            <a:r>
              <a:rPr sz="735" b="1" dirty="0">
                <a:solidFill>
                  <a:srgbClr val="83A7B5"/>
                </a:solidFill>
                <a:latin typeface="Oracle Sans"/>
                <a:ea typeface="Oracle Sans"/>
                <a:cs typeface="Oracle Sans"/>
              </a:rPr>
              <a:t>APEX call</a:t>
            </a:r>
          </a:p>
        </p:txBody>
      </p:sp>
      <p:sp>
        <p:nvSpPr>
          <p:cNvPr id="7874" name="gate-1-2-line">
            <a:extLst>
              <a:ext uri="{FF2B5EF4-FFF2-40B4-BE49-F238E27FC236}">
                <a16:creationId xmlns:a16="http://schemas.microsoft.com/office/drawing/2014/main" id="{3E268C1F-B96B-A008-7B83-9BB14FC8EDCA}"/>
              </a:ext>
            </a:extLst>
          </p:cNvPr>
          <p:cNvSpPr>
            <a:spLocks noGrp="1"/>
          </p:cNvSpPr>
          <p:nvPr/>
        </p:nvSpPr>
        <p:spPr>
          <a:xfrm>
            <a:off x="6838950" y="2571750"/>
            <a:ext cx="38100" cy="133350"/>
          </a:xfrm>
          <a:prstGeom prst="rect">
            <a:avLst/>
          </a:prstGeom>
          <a:solidFill>
            <a:srgbClr val="7FB6B7"/>
          </a:solidFill>
          <a:ln w="0">
            <a:solidFill>
              <a:srgbClr val="7FB6B7"/>
            </a:solidFill>
            <a:prstDash val="solid"/>
          </a:ln>
        </p:spPr>
        <p:txBody>
          <a:bodyPr/>
          <a:lstStyle/>
          <a:p>
            <a:endParaRPr lang="en-US"/>
          </a:p>
        </p:txBody>
      </p:sp>
      <p:sp>
        <p:nvSpPr>
          <p:cNvPr id="7876" name="gate-2-3-line">
            <a:extLst>
              <a:ext uri="{FF2B5EF4-FFF2-40B4-BE49-F238E27FC236}">
                <a16:creationId xmlns:a16="http://schemas.microsoft.com/office/drawing/2014/main" id="{40D9FB67-3E69-2754-BF23-27644BAE014E}"/>
              </a:ext>
            </a:extLst>
          </p:cNvPr>
          <p:cNvSpPr>
            <a:spLocks noGrp="1"/>
          </p:cNvSpPr>
          <p:nvPr/>
        </p:nvSpPr>
        <p:spPr>
          <a:xfrm>
            <a:off x="6838950" y="3352800"/>
            <a:ext cx="38100" cy="133350"/>
          </a:xfrm>
          <a:prstGeom prst="rect">
            <a:avLst/>
          </a:prstGeom>
          <a:solidFill>
            <a:srgbClr val="7FB6B7"/>
          </a:solidFill>
          <a:ln w="0">
            <a:solidFill>
              <a:srgbClr val="7FB6B7"/>
            </a:solidFill>
            <a:prstDash val="solid"/>
          </a:ln>
        </p:spPr>
        <p:txBody>
          <a:bodyPr/>
          <a:lstStyle/>
          <a:p>
            <a:endParaRPr lang="en-US"/>
          </a:p>
        </p:txBody>
      </p:sp>
      <p:sp>
        <p:nvSpPr>
          <p:cNvPr id="7878" name="gate-3-4-line">
            <a:extLst>
              <a:ext uri="{FF2B5EF4-FFF2-40B4-BE49-F238E27FC236}">
                <a16:creationId xmlns:a16="http://schemas.microsoft.com/office/drawing/2014/main" id="{3A63EEFC-FA21-1292-8D8E-DDDF9F3EC0D7}"/>
              </a:ext>
            </a:extLst>
          </p:cNvPr>
          <p:cNvSpPr>
            <a:spLocks noGrp="1"/>
          </p:cNvSpPr>
          <p:nvPr/>
        </p:nvSpPr>
        <p:spPr>
          <a:xfrm>
            <a:off x="6838950" y="4133850"/>
            <a:ext cx="38100" cy="133350"/>
          </a:xfrm>
          <a:prstGeom prst="rect">
            <a:avLst/>
          </a:prstGeom>
          <a:solidFill>
            <a:srgbClr val="7FB6B7"/>
          </a:solidFill>
          <a:ln w="0">
            <a:solidFill>
              <a:srgbClr val="7FB6B7"/>
            </a:solidFill>
            <a:prstDash val="solid"/>
          </a:ln>
        </p:spPr>
        <p:txBody>
          <a:bodyPr/>
          <a:lstStyle/>
          <a:p>
            <a:endParaRPr lang="en-US"/>
          </a:p>
        </p:txBody>
      </p:sp>
      <p:sp>
        <p:nvSpPr>
          <p:cNvPr id="7882" name="gates-database-label">
            <a:extLst>
              <a:ext uri="{FF2B5EF4-FFF2-40B4-BE49-F238E27FC236}">
                <a16:creationId xmlns:a16="http://schemas.microsoft.com/office/drawing/2014/main" id="{661DCDB6-21B1-C035-C032-C98D22230FDC}"/>
              </a:ext>
            </a:extLst>
          </p:cNvPr>
          <p:cNvSpPr>
            <a:spLocks noGrp="1"/>
          </p:cNvSpPr>
          <p:nvPr/>
        </p:nvSpPr>
        <p:spPr>
          <a:xfrm>
            <a:off x="8420100" y="2616794"/>
            <a:ext cx="10287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35" b="1">
                <a:solidFill>
                  <a:srgbClr val="8BBE9F"/>
                </a:solidFill>
                <a:latin typeface="Oracle Sans"/>
                <a:ea typeface="Oracle Sans"/>
                <a:cs typeface="Oracle Sans"/>
              </a:defRPr>
            </a:pPr>
            <a:r>
              <a:rPr sz="735" b="1" dirty="0">
                <a:solidFill>
                  <a:srgbClr val="8BBE9F"/>
                </a:solidFill>
                <a:latin typeface="Oracle Sans"/>
                <a:ea typeface="Oracle Sans"/>
                <a:cs typeface="Oracle Sans"/>
              </a:rPr>
              <a:t>SQL / PL/SQL</a:t>
            </a:r>
          </a:p>
        </p:txBody>
      </p:sp>
      <p:sp>
        <p:nvSpPr>
          <p:cNvPr id="7885" name="gates-advisor-label">
            <a:extLst>
              <a:ext uri="{FF2B5EF4-FFF2-40B4-BE49-F238E27FC236}">
                <a16:creationId xmlns:a16="http://schemas.microsoft.com/office/drawing/2014/main" id="{6413EE45-DE13-C5A2-650B-E3FAC690A5B3}"/>
              </a:ext>
            </a:extLst>
          </p:cNvPr>
          <p:cNvSpPr>
            <a:spLocks noGrp="1"/>
          </p:cNvSpPr>
          <p:nvPr/>
        </p:nvSpPr>
        <p:spPr>
          <a:xfrm>
            <a:off x="8425082" y="4248150"/>
            <a:ext cx="102870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35" b="1">
                <a:solidFill>
                  <a:srgbClr val="D7B56D"/>
                </a:solidFill>
                <a:latin typeface="Oracle Sans"/>
                <a:ea typeface="Oracle Sans"/>
                <a:cs typeface="Oracle Sans"/>
              </a:defRPr>
            </a:pPr>
            <a:r>
              <a:rPr sz="735" b="1" dirty="0">
                <a:solidFill>
                  <a:srgbClr val="D7B56D"/>
                </a:solidFill>
                <a:latin typeface="Oracle Sans"/>
                <a:ea typeface="Oracle Sans"/>
                <a:cs typeface="Oracle Sans"/>
              </a:rPr>
              <a:t>review feedback</a:t>
            </a:r>
          </a:p>
        </p:txBody>
      </p:sp>
      <p:sp>
        <p:nvSpPr>
          <p:cNvPr id="7918" name="response-return-label">
            <a:extLst>
              <a:ext uri="{FF2B5EF4-FFF2-40B4-BE49-F238E27FC236}">
                <a16:creationId xmlns:a16="http://schemas.microsoft.com/office/drawing/2014/main" id="{45836EF7-9C7B-2291-5A89-6CB620BEEDAC}"/>
              </a:ext>
            </a:extLst>
          </p:cNvPr>
          <p:cNvSpPr>
            <a:spLocks noGrp="1"/>
          </p:cNvSpPr>
          <p:nvPr/>
        </p:nvSpPr>
        <p:spPr>
          <a:xfrm>
            <a:off x="2438400" y="5334000"/>
            <a:ext cx="6838950" cy="1714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735" b="1">
                <a:solidFill>
                  <a:srgbClr val="74A9AA"/>
                </a:solidFill>
                <a:latin typeface="Oracle Sans"/>
                <a:ea typeface="Oracle Sans"/>
                <a:cs typeface="Oracle Sans"/>
              </a:defRPr>
            </a:pPr>
            <a:r>
              <a:rPr sz="735" b="1">
                <a:solidFill>
                  <a:srgbClr val="74A9AA"/>
                </a:solidFill>
                <a:latin typeface="Oracle Sans"/>
                <a:ea typeface="Oracle Sans"/>
                <a:cs typeface="Oracle Sans"/>
              </a:rPr>
              <a:t>protected response</a:t>
            </a:r>
          </a:p>
        </p:txBody>
      </p:sp>
      <p:sp>
        <p:nvSpPr>
          <p:cNvPr id="7919" name="security-posture-circle">
            <a:extLst>
              <a:ext uri="{FF2B5EF4-FFF2-40B4-BE49-F238E27FC236}">
                <a16:creationId xmlns:a16="http://schemas.microsoft.com/office/drawing/2014/main" id="{707A7427-DF8C-50F7-B5A2-E8429CEC7112}"/>
              </a:ext>
            </a:extLst>
          </p:cNvPr>
          <p:cNvSpPr>
            <a:spLocks noGrp="1"/>
          </p:cNvSpPr>
          <p:nvPr/>
        </p:nvSpPr>
        <p:spPr>
          <a:xfrm>
            <a:off x="933450" y="3676650"/>
            <a:ext cx="1181100" cy="1181100"/>
          </a:xfrm>
          <a:prstGeom prst="ellipse">
            <a:avLst/>
          </a:prstGeom>
          <a:solidFill>
            <a:srgbClr val="9BBB63"/>
          </a:solidFill>
          <a:ln w="0">
            <a:solidFill>
              <a:srgbClr val="9BBB63"/>
            </a:solidFill>
            <a:prstDash val="solid"/>
          </a:ln>
        </p:spPr>
        <p:txBody>
          <a:bodyPr/>
          <a:lstStyle/>
          <a:p>
            <a:endParaRPr lang="en-US"/>
          </a:p>
        </p:txBody>
      </p:sp>
      <p:sp>
        <p:nvSpPr>
          <p:cNvPr id="7920" name="security-posture-check">
            <a:extLst>
              <a:ext uri="{FF2B5EF4-FFF2-40B4-BE49-F238E27FC236}">
                <a16:creationId xmlns:a16="http://schemas.microsoft.com/office/drawing/2014/main" id="{991FFF8B-D0E4-7649-3CC7-2C141D27179A}"/>
              </a:ext>
            </a:extLst>
          </p:cNvPr>
          <p:cNvSpPr>
            <a:spLocks noGrp="1"/>
          </p:cNvSpPr>
          <p:nvPr/>
        </p:nvSpPr>
        <p:spPr>
          <a:xfrm>
            <a:off x="923925" y="3943350"/>
            <a:ext cx="1181100" cy="6858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3600" b="1">
                <a:solidFill>
                  <a:srgbClr val="073B4A"/>
                </a:solidFill>
                <a:latin typeface="Arial"/>
                <a:ea typeface="Arial"/>
                <a:cs typeface="Arial"/>
              </a:defRPr>
            </a:pPr>
            <a:r>
              <a:rPr sz="3600" b="1" dirty="0">
                <a:solidFill>
                  <a:srgbClr val="073B4A"/>
                </a:solidFill>
                <a:latin typeface="Arial"/>
                <a:ea typeface="Arial"/>
                <a:cs typeface="Arial"/>
              </a:rPr>
              <a:t>✓</a:t>
            </a:r>
          </a:p>
        </p:txBody>
      </p:sp>
      <p:sp>
        <p:nvSpPr>
          <p:cNvPr id="7921" name="security-posture-text">
            <a:extLst>
              <a:ext uri="{FF2B5EF4-FFF2-40B4-BE49-F238E27FC236}">
                <a16:creationId xmlns:a16="http://schemas.microsoft.com/office/drawing/2014/main" id="{61A66097-8D0A-EC12-CA1C-9921B2C46A0C}"/>
              </a:ext>
            </a:extLst>
          </p:cNvPr>
          <p:cNvSpPr>
            <a:spLocks noGrp="1"/>
          </p:cNvSpPr>
          <p:nvPr/>
        </p:nvSpPr>
        <p:spPr>
          <a:xfrm>
            <a:off x="742950" y="4914900"/>
            <a:ext cx="1524000" cy="2095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915" b="1">
                <a:solidFill>
                  <a:srgbClr val="FFFFFF"/>
                </a:solidFill>
                <a:latin typeface="Oracle Sans"/>
                <a:ea typeface="Oracle Sans"/>
                <a:cs typeface="Oracle Sans"/>
              </a:defRPr>
            </a:pPr>
            <a:r>
              <a:rPr sz="915" b="1">
                <a:solidFill>
                  <a:srgbClr val="FFFFFF"/>
                </a:solidFill>
                <a:latin typeface="Oracle Sans"/>
                <a:ea typeface="Oracle Sans"/>
                <a:cs typeface="Oracle Sans"/>
              </a:rPr>
              <a:t>secure-by-default posture</a:t>
            </a:r>
          </a:p>
        </p:txBody>
      </p:sp>
      <p:sp>
        <p:nvSpPr>
          <p:cNvPr id="7922" name="principle-0">
            <a:extLst>
              <a:ext uri="{FF2B5EF4-FFF2-40B4-BE49-F238E27FC236}">
                <a16:creationId xmlns:a16="http://schemas.microsoft.com/office/drawing/2014/main" id="{7271E612-FC77-9A37-6759-FADE59B1F5BF}"/>
              </a:ext>
            </a:extLst>
          </p:cNvPr>
          <p:cNvSpPr>
            <a:spLocks noGrp="1"/>
          </p:cNvSpPr>
          <p:nvPr/>
        </p:nvSpPr>
        <p:spPr>
          <a:xfrm>
            <a:off x="3048000" y="5715000"/>
            <a:ext cx="2647950" cy="552450"/>
          </a:xfrm>
          <a:prstGeom prst="rect">
            <a:avLst/>
          </a:prstGeom>
          <a:solidFill>
            <a:srgbClr val="0C4F59"/>
          </a:solidFill>
          <a:ln w="9525">
            <a:solidFill>
              <a:srgbClr val="2A8D94"/>
            </a:solidFill>
            <a:prstDash val="solid"/>
          </a:ln>
        </p:spPr>
        <p:txBody>
          <a:bodyPr/>
          <a:lstStyle/>
          <a:p>
            <a:endParaRPr lang="en-US"/>
          </a:p>
        </p:txBody>
      </p:sp>
      <p:sp>
        <p:nvSpPr>
          <p:cNvPr id="7923" name="principle-0-accent">
            <a:extLst>
              <a:ext uri="{FF2B5EF4-FFF2-40B4-BE49-F238E27FC236}">
                <a16:creationId xmlns:a16="http://schemas.microsoft.com/office/drawing/2014/main" id="{69181718-CE56-D4DE-5241-564E8AFD68C2}"/>
              </a:ext>
            </a:extLst>
          </p:cNvPr>
          <p:cNvSpPr>
            <a:spLocks noGrp="1"/>
          </p:cNvSpPr>
          <p:nvPr/>
        </p:nvSpPr>
        <p:spPr>
          <a:xfrm>
            <a:off x="3048000" y="5715000"/>
            <a:ext cx="57150" cy="552450"/>
          </a:xfrm>
          <a:prstGeom prst="rect">
            <a:avLst/>
          </a:prstGeom>
          <a:solidFill>
            <a:srgbClr val="8BBE9F"/>
          </a:solidFill>
          <a:ln w="0">
            <a:solidFill>
              <a:srgbClr val="8BBE9F"/>
            </a:solidFill>
            <a:prstDash val="solid"/>
          </a:ln>
        </p:spPr>
        <p:txBody>
          <a:bodyPr/>
          <a:lstStyle/>
          <a:p>
            <a:endParaRPr lang="en-US"/>
          </a:p>
        </p:txBody>
      </p:sp>
      <p:sp>
        <p:nvSpPr>
          <p:cNvPr id="7924" name="principle-0-title">
            <a:extLst>
              <a:ext uri="{FF2B5EF4-FFF2-40B4-BE49-F238E27FC236}">
                <a16:creationId xmlns:a16="http://schemas.microsoft.com/office/drawing/2014/main" id="{5B4E5F87-2184-AFF6-3CAB-A536D6E6CCF8}"/>
              </a:ext>
            </a:extLst>
          </p:cNvPr>
          <p:cNvSpPr>
            <a:spLocks noGrp="1"/>
          </p:cNvSpPr>
          <p:nvPr/>
        </p:nvSpPr>
        <p:spPr>
          <a:xfrm>
            <a:off x="3219450" y="5800725"/>
            <a:ext cx="228600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63" b="1">
                <a:solidFill>
                  <a:srgbClr val="FFFFFF"/>
                </a:solidFill>
                <a:latin typeface="Oracle Sans"/>
                <a:ea typeface="Oracle Sans"/>
                <a:cs typeface="Oracle Sans"/>
              </a:defRPr>
            </a:pPr>
            <a:r>
              <a:rPr sz="863" b="1">
                <a:solidFill>
                  <a:srgbClr val="FFFFFF"/>
                </a:solidFill>
                <a:latin typeface="Oracle Sans"/>
                <a:ea typeface="Oracle Sans"/>
                <a:cs typeface="Oracle Sans"/>
              </a:rPr>
              <a:t>Framework first</a:t>
            </a:r>
          </a:p>
        </p:txBody>
      </p:sp>
      <p:sp>
        <p:nvSpPr>
          <p:cNvPr id="7925" name="principle-0-body">
            <a:extLst>
              <a:ext uri="{FF2B5EF4-FFF2-40B4-BE49-F238E27FC236}">
                <a16:creationId xmlns:a16="http://schemas.microsoft.com/office/drawing/2014/main" id="{C19E7992-3899-C30E-E02F-E793EBE0EDA0}"/>
              </a:ext>
            </a:extLst>
          </p:cNvPr>
          <p:cNvSpPr>
            <a:spLocks noGrp="1"/>
          </p:cNvSpPr>
          <p:nvPr/>
        </p:nvSpPr>
        <p:spPr>
          <a:xfrm>
            <a:off x="3219450" y="5981700"/>
            <a:ext cx="228600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653" b="0">
                <a:solidFill>
                  <a:srgbClr val="CFE5E4"/>
                </a:solidFill>
                <a:latin typeface="Oracle Sans"/>
                <a:ea typeface="Oracle Sans"/>
                <a:cs typeface="Oracle Sans"/>
              </a:defRPr>
            </a:pPr>
            <a:r>
              <a:rPr sz="653" b="0">
                <a:solidFill>
                  <a:srgbClr val="CFE5E4"/>
                </a:solidFill>
                <a:latin typeface="Oracle Sans"/>
                <a:ea typeface="Oracle Sans"/>
                <a:cs typeface="Oracle Sans"/>
              </a:rPr>
              <a:t>APEX generates runtime pages with built-in protection points.</a:t>
            </a:r>
          </a:p>
        </p:txBody>
      </p:sp>
      <p:sp>
        <p:nvSpPr>
          <p:cNvPr id="7926" name="principle-1">
            <a:extLst>
              <a:ext uri="{FF2B5EF4-FFF2-40B4-BE49-F238E27FC236}">
                <a16:creationId xmlns:a16="http://schemas.microsoft.com/office/drawing/2014/main" id="{7E320614-F115-55C0-EFC0-D48AC285694F}"/>
              </a:ext>
            </a:extLst>
          </p:cNvPr>
          <p:cNvSpPr>
            <a:spLocks noGrp="1"/>
          </p:cNvSpPr>
          <p:nvPr/>
        </p:nvSpPr>
        <p:spPr>
          <a:xfrm>
            <a:off x="5924550" y="5715000"/>
            <a:ext cx="2647950" cy="552450"/>
          </a:xfrm>
          <a:prstGeom prst="rect">
            <a:avLst/>
          </a:prstGeom>
          <a:solidFill>
            <a:srgbClr val="0C4F59"/>
          </a:solidFill>
          <a:ln w="9525">
            <a:solidFill>
              <a:srgbClr val="2A8D94"/>
            </a:solidFill>
            <a:prstDash val="solid"/>
          </a:ln>
        </p:spPr>
        <p:txBody>
          <a:bodyPr/>
          <a:lstStyle/>
          <a:p>
            <a:endParaRPr lang="en-US"/>
          </a:p>
        </p:txBody>
      </p:sp>
      <p:sp>
        <p:nvSpPr>
          <p:cNvPr id="7927" name="principle-1-accent">
            <a:extLst>
              <a:ext uri="{FF2B5EF4-FFF2-40B4-BE49-F238E27FC236}">
                <a16:creationId xmlns:a16="http://schemas.microsoft.com/office/drawing/2014/main" id="{BB7519ED-88FC-4D49-14F8-A8ED52A1558D}"/>
              </a:ext>
            </a:extLst>
          </p:cNvPr>
          <p:cNvSpPr>
            <a:spLocks noGrp="1"/>
          </p:cNvSpPr>
          <p:nvPr/>
        </p:nvSpPr>
        <p:spPr>
          <a:xfrm>
            <a:off x="5924550" y="5715000"/>
            <a:ext cx="57150" cy="552450"/>
          </a:xfrm>
          <a:prstGeom prst="rect">
            <a:avLst/>
          </a:prstGeom>
          <a:solidFill>
            <a:srgbClr val="74A9AA"/>
          </a:solidFill>
          <a:ln w="0">
            <a:solidFill>
              <a:srgbClr val="74A9AA"/>
            </a:solidFill>
            <a:prstDash val="solid"/>
          </a:ln>
        </p:spPr>
        <p:txBody>
          <a:bodyPr/>
          <a:lstStyle/>
          <a:p>
            <a:endParaRPr lang="en-US"/>
          </a:p>
        </p:txBody>
      </p:sp>
      <p:sp>
        <p:nvSpPr>
          <p:cNvPr id="7928" name="principle-1-title">
            <a:extLst>
              <a:ext uri="{FF2B5EF4-FFF2-40B4-BE49-F238E27FC236}">
                <a16:creationId xmlns:a16="http://schemas.microsoft.com/office/drawing/2014/main" id="{04D4AE5C-3862-A59A-94D1-ABF94866B905}"/>
              </a:ext>
            </a:extLst>
          </p:cNvPr>
          <p:cNvSpPr>
            <a:spLocks noGrp="1"/>
          </p:cNvSpPr>
          <p:nvPr/>
        </p:nvSpPr>
        <p:spPr>
          <a:xfrm>
            <a:off x="6096000" y="5800725"/>
            <a:ext cx="228600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63" b="1">
                <a:solidFill>
                  <a:srgbClr val="FFFFFF"/>
                </a:solidFill>
                <a:latin typeface="Oracle Sans"/>
                <a:ea typeface="Oracle Sans"/>
                <a:cs typeface="Oracle Sans"/>
              </a:defRPr>
            </a:pPr>
            <a:r>
              <a:rPr sz="863" b="1">
                <a:solidFill>
                  <a:srgbClr val="FFFFFF"/>
                </a:solidFill>
                <a:latin typeface="Oracle Sans"/>
                <a:ea typeface="Oracle Sans"/>
                <a:cs typeface="Oracle Sans"/>
              </a:rPr>
              <a:t>Tamper and XSS defenses</a:t>
            </a:r>
          </a:p>
        </p:txBody>
      </p:sp>
      <p:sp>
        <p:nvSpPr>
          <p:cNvPr id="7929" name="principle-1-body">
            <a:extLst>
              <a:ext uri="{FF2B5EF4-FFF2-40B4-BE49-F238E27FC236}">
                <a16:creationId xmlns:a16="http://schemas.microsoft.com/office/drawing/2014/main" id="{14E22D0D-6A79-9056-8D71-669F23598194}"/>
              </a:ext>
            </a:extLst>
          </p:cNvPr>
          <p:cNvSpPr>
            <a:spLocks noGrp="1"/>
          </p:cNvSpPr>
          <p:nvPr/>
        </p:nvSpPr>
        <p:spPr>
          <a:xfrm>
            <a:off x="6096000" y="5981700"/>
            <a:ext cx="228600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653" b="0">
                <a:solidFill>
                  <a:srgbClr val="CFE5E4"/>
                </a:solidFill>
                <a:latin typeface="Oracle Sans"/>
                <a:ea typeface="Oracle Sans"/>
                <a:cs typeface="Oracle Sans"/>
              </a:defRPr>
            </a:pPr>
            <a:r>
              <a:rPr sz="653" b="0">
                <a:solidFill>
                  <a:srgbClr val="CFE5E4"/>
                </a:solidFill>
                <a:latin typeface="Oracle Sans"/>
                <a:ea typeface="Oracle Sans"/>
                <a:cs typeface="Oracle Sans"/>
              </a:rPr>
              <a:t>URL checksums, session state protection, and escaping protect common paths.</a:t>
            </a:r>
          </a:p>
        </p:txBody>
      </p:sp>
      <p:sp>
        <p:nvSpPr>
          <p:cNvPr id="7930" name="principle-2">
            <a:extLst>
              <a:ext uri="{FF2B5EF4-FFF2-40B4-BE49-F238E27FC236}">
                <a16:creationId xmlns:a16="http://schemas.microsoft.com/office/drawing/2014/main" id="{4882A459-EF4C-CAFA-B232-5C26DCE5F781}"/>
              </a:ext>
            </a:extLst>
          </p:cNvPr>
          <p:cNvSpPr>
            <a:spLocks noGrp="1"/>
          </p:cNvSpPr>
          <p:nvPr/>
        </p:nvSpPr>
        <p:spPr>
          <a:xfrm>
            <a:off x="8801100" y="5715000"/>
            <a:ext cx="2647950" cy="552450"/>
          </a:xfrm>
          <a:prstGeom prst="rect">
            <a:avLst/>
          </a:prstGeom>
          <a:solidFill>
            <a:srgbClr val="0C4F59"/>
          </a:solidFill>
          <a:ln w="9525">
            <a:solidFill>
              <a:srgbClr val="2A8D94"/>
            </a:solidFill>
            <a:prstDash val="solid"/>
          </a:ln>
        </p:spPr>
        <p:txBody>
          <a:bodyPr/>
          <a:lstStyle/>
          <a:p>
            <a:endParaRPr lang="en-US"/>
          </a:p>
        </p:txBody>
      </p:sp>
      <p:sp>
        <p:nvSpPr>
          <p:cNvPr id="7931" name="principle-2-accent">
            <a:extLst>
              <a:ext uri="{FF2B5EF4-FFF2-40B4-BE49-F238E27FC236}">
                <a16:creationId xmlns:a16="http://schemas.microsoft.com/office/drawing/2014/main" id="{8B46882F-2846-C96B-D9A9-165EF215C4BC}"/>
              </a:ext>
            </a:extLst>
          </p:cNvPr>
          <p:cNvSpPr>
            <a:spLocks noGrp="1"/>
          </p:cNvSpPr>
          <p:nvPr/>
        </p:nvSpPr>
        <p:spPr>
          <a:xfrm>
            <a:off x="8801100" y="5715000"/>
            <a:ext cx="57150" cy="552450"/>
          </a:xfrm>
          <a:prstGeom prst="rect">
            <a:avLst/>
          </a:prstGeom>
          <a:solidFill>
            <a:srgbClr val="C74634"/>
          </a:solidFill>
          <a:ln w="0">
            <a:solidFill>
              <a:srgbClr val="C74634"/>
            </a:solidFill>
            <a:prstDash val="solid"/>
          </a:ln>
        </p:spPr>
        <p:txBody>
          <a:bodyPr/>
          <a:lstStyle/>
          <a:p>
            <a:endParaRPr lang="en-US"/>
          </a:p>
        </p:txBody>
      </p:sp>
      <p:sp>
        <p:nvSpPr>
          <p:cNvPr id="7932" name="principle-2-title">
            <a:extLst>
              <a:ext uri="{FF2B5EF4-FFF2-40B4-BE49-F238E27FC236}">
                <a16:creationId xmlns:a16="http://schemas.microsoft.com/office/drawing/2014/main" id="{1A0EF42F-BB43-517C-0D09-ECAD2C1FABA2}"/>
              </a:ext>
            </a:extLst>
          </p:cNvPr>
          <p:cNvSpPr>
            <a:spLocks noGrp="1"/>
          </p:cNvSpPr>
          <p:nvPr/>
        </p:nvSpPr>
        <p:spPr>
          <a:xfrm>
            <a:off x="8972550" y="5800725"/>
            <a:ext cx="2286000" cy="152400"/>
          </a:xfrm>
          <a:prstGeom prst="rect">
            <a:avLst/>
          </a:prstGeom>
          <a:solidFill>
            <a:srgbClr val="000000">
              <a:alpha val="0"/>
            </a:srgbClr>
          </a:solidFill>
          <a:ln w="0">
            <a:solidFill>
              <a:srgbClr val="000000">
                <a:alpha val="0"/>
              </a:srgbClr>
            </a:solidFill>
            <a:prstDash val="solid"/>
          </a:ln>
        </p:spPr>
        <p:txBody>
          <a:bodyPr lIns="0" tIns="0" rIns="0" bIns="0" anchor="ctr"/>
          <a:lstStyle/>
          <a:p>
            <a:pPr algn="l">
              <a:defRPr sz="863" b="1">
                <a:solidFill>
                  <a:srgbClr val="FFFFFF"/>
                </a:solidFill>
                <a:latin typeface="Oracle Sans"/>
                <a:ea typeface="Oracle Sans"/>
                <a:cs typeface="Oracle Sans"/>
              </a:defRPr>
            </a:pPr>
            <a:r>
              <a:rPr sz="863" b="1">
                <a:solidFill>
                  <a:srgbClr val="FFFFFF"/>
                </a:solidFill>
                <a:latin typeface="Oracle Sans"/>
                <a:ea typeface="Oracle Sans"/>
                <a:cs typeface="Oracle Sans"/>
              </a:rPr>
              <a:t>Explicit developer control</a:t>
            </a:r>
          </a:p>
        </p:txBody>
      </p:sp>
      <p:sp>
        <p:nvSpPr>
          <p:cNvPr id="7933" name="principle-2-body">
            <a:extLst>
              <a:ext uri="{FF2B5EF4-FFF2-40B4-BE49-F238E27FC236}">
                <a16:creationId xmlns:a16="http://schemas.microsoft.com/office/drawing/2014/main" id="{721B79A1-32DE-C65F-2339-855F9A8D3F3F}"/>
              </a:ext>
            </a:extLst>
          </p:cNvPr>
          <p:cNvSpPr>
            <a:spLocks noGrp="1"/>
          </p:cNvSpPr>
          <p:nvPr/>
        </p:nvSpPr>
        <p:spPr>
          <a:xfrm>
            <a:off x="8972550" y="5981700"/>
            <a:ext cx="228600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653" b="0">
                <a:solidFill>
                  <a:srgbClr val="CFE5E4"/>
                </a:solidFill>
                <a:latin typeface="Oracle Sans"/>
                <a:ea typeface="Oracle Sans"/>
                <a:cs typeface="Oracle Sans"/>
              </a:defRPr>
            </a:pPr>
            <a:r>
              <a:rPr sz="653" b="0">
                <a:solidFill>
                  <a:srgbClr val="CFE5E4"/>
                </a:solidFill>
                <a:latin typeface="Oracle Sans"/>
                <a:ea typeface="Oracle Sans"/>
                <a:cs typeface="Oracle Sans"/>
              </a:rPr>
              <a:t>Authorization schemes, escaping settings, item protection, and Advisor checks tune behavior.</a:t>
            </a:r>
          </a:p>
        </p:txBody>
      </p:sp>
      <p:cxnSp>
        <p:nvCxnSpPr>
          <p:cNvPr id="6" name="Straight Arrow Connector 5">
            <a:extLst>
              <a:ext uri="{FF2B5EF4-FFF2-40B4-BE49-F238E27FC236}">
                <a16:creationId xmlns:a16="http://schemas.microsoft.com/office/drawing/2014/main" id="{498949AE-BA83-F7AE-BC21-9644689C0E18}"/>
              </a:ext>
            </a:extLst>
          </p:cNvPr>
          <p:cNvCxnSpPr>
            <a:cxnSpLocks/>
          </p:cNvCxnSpPr>
          <p:nvPr/>
        </p:nvCxnSpPr>
        <p:spPr>
          <a:xfrm>
            <a:off x="8496300" y="2941320"/>
            <a:ext cx="838200" cy="0"/>
          </a:xfrm>
          <a:prstGeom prst="straightConnector1">
            <a:avLst/>
          </a:prstGeom>
          <a:ln w="28575">
            <a:solidFill>
              <a:srgbClr val="8BBF9F"/>
            </a:solidFill>
            <a:tailEnd type="triangle"/>
          </a:ln>
        </p:spPr>
        <p:style>
          <a:lnRef idx="1">
            <a:schemeClr val="accent1"/>
          </a:lnRef>
          <a:fillRef idx="0">
            <a:schemeClr val="accent1"/>
          </a:fillRef>
          <a:effectRef idx="0">
            <a:schemeClr val="accent1"/>
          </a:effectRef>
          <a:fontRef idx="minor">
            <a:schemeClr val="tx1"/>
          </a:fontRef>
        </p:style>
      </p:cxnSp>
      <p:cxnSp>
        <p:nvCxnSpPr>
          <p:cNvPr id="7886" name="Straight Arrow Connector 7885">
            <a:extLst>
              <a:ext uri="{FF2B5EF4-FFF2-40B4-BE49-F238E27FC236}">
                <a16:creationId xmlns:a16="http://schemas.microsoft.com/office/drawing/2014/main" id="{04B4B72C-77F9-1BB7-4C49-15388D900589}"/>
              </a:ext>
            </a:extLst>
          </p:cNvPr>
          <p:cNvCxnSpPr>
            <a:cxnSpLocks/>
          </p:cNvCxnSpPr>
          <p:nvPr/>
        </p:nvCxnSpPr>
        <p:spPr>
          <a:xfrm>
            <a:off x="8504607" y="4552869"/>
            <a:ext cx="838200" cy="0"/>
          </a:xfrm>
          <a:prstGeom prst="straightConnector1">
            <a:avLst/>
          </a:prstGeom>
          <a:ln w="28575">
            <a:solidFill>
              <a:srgbClr val="D7B56D"/>
            </a:solidFill>
            <a:tailEnd type="triangle"/>
          </a:ln>
        </p:spPr>
        <p:style>
          <a:lnRef idx="1">
            <a:schemeClr val="accent1"/>
          </a:lnRef>
          <a:fillRef idx="0">
            <a:schemeClr val="accent1"/>
          </a:fillRef>
          <a:effectRef idx="0">
            <a:schemeClr val="accent1"/>
          </a:effectRef>
          <a:fontRef idx="minor">
            <a:schemeClr val="tx1"/>
          </a:fontRef>
        </p:style>
      </p:cxnSp>
      <p:cxnSp>
        <p:nvCxnSpPr>
          <p:cNvPr id="7887" name="Straight Arrow Connector 7886">
            <a:extLst>
              <a:ext uri="{FF2B5EF4-FFF2-40B4-BE49-F238E27FC236}">
                <a16:creationId xmlns:a16="http://schemas.microsoft.com/office/drawing/2014/main" id="{927793F9-278C-6F7B-E36E-7CA520DFAD1C}"/>
              </a:ext>
            </a:extLst>
          </p:cNvPr>
          <p:cNvCxnSpPr>
            <a:cxnSpLocks/>
          </p:cNvCxnSpPr>
          <p:nvPr/>
        </p:nvCxnSpPr>
        <p:spPr>
          <a:xfrm>
            <a:off x="2438400" y="3028950"/>
            <a:ext cx="704850" cy="0"/>
          </a:xfrm>
          <a:prstGeom prst="straightConnector1">
            <a:avLst/>
          </a:prstGeom>
          <a:ln w="28575">
            <a:solidFill>
              <a:srgbClr val="C74634"/>
            </a:solidFill>
            <a:tailEnd type="triangle"/>
          </a:ln>
        </p:spPr>
        <p:style>
          <a:lnRef idx="1">
            <a:schemeClr val="accent1"/>
          </a:lnRef>
          <a:fillRef idx="0">
            <a:schemeClr val="accent1"/>
          </a:fillRef>
          <a:effectRef idx="0">
            <a:schemeClr val="accent1"/>
          </a:effectRef>
          <a:fontRef idx="minor">
            <a:schemeClr val="tx1"/>
          </a:fontRef>
        </p:style>
      </p:cxnSp>
      <p:cxnSp>
        <p:nvCxnSpPr>
          <p:cNvPr id="7890" name="Straight Arrow Connector 7889">
            <a:extLst>
              <a:ext uri="{FF2B5EF4-FFF2-40B4-BE49-F238E27FC236}">
                <a16:creationId xmlns:a16="http://schemas.microsoft.com/office/drawing/2014/main" id="{8C3B761C-260D-BF27-96DB-70B757874F9C}"/>
              </a:ext>
            </a:extLst>
          </p:cNvPr>
          <p:cNvCxnSpPr>
            <a:cxnSpLocks/>
          </p:cNvCxnSpPr>
          <p:nvPr/>
        </p:nvCxnSpPr>
        <p:spPr>
          <a:xfrm>
            <a:off x="4768498" y="3314700"/>
            <a:ext cx="468899"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cxnSp>
        <p:nvCxnSpPr>
          <p:cNvPr id="7892" name="Straight Arrow Connector 7891">
            <a:extLst>
              <a:ext uri="{FF2B5EF4-FFF2-40B4-BE49-F238E27FC236}">
                <a16:creationId xmlns:a16="http://schemas.microsoft.com/office/drawing/2014/main" id="{626437CE-172B-9076-ABC7-35B90C95E319}"/>
              </a:ext>
            </a:extLst>
          </p:cNvPr>
          <p:cNvCxnSpPr>
            <a:cxnSpLocks/>
          </p:cNvCxnSpPr>
          <p:nvPr/>
        </p:nvCxnSpPr>
        <p:spPr>
          <a:xfrm flipH="1">
            <a:off x="2971800" y="5172679"/>
            <a:ext cx="5829300" cy="0"/>
          </a:xfrm>
          <a:prstGeom prst="straightConnector1">
            <a:avLst/>
          </a:prstGeom>
          <a:ln w="28575">
            <a:solidFill>
              <a:srgbClr val="83A7B5"/>
            </a:solidFill>
            <a:tailEnd type="triangle"/>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9EF1CF82-E6AF-C356-E5BC-5B57C5322B5E}"/>
              </a:ext>
            </a:extLst>
          </p:cNvPr>
          <p:cNvSpPr>
            <a:spLocks noGrp="1"/>
          </p:cNvSpPr>
          <p:nvPr>
            <p:ph type="ftr" sz="quarter" idx="17"/>
          </p:nvPr>
        </p:nvSpPr>
        <p:spPr/>
        <p:txBody>
          <a:bodyPr vert="horz" lIns="0" tIns="0" rIns="0" bIns="0" rtlCol="0" anchor="ctr"/>
          <a:lstStyle/>
          <a:p>
            <a:r>
              <a:rPr lang="en-US">
                <a:gradFill>
                  <a:gsLst>
                    <a:gs pos="0">
                      <a:schemeClr val="bg1">
                        <a:lumMod val="50000"/>
                        <a:lumOff val="50000"/>
                      </a:schemeClr>
                    </a:gs>
                    <a:gs pos="100000">
                      <a:schemeClr val="bg1">
                        <a:lumMod val="50000"/>
                        <a:lumOff val="50000"/>
                      </a:schemeClr>
                    </a:gs>
                  </a:gsLst>
                </a:gradFill>
              </a:rPr>
              <a:t>Copyright © 2026, Oracle and/or its affiliates</a:t>
            </a:r>
            <a:endParaRPr lang="en-US" dirty="0">
              <a:gradFill>
                <a:gsLst>
                  <a:gs pos="0">
                    <a:schemeClr val="bg1">
                      <a:lumMod val="50000"/>
                      <a:lumOff val="50000"/>
                    </a:schemeClr>
                  </a:gs>
                  <a:gs pos="100000">
                    <a:schemeClr val="bg1">
                      <a:lumMod val="50000"/>
                      <a:lumOff val="50000"/>
                    </a:schemeClr>
                  </a:gs>
                </a:gsLst>
              </a:gradFill>
            </a:endParaRPr>
          </a:p>
        </p:txBody>
      </p:sp>
      <p:sp>
        <p:nvSpPr>
          <p:cNvPr id="60" name="Slide Number Placeholder 59">
            <a:extLst>
              <a:ext uri="{FF2B5EF4-FFF2-40B4-BE49-F238E27FC236}">
                <a16:creationId xmlns:a16="http://schemas.microsoft.com/office/drawing/2014/main" id="{DE91B6BA-EBC6-4C42-31FB-04395836B64B}"/>
              </a:ext>
            </a:extLst>
          </p:cNvPr>
          <p:cNvSpPr>
            <a:spLocks noGrp="1"/>
          </p:cNvSpPr>
          <p:nvPr>
            <p:ph type="sldNum" sz="quarter" idx="18"/>
          </p:nvPr>
        </p:nvSpPr>
        <p:spPr/>
        <p:txBody>
          <a:bodyPr vert="horz" lIns="0" tIns="0" rIns="0" bIns="0" rtlCol="0" anchor="ctr"/>
          <a:lstStyle/>
          <a:p>
            <a:fld id="{345D60D9-5372-5F40-9443-0F9AE5BDC3C8}" type="slidenum">
              <a:rPr lang="en-US" smtClean="0">
                <a:gradFill>
                  <a:gsLst>
                    <a:gs pos="0">
                      <a:schemeClr val="bg1">
                        <a:lumMod val="50000"/>
                        <a:lumOff val="50000"/>
                      </a:schemeClr>
                    </a:gs>
                    <a:gs pos="100000">
                      <a:schemeClr val="bg1">
                        <a:lumMod val="50000"/>
                        <a:lumOff val="50000"/>
                      </a:schemeClr>
                    </a:gs>
                  </a:gsLst>
                </a:gradFill>
              </a:rPr>
              <a:pPr/>
              <a:t>56</a:t>
            </a:fld>
            <a:endParaRPr lang="en-US" dirty="0">
              <a:gradFill>
                <a:gsLst>
                  <a:gs pos="0">
                    <a:schemeClr val="bg1">
                      <a:lumMod val="50000"/>
                      <a:lumOff val="50000"/>
                    </a:schemeClr>
                  </a:gs>
                  <a:gs pos="100000">
                    <a:schemeClr val="bg1">
                      <a:lumMod val="50000"/>
                      <a:lumOff val="50000"/>
                    </a:schemeClr>
                  </a:gs>
                </a:gsLst>
              </a:gradFill>
            </a:endParaRPr>
          </a:p>
        </p:txBody>
      </p:sp>
    </p:spTree>
    <p:extLst>
      <p:ext uri="{BB962C8B-B14F-4D97-AF65-F5344CB8AC3E}">
        <p14:creationId xmlns:p14="http://schemas.microsoft.com/office/powerpoint/2010/main" val="262974200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B39AF6-952B-7D27-9FBA-9EE31B3DE246}"/>
              </a:ext>
            </a:extLst>
          </p:cNvPr>
          <p:cNvSpPr>
            <a:spLocks noGrp="1"/>
          </p:cNvSpPr>
          <p:nvPr>
            <p:ph type="title"/>
          </p:nvPr>
        </p:nvSpPr>
        <p:spPr/>
        <p:txBody>
          <a:bodyPr/>
          <a:lstStyle/>
          <a:p>
            <a:r>
              <a:rPr lang="en-US" dirty="0"/>
              <a:t>Everything Oracle APEX</a:t>
            </a:r>
          </a:p>
        </p:txBody>
      </p:sp>
      <p:sp>
        <p:nvSpPr>
          <p:cNvPr id="6" name="Text Placeholder 5">
            <a:extLst>
              <a:ext uri="{FF2B5EF4-FFF2-40B4-BE49-F238E27FC236}">
                <a16:creationId xmlns:a16="http://schemas.microsoft.com/office/drawing/2014/main" id="{A25810A2-F9B8-DD73-BC0B-441ECF7790C6}"/>
              </a:ext>
            </a:extLst>
          </p:cNvPr>
          <p:cNvSpPr>
            <a:spLocks noGrp="1"/>
          </p:cNvSpPr>
          <p:nvPr>
            <p:ph type="body" sz="quarter" idx="24"/>
          </p:nvPr>
        </p:nvSpPr>
        <p:spPr/>
        <p:txBody>
          <a:bodyPr/>
          <a:lstStyle/>
          <a:p>
            <a:r>
              <a:rPr lang="en-US" dirty="0"/>
              <a:t>oracleapex.com</a:t>
            </a:r>
          </a:p>
        </p:txBody>
      </p:sp>
      <p:sp>
        <p:nvSpPr>
          <p:cNvPr id="11" name="Slide Number Placeholder 10">
            <a:extLst>
              <a:ext uri="{FF2B5EF4-FFF2-40B4-BE49-F238E27FC236}">
                <a16:creationId xmlns:a16="http://schemas.microsoft.com/office/drawing/2014/main" id="{775919B0-28FA-2E51-F33D-E6C0852161F9}"/>
              </a:ext>
            </a:extLst>
          </p:cNvPr>
          <p:cNvSpPr>
            <a:spLocks noGrp="1"/>
          </p:cNvSpPr>
          <p:nvPr>
            <p:ph type="sldNum" sz="quarter" idx="4"/>
          </p:nvPr>
        </p:nvSpPr>
        <p:spPr/>
        <p:txBody>
          <a:bodyPr/>
          <a:lstStyle/>
          <a:p>
            <a:fld id="{345D60D9-5372-5F40-9443-0F9AE5BDC3C8}" type="slidenum">
              <a:rPr lang="en-US" smtClean="0"/>
              <a:pPr/>
              <a:t>57</a:t>
            </a:fld>
            <a:endParaRPr lang="en-US" dirty="0"/>
          </a:p>
        </p:txBody>
      </p:sp>
      <p:sp>
        <p:nvSpPr>
          <p:cNvPr id="4" name="Footer Placeholder 3">
            <a:extLst>
              <a:ext uri="{FF2B5EF4-FFF2-40B4-BE49-F238E27FC236}">
                <a16:creationId xmlns:a16="http://schemas.microsoft.com/office/drawing/2014/main" id="{8AF55824-2CDD-5B3E-673C-80D3EA0C81F5}"/>
              </a:ext>
            </a:extLst>
          </p:cNvPr>
          <p:cNvSpPr>
            <a:spLocks noGrp="1"/>
          </p:cNvSpPr>
          <p:nvPr>
            <p:ph type="ftr" sz="quarter" idx="3"/>
          </p:nvPr>
        </p:nvSpPr>
        <p:spPr/>
        <p:txBody>
          <a:bodyPr/>
          <a:lstStyle/>
          <a:p>
            <a:r>
              <a:rPr lang="en-US"/>
              <a:t>Copyright © 2026, Oracle and/or its affiliates</a:t>
            </a:r>
            <a:endParaRPr lang="en-US" dirty="0"/>
          </a:p>
        </p:txBody>
      </p:sp>
      <p:pic>
        <p:nvPicPr>
          <p:cNvPr id="2" name="Picture 1">
            <a:extLst>
              <a:ext uri="{FF2B5EF4-FFF2-40B4-BE49-F238E27FC236}">
                <a16:creationId xmlns:a16="http://schemas.microsoft.com/office/drawing/2014/main" id="{654EC1C6-DB72-C0DD-59BB-70CADDAD753B}"/>
              </a:ext>
            </a:extLst>
          </p:cNvPr>
          <p:cNvPicPr>
            <a:picLocks noChangeAspect="1"/>
          </p:cNvPicPr>
          <p:nvPr/>
        </p:nvPicPr>
        <p:blipFill>
          <a:blip r:embed="rId2"/>
          <a:stretch>
            <a:fillRect/>
          </a:stretch>
        </p:blipFill>
        <p:spPr>
          <a:xfrm>
            <a:off x="5373442" y="1678487"/>
            <a:ext cx="6225771" cy="2455102"/>
          </a:xfrm>
          <a:prstGeom prst="rect">
            <a:avLst/>
          </a:prstGeom>
        </p:spPr>
      </p:pic>
    </p:spTree>
    <p:extLst>
      <p:ext uri="{BB962C8B-B14F-4D97-AF65-F5344CB8AC3E}">
        <p14:creationId xmlns:p14="http://schemas.microsoft.com/office/powerpoint/2010/main" val="19482677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495D29-C127-5D70-6D2B-C60BBD4DF256}"/>
              </a:ext>
            </a:extLst>
          </p:cNvPr>
          <p:cNvSpPr>
            <a:spLocks noGrp="1"/>
          </p:cNvSpPr>
          <p:nvPr>
            <p:ph type="title"/>
          </p:nvPr>
        </p:nvSpPr>
        <p:spPr/>
        <p:txBody>
          <a:bodyPr/>
          <a:lstStyle/>
          <a:p>
            <a:r>
              <a:rPr lang="en-US" dirty="0"/>
              <a:t>Thank You</a:t>
            </a:r>
          </a:p>
        </p:txBody>
      </p:sp>
      <p:sp>
        <p:nvSpPr>
          <p:cNvPr id="10" name="Text Placeholder 9">
            <a:extLst>
              <a:ext uri="{FF2B5EF4-FFF2-40B4-BE49-F238E27FC236}">
                <a16:creationId xmlns:a16="http://schemas.microsoft.com/office/drawing/2014/main" id="{CFA781F6-51E1-0123-839E-63A8C09D9591}"/>
              </a:ext>
            </a:extLst>
          </p:cNvPr>
          <p:cNvSpPr>
            <a:spLocks noGrp="1"/>
          </p:cNvSpPr>
          <p:nvPr>
            <p:ph type="body" sz="quarter" idx="37"/>
          </p:nvPr>
        </p:nvSpPr>
        <p:spPr/>
        <p:txBody>
          <a:bodyPr/>
          <a:lstStyle/>
          <a:p>
            <a:endParaRPr lang="en-US"/>
          </a:p>
        </p:txBody>
      </p:sp>
      <p:sp>
        <p:nvSpPr>
          <p:cNvPr id="9" name="Text Placeholder 8">
            <a:extLst>
              <a:ext uri="{FF2B5EF4-FFF2-40B4-BE49-F238E27FC236}">
                <a16:creationId xmlns:a16="http://schemas.microsoft.com/office/drawing/2014/main" id="{235A8023-586E-ABC9-9197-00A75F7B8D5B}"/>
              </a:ext>
            </a:extLst>
          </p:cNvPr>
          <p:cNvSpPr>
            <a:spLocks noGrp="1"/>
          </p:cNvSpPr>
          <p:nvPr>
            <p:ph type="body" sz="quarter" idx="36"/>
          </p:nvPr>
        </p:nvSpPr>
        <p:spPr/>
        <p:txBody>
          <a:bodyPr/>
          <a:lstStyle/>
          <a:p>
            <a:endParaRPr lang="en-US"/>
          </a:p>
        </p:txBody>
      </p:sp>
      <p:sp>
        <p:nvSpPr>
          <p:cNvPr id="2" name="Footer Placeholder 1">
            <a:extLst>
              <a:ext uri="{FF2B5EF4-FFF2-40B4-BE49-F238E27FC236}">
                <a16:creationId xmlns:a16="http://schemas.microsoft.com/office/drawing/2014/main" id="{C3CE8808-1AFB-A54A-8BBC-C8B05B44CBCE}"/>
              </a:ext>
            </a:extLst>
          </p:cNvPr>
          <p:cNvSpPr>
            <a:spLocks noGrp="1"/>
          </p:cNvSpPr>
          <p:nvPr>
            <p:ph type="ftr" sz="quarter" idx="39"/>
          </p:nvPr>
        </p:nvSpPr>
        <p:spPr/>
        <p:txBody>
          <a:bodyPr/>
          <a:lstStyle/>
          <a:p>
            <a:r>
              <a:rPr lang="en-US"/>
              <a:t>Copyright © 2026, Oracle and/or its affiliates</a:t>
            </a:r>
            <a:endParaRPr lang="en-US" dirty="0"/>
          </a:p>
        </p:txBody>
      </p:sp>
      <p:sp>
        <p:nvSpPr>
          <p:cNvPr id="3" name="Slide Number Placeholder 2">
            <a:extLst>
              <a:ext uri="{FF2B5EF4-FFF2-40B4-BE49-F238E27FC236}">
                <a16:creationId xmlns:a16="http://schemas.microsoft.com/office/drawing/2014/main" id="{677B3BE3-74F0-D75A-BFC5-24D1AF5278D8}"/>
              </a:ext>
            </a:extLst>
          </p:cNvPr>
          <p:cNvSpPr>
            <a:spLocks noGrp="1"/>
          </p:cNvSpPr>
          <p:nvPr>
            <p:ph type="sldNum" sz="quarter" idx="40"/>
          </p:nvPr>
        </p:nvSpPr>
        <p:spPr/>
        <p:txBody>
          <a:bodyPr/>
          <a:lstStyle/>
          <a:p>
            <a:fld id="{345D60D9-5372-5F40-9443-0F9AE5BDC3C8}" type="slidenum">
              <a:rPr lang="en-US" smtClean="0"/>
              <a:pPr/>
              <a:t>58</a:t>
            </a:fld>
            <a:endParaRPr lang="en-US" dirty="0"/>
          </a:p>
        </p:txBody>
      </p:sp>
    </p:spTree>
    <p:extLst>
      <p:ext uri="{BB962C8B-B14F-4D97-AF65-F5344CB8AC3E}">
        <p14:creationId xmlns:p14="http://schemas.microsoft.com/office/powerpoint/2010/main" val="5972469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023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racle_APEX">
  <a:themeElements>
    <a:clrScheme name="Custom 77">
      <a:dk1>
        <a:srgbClr val="2A2F2F"/>
      </a:dk1>
      <a:lt1>
        <a:srgbClr val="FFFFFF"/>
      </a:lt1>
      <a:dk2>
        <a:srgbClr val="2A2F2F"/>
      </a:dk2>
      <a:lt2>
        <a:srgbClr val="FBF9F8"/>
      </a:lt2>
      <a:accent1>
        <a:srgbClr val="04536F"/>
      </a:accent1>
      <a:accent2>
        <a:srgbClr val="6C3F49"/>
      </a:accent2>
      <a:accent3>
        <a:srgbClr val="C74634"/>
      </a:accent3>
      <a:accent4>
        <a:srgbClr val="F0CC71"/>
      </a:accent4>
      <a:accent5>
        <a:srgbClr val="89B2B0"/>
      </a:accent5>
      <a:accent6>
        <a:srgbClr val="86B596"/>
      </a:accent6>
      <a:hlink>
        <a:srgbClr val="00688C"/>
      </a:hlink>
      <a:folHlink>
        <a:srgbClr val="F0CC71"/>
      </a:folHlink>
    </a:clrScheme>
    <a:fontScheme name="Oracle Pillars">
      <a:majorFont>
        <a:latin typeface="Georgia"/>
        <a:ea typeface=""/>
        <a:cs typeface=""/>
      </a:majorFont>
      <a:minorFont>
        <a:latin typeface="Oracle Sans Tab"/>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racle Red">
      <a:srgbClr val="C74634"/>
    </a:custClr>
    <a:custClr name="Brand Dark 170/Hyperlink Dark">
      <a:srgbClr val="F0CC72"/>
    </a:custClr>
    <a:custClr name="Pine 80">
      <a:srgbClr val="74A683"/>
    </a:custClr>
    <a:custClr name="Pine 90">
      <a:srgbClr val="5C926D"/>
    </a:custClr>
    <a:custClr name="Teal 90">
      <a:srgbClr val="628F8D"/>
    </a:custClr>
    <a:custClr name="Plum 90">
      <a:srgbClr val="957CA4"/>
    </a:custClr>
    <a:custClr name="Sky 80">
      <a:srgbClr val="5FA2BA"/>
    </a:custClr>
    <a:custClr name="Higlight Light">
      <a:srgbClr val="AE562C"/>
    </a:custClr>
    <a:custClr name="Rose 90">
      <a:srgbClr val="B47282"/>
    </a:custClr>
    <a:custClr name="Brand Yellow ">
      <a:srgbClr val="F1B13F"/>
    </a:custClr>
    <a:custClr name="Brand: Neutral 30">
      <a:srgbClr val="F1EFED"/>
    </a:custClr>
    <a:custClr name="Developer: Pebble 30">
      <a:srgbClr val="E7F0FD"/>
    </a:custClr>
    <a:custClr name="Database: Slate 50">
      <a:srgbClr val="C2D4D4"/>
    </a:custClr>
    <a:custClr name="Pine 100">
      <a:srgbClr val="4C825C"/>
    </a:custClr>
    <a:custClr name="Teal 110">
      <a:srgbClr val="467173"/>
    </a:custClr>
    <a:custClr name="Plum 110">
      <a:srgbClr val="796087"/>
    </a:custClr>
    <a:custClr name="Sky 100">
      <a:srgbClr val="227E9E"/>
    </a:custClr>
    <a:custClr name="Ocean 90">
      <a:srgbClr val="558EA4"/>
    </a:custClr>
    <a:custClr name="Rose 100">
      <a:srgbClr val="925865"/>
    </a:custClr>
    <a:custClr name="Sienna 50">
      <a:srgbClr val="ECCB98"/>
    </a:custClr>
    <a:custClr name="Neutral 70">
      <a:srgbClr val="AEA8A2"/>
    </a:custClr>
    <a:custClr name="Pebble 90">
      <a:srgbClr val="808792"/>
    </a:custClr>
    <a:custClr name="Database: Slate 100">
      <a:srgbClr val="697778"/>
    </a:custClr>
    <a:custClr name="Pine 120">
      <a:srgbClr val="3F6B4B"/>
    </a:custClr>
    <a:custClr name="Teal 130">
      <a:srgbClr val="375D61"/>
    </a:custClr>
    <a:custClr name="Plum 130">
      <a:srgbClr val="634E71"/>
    </a:custClr>
    <a:custClr name="Sky 120">
      <a:srgbClr val="00688C"/>
    </a:custClr>
    <a:custClr name="Ocean 110">
      <a:srgbClr val="3B7087"/>
    </a:custClr>
    <a:custClr name="Rose 130">
      <a:srgbClr val="7A4753"/>
    </a:custClr>
    <a:custClr name="Sienna 60">
      <a:srgbClr val="DEB068"/>
    </a:custClr>
    <a:custClr name="Brand: Neutral 140">
      <a:srgbClr val="514C47"/>
    </a:custClr>
    <a:custClr name="Pebble 130">
      <a:srgbClr val="53575F"/>
    </a:custClr>
    <a:custClr name="Slate 150">
      <a:srgbClr val="3C4545"/>
    </a:custClr>
    <a:custClr name="Pine 140">
      <a:srgbClr val="33553C"/>
    </a:custClr>
    <a:custClr name="Teal 150">
      <a:srgbClr val="2B484B"/>
    </a:custClr>
    <a:custClr name="Plum 150">
      <a:srgbClr val="4D3C57"/>
    </a:custClr>
    <a:custClr name="Sky 140">
      <a:srgbClr val="04536F"/>
    </a:custClr>
    <a:custClr name="Ocean 120">
      <a:srgbClr val="36677D"/>
    </a:custClr>
    <a:custClr name="Rose 150">
      <a:srgbClr val="5F363F"/>
    </a:custClr>
    <a:custClr name="Sienna 80">
      <a:srgbClr val="C58C52"/>
    </a:custClr>
    <a:custClr name="Brand: Neutral 180">
      <a:srgbClr val="201E1C"/>
    </a:custClr>
    <a:custClr name="Pebble 170">
      <a:srgbClr val="2B2E32"/>
    </a:custClr>
    <a:custClr name="Slate 170">
      <a:srgbClr val="2A2F2F"/>
    </a:custClr>
    <a:custClr name="Pine 160">
      <a:srgbClr val="253D2C"/>
    </a:custClr>
    <a:custClr name="Teal 170">
      <a:srgbClr val="1E3133"/>
    </a:custClr>
    <a:custClr name="Plum 170">
      <a:srgbClr val="36293C"/>
    </a:custClr>
    <a:custClr name="Sky 160">
      <a:srgbClr val="063C4E"/>
    </a:custClr>
    <a:custClr name="Ocean 180">
      <a:srgbClr val="13212C"/>
    </a:custClr>
    <a:custClr name="Rose 180">
      <a:srgbClr val="2D191D"/>
    </a:custClr>
    <a:custClr name="SCM: Sienna 90">
      <a:srgbClr val="B67745"/>
    </a:custClr>
  </a:custClrLst>
  <a:extLst>
    <a:ext uri="{05A4C25C-085E-4340-85A3-A5531E510DB2}">
      <thm15:themeFamily xmlns:thm15="http://schemas.microsoft.com/office/thememl/2012/main" name="Oracle_APEX" id="{BBB48A05-8FA5-3944-B129-3298C06E04EC}" vid="{28A65D23-A41D-4848-BC93-8A99D94F9C2B}"/>
    </a:ext>
  </a:extLst>
</a:theme>
</file>

<file path=ppt/theme/theme2.xml><?xml version="1.0" encoding="utf-8"?>
<a:theme xmlns:a="http://schemas.openxmlformats.org/drawingml/2006/main" name="Oracle-FY26-8.6">
  <a:themeElements>
    <a:clrScheme name="Custom 77">
      <a:dk1>
        <a:srgbClr val="2A2F2F"/>
      </a:dk1>
      <a:lt1>
        <a:srgbClr val="FFFFFF"/>
      </a:lt1>
      <a:dk2>
        <a:srgbClr val="2A2F2F"/>
      </a:dk2>
      <a:lt2>
        <a:srgbClr val="FBF9F8"/>
      </a:lt2>
      <a:accent1>
        <a:srgbClr val="04536F"/>
      </a:accent1>
      <a:accent2>
        <a:srgbClr val="6C3F49"/>
      </a:accent2>
      <a:accent3>
        <a:srgbClr val="C74634"/>
      </a:accent3>
      <a:accent4>
        <a:srgbClr val="F0CC71"/>
      </a:accent4>
      <a:accent5>
        <a:srgbClr val="89B2B0"/>
      </a:accent5>
      <a:accent6>
        <a:srgbClr val="86B596"/>
      </a:accent6>
      <a:hlink>
        <a:srgbClr val="00688C"/>
      </a:hlink>
      <a:folHlink>
        <a:srgbClr val="F0CC71"/>
      </a:folHlink>
    </a:clrScheme>
    <a:fontScheme name="Oracle Pillars">
      <a:majorFont>
        <a:latin typeface="Georgia"/>
        <a:ea typeface=""/>
        <a:cs typeface=""/>
      </a:majorFont>
      <a:minorFont>
        <a:latin typeface="Oracle Sans Tab"/>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Oracle Red">
      <a:srgbClr val="C74634"/>
    </a:custClr>
    <a:custClr name="Brand Dark 170/Hyperlink Dark">
      <a:srgbClr val="F0CC72"/>
    </a:custClr>
    <a:custClr name="Pine 80">
      <a:srgbClr val="74A683"/>
    </a:custClr>
    <a:custClr name="Pine 90">
      <a:srgbClr val="5C926D"/>
    </a:custClr>
    <a:custClr name="Teal 90">
      <a:srgbClr val="628F8D"/>
    </a:custClr>
    <a:custClr name="Plum 90">
      <a:srgbClr val="957CA4"/>
    </a:custClr>
    <a:custClr name="Sky 80">
      <a:srgbClr val="5FA2BA"/>
    </a:custClr>
    <a:custClr name="Higlight Light">
      <a:srgbClr val="AE562C"/>
    </a:custClr>
    <a:custClr name="Rose 90">
      <a:srgbClr val="B47282"/>
    </a:custClr>
    <a:custClr name="Brand Yellow ">
      <a:srgbClr val="F1B13F"/>
    </a:custClr>
    <a:custClr name="Brand: Neutral 30">
      <a:srgbClr val="F1EFED"/>
    </a:custClr>
    <a:custClr name="Developer: Pebble 30">
      <a:srgbClr val="E7F0FD"/>
    </a:custClr>
    <a:custClr name="Database: Slate 50">
      <a:srgbClr val="C2D4D4"/>
    </a:custClr>
    <a:custClr name="Pine 100">
      <a:srgbClr val="4C825C"/>
    </a:custClr>
    <a:custClr name="Teal 110">
      <a:srgbClr val="467173"/>
    </a:custClr>
    <a:custClr name="Plum 110">
      <a:srgbClr val="796087"/>
    </a:custClr>
    <a:custClr name="Sky 100">
      <a:srgbClr val="227E9E"/>
    </a:custClr>
    <a:custClr name="Ocean 90">
      <a:srgbClr val="558EA4"/>
    </a:custClr>
    <a:custClr name="Rose 100">
      <a:srgbClr val="925865"/>
    </a:custClr>
    <a:custClr name="Sienna 50">
      <a:srgbClr val="ECCB98"/>
    </a:custClr>
    <a:custClr name="Neutral 70">
      <a:srgbClr val="AEA8A2"/>
    </a:custClr>
    <a:custClr name="Pebble 90">
      <a:srgbClr val="808792"/>
    </a:custClr>
    <a:custClr name="Database: Slate 100">
      <a:srgbClr val="697778"/>
    </a:custClr>
    <a:custClr name="Pine 120">
      <a:srgbClr val="3F6B4B"/>
    </a:custClr>
    <a:custClr name="Teal 130">
      <a:srgbClr val="375D61"/>
    </a:custClr>
    <a:custClr name="Plum 130">
      <a:srgbClr val="634E71"/>
    </a:custClr>
    <a:custClr name="Sky 120">
      <a:srgbClr val="00688C"/>
    </a:custClr>
    <a:custClr name="Ocean 110">
      <a:srgbClr val="3B7087"/>
    </a:custClr>
    <a:custClr name="Rose 130">
      <a:srgbClr val="7A4753"/>
    </a:custClr>
    <a:custClr name="Sienna 60">
      <a:srgbClr val="DEB068"/>
    </a:custClr>
    <a:custClr name="Brand: Neutral 140">
      <a:srgbClr val="514C47"/>
    </a:custClr>
    <a:custClr name="Pebble 130">
      <a:srgbClr val="53575F"/>
    </a:custClr>
    <a:custClr name="Slate 150">
      <a:srgbClr val="3C4545"/>
    </a:custClr>
    <a:custClr name="Pine 140">
      <a:srgbClr val="33553C"/>
    </a:custClr>
    <a:custClr name="Teal 150">
      <a:srgbClr val="2B484B"/>
    </a:custClr>
    <a:custClr name="Plum 150">
      <a:srgbClr val="4D3C57"/>
    </a:custClr>
    <a:custClr name="Sky 140">
      <a:srgbClr val="04536F"/>
    </a:custClr>
    <a:custClr name="Ocean 120">
      <a:srgbClr val="36677D"/>
    </a:custClr>
    <a:custClr name="Rose 150">
      <a:srgbClr val="5F363F"/>
    </a:custClr>
    <a:custClr name="Sienna 80">
      <a:srgbClr val="C58C52"/>
    </a:custClr>
    <a:custClr name="Brand: Neutral 180">
      <a:srgbClr val="201E1C"/>
    </a:custClr>
    <a:custClr name="Pebble 170">
      <a:srgbClr val="2B2E32"/>
    </a:custClr>
    <a:custClr name="Slate 170">
      <a:srgbClr val="2A2F2F"/>
    </a:custClr>
    <a:custClr name="Pine 160">
      <a:srgbClr val="253D2C"/>
    </a:custClr>
    <a:custClr name="Teal 170">
      <a:srgbClr val="1E3133"/>
    </a:custClr>
    <a:custClr name="Plum 170">
      <a:srgbClr val="36293C"/>
    </a:custClr>
    <a:custClr name="Sky 160">
      <a:srgbClr val="063C4E"/>
    </a:custClr>
    <a:custClr name="Ocean 180">
      <a:srgbClr val="13212C"/>
    </a:custClr>
    <a:custClr name="Rose 180">
      <a:srgbClr val="2D191D"/>
    </a:custClr>
    <a:custClr name="SCM: Sienna 90">
      <a:srgbClr val="B67745"/>
    </a:custClr>
  </a:custClrLst>
  <a:extLst>
    <a:ext uri="{05A4C25C-085E-4340-85A3-A5531E510DB2}">
      <thm15:themeFamily xmlns:thm15="http://schemas.microsoft.com/office/thememl/2012/main" name="Presentation1" id="{EC5C7E2A-ECCB-48A9-B800-519D20C92B63}" vid="{C8A71C93-D785-4D3D-BB89-AA968E3D178E}"/>
    </a:ext>
  </a:extLst>
</a:theme>
</file>

<file path=ppt/theme/theme3.xml><?xml version="1.0" encoding="utf-8"?>
<a:theme xmlns:a="http://schemas.openxmlformats.org/drawingml/2006/main" name="Custom 77">
  <a:themeElements>
    <a:clrScheme name="Custom 77">
      <a:dk1>
        <a:srgbClr val="2A2F2F"/>
      </a:dk1>
      <a:lt1>
        <a:srgbClr val="FFFFFF"/>
      </a:lt1>
      <a:dk2>
        <a:srgbClr val="2A2F2F"/>
      </a:dk2>
      <a:lt2>
        <a:srgbClr val="FBF9F8"/>
      </a:lt2>
      <a:accent1>
        <a:srgbClr val="04536F"/>
      </a:accent1>
      <a:accent2>
        <a:srgbClr val="6C3F49"/>
      </a:accent2>
      <a:accent3>
        <a:srgbClr val="C74634"/>
      </a:accent3>
      <a:accent4>
        <a:srgbClr val="F0CC71"/>
      </a:accent4>
      <a:accent5>
        <a:srgbClr val="89B2B0"/>
      </a:accent5>
      <a:accent6>
        <a:srgbClr val="86B596"/>
      </a:accent6>
      <a:hlink>
        <a:srgbClr val="00688C"/>
      </a:hlink>
      <a:folHlink>
        <a:srgbClr val="F0CC71"/>
      </a:folHlink>
    </a:clrScheme>
    <a:fontScheme name="Oracle Pillars">
      <a:majorFont>
        <a:latin typeface="Georgia"/>
        <a:ea typeface=""/>
        <a:cs typeface=""/>
      </a:majorFont>
      <a:minorFont>
        <a:latin typeface="Oracle Sans Tab"/>
        <a:ea typeface=""/>
        <a:cs typeface=""/>
      </a:minorFont>
    </a:fontScheme>
    <a:fmtScheme name="Custom 77">
      <a:fillStyleLst>
        <a:solidFill>
          <a:schemeClr val="phClr"/>
        </a:solidFill>
        <a:solidFill>
          <a:schemeClr val="dk1"/>
        </a:solidFill>
        <a:solidFill>
          <a:schemeClr val="accent1"/>
        </a:solidFill>
      </a:fillStyleLst>
      <a:lnStyleLst>
        <a:ln w="3175">
          <a:solidFill>
            <a:schemeClr val="phClr">
              <a:shade val="65000"/>
            </a:schemeClr>
          </a:solidFill>
          <a:prstDash val="solid"/>
        </a:ln>
        <a:ln w="3175">
          <a:solidFill>
            <a:schemeClr val="phClr"/>
          </a:solidFill>
          <a:prstDash val="solid"/>
        </a:ln>
        <a:ln w="0">
          <a:noFill/>
        </a:ln>
      </a:lnStyleLst>
      <a:effectStyleLst>
        <a:effectStyle>
          <a:effectLst/>
        </a:effectStyle>
        <a:effectStyle>
          <a:effectLst/>
        </a:effectStyle>
        <a:effectStyle>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Custom 77">
    <a:dk1>
      <a:srgbClr val="2A2F2F"/>
    </a:dk1>
    <a:lt1>
      <a:srgbClr val="FFFFFF"/>
    </a:lt1>
    <a:dk2>
      <a:srgbClr val="2A2F2F"/>
    </a:dk2>
    <a:lt2>
      <a:srgbClr val="FBF9F8"/>
    </a:lt2>
    <a:accent1>
      <a:srgbClr val="04536F"/>
    </a:accent1>
    <a:accent2>
      <a:srgbClr val="6C3F49"/>
    </a:accent2>
    <a:accent3>
      <a:srgbClr val="C74634"/>
    </a:accent3>
    <a:accent4>
      <a:srgbClr val="F0CC71"/>
    </a:accent4>
    <a:accent5>
      <a:srgbClr val="89B2B0"/>
    </a:accent5>
    <a:accent6>
      <a:srgbClr val="86B596"/>
    </a:accent6>
    <a:hlink>
      <a:srgbClr val="00688C"/>
    </a:hlink>
    <a:folHlink>
      <a:srgbClr val="F0CC7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ncludeInSearch xmlns="f085ca05-1a56-417b-bcef-25b3bd9988f8">true</IncludeInSearch>
    <_ip_UnifiedCompliancePolicyProperties xmlns="http://schemas.microsoft.com/sharepoint/v3" xsi:nil="true"/>
    <TaxCatchAll xmlns="b89ca8e1-6522-4d53-ae1f-6114802f3dc5" xsi:nil="true"/>
    <lcf76f155ced4ddcb4097134ff3c332f xmlns="c9c44512-3e70-4ff2-9007-18835906196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892346B119A004BB4A4D087B4DBB9EF" ma:contentTypeVersion="18" ma:contentTypeDescription="Create a new document." ma:contentTypeScope="" ma:versionID="92e10845f2fb345cc749f9d483b6abb7">
  <xsd:schema xmlns:xsd="http://www.w3.org/2001/XMLSchema" xmlns:xs="http://www.w3.org/2001/XMLSchema" xmlns:p="http://schemas.microsoft.com/office/2006/metadata/properties" xmlns:ns1="http://schemas.microsoft.com/sharepoint/v3" xmlns:ns2="f085ca05-1a56-417b-bcef-25b3bd9988f8" xmlns:ns3="c9c44512-3e70-4ff2-9007-188359061964" xmlns:ns4="b89ca8e1-6522-4d53-ae1f-6114802f3dc5" targetNamespace="http://schemas.microsoft.com/office/2006/metadata/properties" ma:root="true" ma:fieldsID="e81ca9f4f4137be5f6654b470189ea48" ns1:_="" ns2:_="" ns3:_="" ns4:_="">
    <xsd:import namespace="http://schemas.microsoft.com/sharepoint/v3"/>
    <xsd:import namespace="f085ca05-1a56-417b-bcef-25b3bd9988f8"/>
    <xsd:import namespace="c9c44512-3e70-4ff2-9007-188359061964"/>
    <xsd:import namespace="b89ca8e1-6522-4d53-ae1f-6114802f3dc5"/>
    <xsd:element name="properties">
      <xsd:complexType>
        <xsd:sequence>
          <xsd:element name="documentManagement">
            <xsd:complexType>
              <xsd:all>
                <xsd:element ref="ns2:IncludeInSearch"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MediaServiceBillingMetadata" minOccurs="0"/>
                <xsd:element ref="ns1:_ip_UnifiedCompliancePolicyProperties" minOccurs="0"/>
                <xsd:element ref="ns1:_ip_UnifiedCompliancePolicyUIAction" minOccurs="0"/>
                <xsd:element ref="ns3:MediaServiceLocation" minOccurs="0"/>
                <xsd:element ref="ns3:lcf76f155ced4ddcb4097134ff3c332f" minOccurs="0"/>
                <xsd:element ref="ns4: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85ca05-1a56-417b-bcef-25b3bd9988f8" elementFormDefault="qualified">
    <xsd:import namespace="http://schemas.microsoft.com/office/2006/documentManagement/types"/>
    <xsd:import namespace="http://schemas.microsoft.com/office/infopath/2007/PartnerControls"/>
    <xsd:element name="IncludeInSearch" ma:index="8" nillable="true" ma:displayName="IncludeInMyOracleSearch" ma:default="1" ma:internalName="IncludeInSearch"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9c44512-3e70-4ff2-9007-188359061964"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b6b08d2-6182-4197-8221-8710a9404ced"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89ca8e1-6522-4d53-ae1f-6114802f3dc5"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d6881811-b2e6-4cc2-9ce9-6746b90ff862}" ma:internalName="TaxCatchAll" ma:showField="CatchAllData" ma:web="b89ca8e1-6522-4d53-ae1f-6114802f3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4b6b08d2-6182-4197-8221-8710a9404ced"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93C067-4A5C-4416-9A1B-5387FEFE9B43}">
  <ds:schemaRefs>
    <ds:schemaRef ds:uri="c9c44512-3e70-4ff2-9007-188359061964"/>
    <ds:schemaRef ds:uri="http://schemas.microsoft.com/office/2006/metadata/properties"/>
    <ds:schemaRef ds:uri="http://purl.org/dc/dcmitype/"/>
    <ds:schemaRef ds:uri="http://schemas.microsoft.com/office/infopath/2007/PartnerControls"/>
    <ds:schemaRef ds:uri="http://www.w3.org/XML/1998/namespace"/>
    <ds:schemaRef ds:uri="http://schemas.microsoft.com/sharepoint/v3"/>
    <ds:schemaRef ds:uri="http://purl.org/dc/terms/"/>
    <ds:schemaRef ds:uri="http://schemas.openxmlformats.org/package/2006/metadata/core-properties"/>
    <ds:schemaRef ds:uri="http://schemas.microsoft.com/office/2006/documentManagement/types"/>
    <ds:schemaRef ds:uri="b89ca8e1-6522-4d53-ae1f-6114802f3dc5"/>
    <ds:schemaRef ds:uri="f085ca05-1a56-417b-bcef-25b3bd9988f8"/>
    <ds:schemaRef ds:uri="http://purl.org/dc/elements/1.1/"/>
  </ds:schemaRefs>
</ds:datastoreItem>
</file>

<file path=customXml/itemProps2.xml><?xml version="1.0" encoding="utf-8"?>
<ds:datastoreItem xmlns:ds="http://schemas.openxmlformats.org/officeDocument/2006/customXml" ds:itemID="{7E820C97-3013-48EC-AC10-B030DD5BA9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085ca05-1a56-417b-bcef-25b3bd9988f8"/>
    <ds:schemaRef ds:uri="c9c44512-3e70-4ff2-9007-188359061964"/>
    <ds:schemaRef ds:uri="b89ca8e1-6522-4d53-ae1f-6114802f3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5BB7B8D-A6FB-4FD0-9C30-C77C5DCD88D6}">
  <ds:schemaRefs>
    <ds:schemaRef ds:uri="Microsoft.SharePoint.Taxonomy.ContentTypeSync"/>
  </ds:schemaRefs>
</ds:datastoreItem>
</file>

<file path=customXml/itemProps4.xml><?xml version="1.0" encoding="utf-8"?>
<ds:datastoreItem xmlns:ds="http://schemas.openxmlformats.org/officeDocument/2006/customXml" ds:itemID="{C7F23D63-2574-4116-81DF-F78D88041162}">
  <ds:schemaRefs>
    <ds:schemaRef ds:uri="http://schemas.microsoft.com/sharepoint/v3/contenttype/forms"/>
  </ds:schemaRefs>
</ds:datastoreItem>
</file>

<file path=docMetadata/LabelInfo.xml><?xml version="1.0" encoding="utf-8"?>
<clbl:labelList xmlns:clbl="http://schemas.microsoft.com/office/2020/mipLabelMetadata">
  <clbl:label id="{3c76ce46-357f-46de-88d6-77b9bbb83c46}" enabled="1" method="Privileged" siteId="{4e2c6054-71cb-48f1-bd6c-3a9705aca71b}" removed="0"/>
</clbl:labelList>
</file>

<file path=docProps/app.xml><?xml version="1.0" encoding="utf-8"?>
<Properties xmlns="http://schemas.openxmlformats.org/officeDocument/2006/extended-properties" xmlns:vt="http://schemas.openxmlformats.org/officeDocument/2006/docPropsVTypes">
  <TotalTime>4104</TotalTime>
  <Words>5098</Words>
  <Application>Microsoft Macintosh PowerPoint</Application>
  <DocSecurity>0</DocSecurity>
  <PresentationFormat>Widescreen</PresentationFormat>
  <Paragraphs>813</Paragraphs>
  <Slides>59</Slides>
  <Notes>23</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59</vt:i4>
      </vt:variant>
    </vt:vector>
  </HeadingPairs>
  <TitlesOfParts>
    <vt:vector size="74" baseType="lpstr">
      <vt:lpstr>Aptos</vt:lpstr>
      <vt:lpstr>Arial</vt:lpstr>
      <vt:lpstr>Calibri</vt:lpstr>
      <vt:lpstr>Oracle Sans</vt:lpstr>
      <vt:lpstr>Oracle Sans Extra Bold</vt:lpstr>
      <vt:lpstr>Oracle Sans Light</vt:lpstr>
      <vt:lpstr>Oracle Sans Regular</vt:lpstr>
      <vt:lpstr>Oracle Sans Semi Bold</vt:lpstr>
      <vt:lpstr>Oracle Sans Tab</vt:lpstr>
      <vt:lpstr>Oracle Sans Tab Light</vt:lpstr>
      <vt:lpstr>Oracle Sans Tab Semi Bold</vt:lpstr>
      <vt:lpstr>System Font Regular</vt:lpstr>
      <vt:lpstr>Times New Roman</vt:lpstr>
      <vt:lpstr>Oracle_APEX</vt:lpstr>
      <vt:lpstr>Oracle-FY26-8.6</vt:lpstr>
      <vt:lpstr>Oracle APEX Overview</vt:lpstr>
      <vt:lpstr>Safe Harbor</vt:lpstr>
      <vt:lpstr>Speaker</vt:lpstr>
      <vt:lpstr>PowerPoint Presentation</vt:lpstr>
      <vt:lpstr>The Oracle APEX advantage</vt:lpstr>
      <vt:lpstr>Why APEX?</vt:lpstr>
      <vt:lpstr>Oracle APEX at a Glance</vt:lpstr>
      <vt:lpstr>User Interface for Any Device</vt:lpstr>
      <vt:lpstr>PowerPoint Presentation</vt:lpstr>
      <vt:lpstr>APEX Data Sources</vt:lpstr>
      <vt:lpstr>Single Database Instance and Multiple Workspaces</vt:lpstr>
      <vt:lpstr>PowerPoint Presentation</vt:lpstr>
      <vt:lpstr>Oracle APEX on ADBS: workload-optimized instances</vt:lpstr>
      <vt:lpstr>PowerPoint Presentation</vt:lpstr>
      <vt:lpstr>Choose the Gen-Dev approach with APEXlang</vt:lpstr>
      <vt:lpstr>PowerPoint Presentation</vt:lpstr>
      <vt:lpstr>PowerPoint Presentation</vt:lpstr>
      <vt:lpstr>AI Interactive Reports </vt:lpstr>
      <vt:lpstr>AI Agents </vt:lpstr>
      <vt:lpstr>Data Reporter</vt:lpstr>
      <vt:lpstr>Workflow </vt:lpstr>
      <vt:lpstr>PowerPoint Presentation</vt:lpstr>
      <vt:lpstr>Vector Search Support in Search Configurations</vt:lpstr>
      <vt:lpstr>Customer Stories</vt:lpstr>
      <vt:lpstr>Ops &amp; Modernization </vt:lpstr>
      <vt:lpstr>Regulated Scale </vt:lpstr>
      <vt:lpstr>Global Scale Proof: Samsonite, Star CRM, NEC</vt:lpstr>
      <vt:lpstr>Industry Proof: NIBIO, Shimizu, Tanishq</vt:lpstr>
      <vt:lpstr>Use Cases</vt:lpstr>
      <vt:lpstr>Modernizing Oracle Forms</vt:lpstr>
      <vt:lpstr>Mission Critical Enterprise Systems</vt:lpstr>
      <vt:lpstr>Extending Enterprise Systems</vt:lpstr>
      <vt:lpstr>   APEX Home Page</vt:lpstr>
      <vt:lpstr>App Builder</vt:lpstr>
      <vt:lpstr>PowerPoint Presentation</vt:lpstr>
      <vt:lpstr>SQL Workshop</vt:lpstr>
      <vt:lpstr>Gallery</vt:lpstr>
      <vt:lpstr>PowerPoint Presentation</vt:lpstr>
      <vt:lpstr>Create Page Wizard</vt:lpstr>
      <vt:lpstr>Interactive Reports</vt:lpstr>
      <vt:lpstr> Faceted Search</vt:lpstr>
      <vt:lpstr> Smart Filters</vt:lpstr>
      <vt:lpstr>Progressive Web Apps</vt:lpstr>
      <vt:lpstr>Maps</vt:lpstr>
      <vt:lpstr> Interactive Grid</vt:lpstr>
      <vt:lpstr>Charting Engine</vt:lpstr>
      <vt:lpstr> Dynamic Actions</vt:lpstr>
      <vt:lpstr>REST-Enabled SQL Support</vt:lpstr>
      <vt:lpstr> Working Copies</vt:lpstr>
      <vt:lpstr>Plug-ins</vt:lpstr>
      <vt:lpstr>Authentication &amp; Authorization</vt:lpstr>
      <vt:lpstr>Authentication &amp; Authorization</vt:lpstr>
      <vt:lpstr>Authentication Schemes</vt:lpstr>
      <vt:lpstr>Authorization Schemes</vt:lpstr>
      <vt:lpstr>Session Management</vt:lpstr>
      <vt:lpstr>Secure by Default</vt:lpstr>
      <vt:lpstr>Everything Oracle APEX</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Kornana Shanmukh</cp:lastModifiedBy>
  <cp:revision>128</cp:revision>
  <dcterms:created xsi:type="dcterms:W3CDTF">2026-05-29T07:32:53Z</dcterms:created>
  <dcterms:modified xsi:type="dcterms:W3CDTF">2026-09-16T12:12:44Z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0x010100F892346B119A004BB4A4D087B4DBB9EF</vt:lpwstr>
  </property>
  <property fmtid="{D5CDD505-2E9C-101B-9397-08002B2CF9AE}" pid="3" name="MediaServiceImageTags">
    <vt:lpwstr/>
  </property>
</Properties>
</file>